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72" r:id="rId3"/>
    <p:sldId id="273" r:id="rId4"/>
    <p:sldId id="274" r:id="rId5"/>
    <p:sldId id="277" r:id="rId6"/>
    <p:sldId id="275" r:id="rId7"/>
    <p:sldId id="279" r:id="rId8"/>
    <p:sldId id="257" r:id="rId9"/>
    <p:sldId id="278" r:id="rId1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BF7A0-2D16-4E43-A739-77EB44918FF1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F4E36D9-BE37-4397-96FF-E72B496F2A9A}">
      <dgm:prSet/>
      <dgm:spPr>
        <a:ln w="28575"/>
      </dgm:spPr>
      <dgm:t>
        <a:bodyPr/>
        <a:lstStyle/>
        <a:p>
          <a:pPr rtl="0"/>
          <a:r>
            <a:rPr lang="el-GR" dirty="0" smtClean="0"/>
            <a:t>      Τι είναι </a:t>
          </a:r>
          <a:r>
            <a:rPr lang="el-GR" b="1" dirty="0" smtClean="0"/>
            <a:t>τεχνολογία</a:t>
          </a:r>
          <a:r>
            <a:rPr lang="el-GR" dirty="0" smtClean="0"/>
            <a:t>;</a:t>
          </a:r>
          <a:endParaRPr lang="el-GR" dirty="0"/>
        </a:p>
      </dgm:t>
    </dgm:pt>
    <dgm:pt modelId="{219C7E18-4F9D-4AC3-AE42-0B8C6121A804}" type="parTrans" cxnId="{F02BD218-08BD-43EC-857A-E87E26B0360D}">
      <dgm:prSet/>
      <dgm:spPr/>
      <dgm:t>
        <a:bodyPr/>
        <a:lstStyle/>
        <a:p>
          <a:endParaRPr lang="el-GR"/>
        </a:p>
      </dgm:t>
    </dgm:pt>
    <dgm:pt modelId="{9FCABF31-CF59-4E8F-AE49-80AE0C64EE3A}" type="sibTrans" cxnId="{F02BD218-08BD-43EC-857A-E87E26B0360D}">
      <dgm:prSet/>
      <dgm:spPr/>
      <dgm:t>
        <a:bodyPr/>
        <a:lstStyle/>
        <a:p>
          <a:endParaRPr lang="el-GR"/>
        </a:p>
      </dgm:t>
    </dgm:pt>
    <dgm:pt modelId="{09D4FE7F-5037-479C-A6CF-D1CA0030D4FE}">
      <dgm:prSet/>
      <dgm:spPr/>
      <dgm:t>
        <a:bodyPr/>
        <a:lstStyle/>
        <a:p>
          <a:pPr algn="l" rtl="0"/>
          <a:r>
            <a:rPr lang="el-GR" dirty="0" smtClean="0"/>
            <a:t>Από πότε ο άνθρωπος ασχολήθηκε με την </a:t>
          </a:r>
          <a:r>
            <a:rPr lang="el-GR" b="1" dirty="0" smtClean="0"/>
            <a:t>τεχνολογία</a:t>
          </a:r>
          <a:r>
            <a:rPr lang="el-GR" dirty="0" smtClean="0"/>
            <a:t>;</a:t>
          </a:r>
          <a:endParaRPr lang="el-GR" dirty="0"/>
        </a:p>
      </dgm:t>
    </dgm:pt>
    <dgm:pt modelId="{12C224E0-54B0-492D-8671-8BF94C463FFD}" type="parTrans" cxnId="{C5116933-D299-4FFF-9407-70DF5E355E52}">
      <dgm:prSet/>
      <dgm:spPr/>
      <dgm:t>
        <a:bodyPr/>
        <a:lstStyle/>
        <a:p>
          <a:endParaRPr lang="el-GR"/>
        </a:p>
      </dgm:t>
    </dgm:pt>
    <dgm:pt modelId="{B00206C5-238E-444A-AAE0-EE20C6F9C8FB}" type="sibTrans" cxnId="{C5116933-D299-4FFF-9407-70DF5E355E52}">
      <dgm:prSet/>
      <dgm:spPr/>
      <dgm:t>
        <a:bodyPr/>
        <a:lstStyle/>
        <a:p>
          <a:endParaRPr lang="el-GR"/>
        </a:p>
      </dgm:t>
    </dgm:pt>
    <dgm:pt modelId="{C1F8DA3A-CF40-4522-9B7E-C25BBF9B6F3D}" type="pres">
      <dgm:prSet presAssocID="{815BF7A0-2D16-4E43-A739-77EB44918FF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CA393B1-C0DC-4D70-A788-6B59FA247387}" type="pres">
      <dgm:prSet presAssocID="{EF4E36D9-BE37-4397-96FF-E72B496F2A9A}" presName="comp" presStyleCnt="0"/>
      <dgm:spPr/>
    </dgm:pt>
    <dgm:pt modelId="{6068C06B-1447-4C86-A9BB-687BE5D42355}" type="pres">
      <dgm:prSet presAssocID="{EF4E36D9-BE37-4397-96FF-E72B496F2A9A}" presName="box" presStyleLbl="node1" presStyleIdx="0" presStyleCnt="2" custLinFactNeighborY="-11215"/>
      <dgm:spPr/>
      <dgm:t>
        <a:bodyPr/>
        <a:lstStyle/>
        <a:p>
          <a:endParaRPr lang="el-GR"/>
        </a:p>
      </dgm:t>
    </dgm:pt>
    <dgm:pt modelId="{83F14D0E-A218-42E2-B12C-0B584054D702}" type="pres">
      <dgm:prSet presAssocID="{EF4E36D9-BE37-4397-96FF-E72B496F2A9A}" presName="img" presStyleLbl="fgImgPlace1" presStyleIdx="0" presStyleCnt="2" custScaleX="797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28C8DD-87CE-4FA3-80FA-2205C701750C}" type="pres">
      <dgm:prSet presAssocID="{EF4E36D9-BE37-4397-96FF-E72B496F2A9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0361F9-92F8-4DB0-9F03-D72FCA442B58}" type="pres">
      <dgm:prSet presAssocID="{9FCABF31-CF59-4E8F-AE49-80AE0C64EE3A}" presName="spacer" presStyleCnt="0"/>
      <dgm:spPr/>
    </dgm:pt>
    <dgm:pt modelId="{D6551241-059E-4517-8B4C-F0D188F4A248}" type="pres">
      <dgm:prSet presAssocID="{09D4FE7F-5037-479C-A6CF-D1CA0030D4FE}" presName="comp" presStyleCnt="0"/>
      <dgm:spPr/>
    </dgm:pt>
    <dgm:pt modelId="{5D4C68B0-1FC9-4DBB-8759-337196A8B3D2}" type="pres">
      <dgm:prSet presAssocID="{09D4FE7F-5037-479C-A6CF-D1CA0030D4FE}" presName="box" presStyleLbl="node1" presStyleIdx="1" presStyleCnt="2"/>
      <dgm:spPr/>
      <dgm:t>
        <a:bodyPr/>
        <a:lstStyle/>
        <a:p>
          <a:endParaRPr lang="el-GR"/>
        </a:p>
      </dgm:t>
    </dgm:pt>
    <dgm:pt modelId="{0398BFB7-4E01-49FB-BC74-C72CF2F84F39}" type="pres">
      <dgm:prSet presAssocID="{09D4FE7F-5037-479C-A6CF-D1CA0030D4FE}" presName="img" presStyleLbl="fgImgPlace1" presStyleIdx="1" presStyleCnt="2" custScaleX="711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D94A8DE-2FE6-4FF3-A7A4-C9C70C8560EB}" type="pres">
      <dgm:prSet presAssocID="{09D4FE7F-5037-479C-A6CF-D1CA0030D4F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02BD218-08BD-43EC-857A-E87E26B0360D}" srcId="{815BF7A0-2D16-4E43-A739-77EB44918FF1}" destId="{EF4E36D9-BE37-4397-96FF-E72B496F2A9A}" srcOrd="0" destOrd="0" parTransId="{219C7E18-4F9D-4AC3-AE42-0B8C6121A804}" sibTransId="{9FCABF31-CF59-4E8F-AE49-80AE0C64EE3A}"/>
    <dgm:cxn modelId="{8C7BEEF4-13A5-46FC-91F7-A5BBD8539D06}" type="presOf" srcId="{EF4E36D9-BE37-4397-96FF-E72B496F2A9A}" destId="{6068C06B-1447-4C86-A9BB-687BE5D42355}" srcOrd="0" destOrd="0" presId="urn:microsoft.com/office/officeart/2005/8/layout/vList4#1"/>
    <dgm:cxn modelId="{74E26147-8963-4954-8964-C76C38900A71}" type="presOf" srcId="{815BF7A0-2D16-4E43-A739-77EB44918FF1}" destId="{C1F8DA3A-CF40-4522-9B7E-C25BBF9B6F3D}" srcOrd="0" destOrd="0" presId="urn:microsoft.com/office/officeart/2005/8/layout/vList4#1"/>
    <dgm:cxn modelId="{18F2B2F0-70E8-4BC4-BD75-36493AEC2A18}" type="presOf" srcId="{EF4E36D9-BE37-4397-96FF-E72B496F2A9A}" destId="{CD28C8DD-87CE-4FA3-80FA-2205C701750C}" srcOrd="1" destOrd="0" presId="urn:microsoft.com/office/officeart/2005/8/layout/vList4#1"/>
    <dgm:cxn modelId="{70263DBD-9A81-4122-B0CB-5F0A75137D8C}" type="presOf" srcId="{09D4FE7F-5037-479C-A6CF-D1CA0030D4FE}" destId="{4D94A8DE-2FE6-4FF3-A7A4-C9C70C8560EB}" srcOrd="1" destOrd="0" presId="urn:microsoft.com/office/officeart/2005/8/layout/vList4#1"/>
    <dgm:cxn modelId="{C5116933-D299-4FFF-9407-70DF5E355E52}" srcId="{815BF7A0-2D16-4E43-A739-77EB44918FF1}" destId="{09D4FE7F-5037-479C-A6CF-D1CA0030D4FE}" srcOrd="1" destOrd="0" parTransId="{12C224E0-54B0-492D-8671-8BF94C463FFD}" sibTransId="{B00206C5-238E-444A-AAE0-EE20C6F9C8FB}"/>
    <dgm:cxn modelId="{6D975B45-4C0B-411C-94CB-68AB4A2FDE5B}" type="presOf" srcId="{09D4FE7F-5037-479C-A6CF-D1CA0030D4FE}" destId="{5D4C68B0-1FC9-4DBB-8759-337196A8B3D2}" srcOrd="0" destOrd="0" presId="urn:microsoft.com/office/officeart/2005/8/layout/vList4#1"/>
    <dgm:cxn modelId="{A53E5656-EB21-42AC-9B20-A5ADE509BF49}" type="presParOf" srcId="{C1F8DA3A-CF40-4522-9B7E-C25BBF9B6F3D}" destId="{FCA393B1-C0DC-4D70-A788-6B59FA247387}" srcOrd="0" destOrd="0" presId="urn:microsoft.com/office/officeart/2005/8/layout/vList4#1"/>
    <dgm:cxn modelId="{9C3222EB-444B-4FE1-A426-59CCD7873E2E}" type="presParOf" srcId="{FCA393B1-C0DC-4D70-A788-6B59FA247387}" destId="{6068C06B-1447-4C86-A9BB-687BE5D42355}" srcOrd="0" destOrd="0" presId="urn:microsoft.com/office/officeart/2005/8/layout/vList4#1"/>
    <dgm:cxn modelId="{EE48DD68-6F44-4047-8BAD-CD83499580A9}" type="presParOf" srcId="{FCA393B1-C0DC-4D70-A788-6B59FA247387}" destId="{83F14D0E-A218-42E2-B12C-0B584054D702}" srcOrd="1" destOrd="0" presId="urn:microsoft.com/office/officeart/2005/8/layout/vList4#1"/>
    <dgm:cxn modelId="{E2535EEE-864F-4D9C-BD87-8C6A8952C99D}" type="presParOf" srcId="{FCA393B1-C0DC-4D70-A788-6B59FA247387}" destId="{CD28C8DD-87CE-4FA3-80FA-2205C701750C}" srcOrd="2" destOrd="0" presId="urn:microsoft.com/office/officeart/2005/8/layout/vList4#1"/>
    <dgm:cxn modelId="{C2FDD8F1-2FDC-4D17-AB69-71E493F10594}" type="presParOf" srcId="{C1F8DA3A-CF40-4522-9B7E-C25BBF9B6F3D}" destId="{CC0361F9-92F8-4DB0-9F03-D72FCA442B58}" srcOrd="1" destOrd="0" presId="urn:microsoft.com/office/officeart/2005/8/layout/vList4#1"/>
    <dgm:cxn modelId="{EDDB84CC-6A11-467A-9FB7-96D4B13A73C0}" type="presParOf" srcId="{C1F8DA3A-CF40-4522-9B7E-C25BBF9B6F3D}" destId="{D6551241-059E-4517-8B4C-F0D188F4A248}" srcOrd="2" destOrd="0" presId="urn:microsoft.com/office/officeart/2005/8/layout/vList4#1"/>
    <dgm:cxn modelId="{9631E501-662A-42BF-9513-9696E6EF9DD9}" type="presParOf" srcId="{D6551241-059E-4517-8B4C-F0D188F4A248}" destId="{5D4C68B0-1FC9-4DBB-8759-337196A8B3D2}" srcOrd="0" destOrd="0" presId="urn:microsoft.com/office/officeart/2005/8/layout/vList4#1"/>
    <dgm:cxn modelId="{C9F390D8-F362-43F6-8A75-7EED56F613F3}" type="presParOf" srcId="{D6551241-059E-4517-8B4C-F0D188F4A248}" destId="{0398BFB7-4E01-49FB-BC74-C72CF2F84F39}" srcOrd="1" destOrd="0" presId="urn:microsoft.com/office/officeart/2005/8/layout/vList4#1"/>
    <dgm:cxn modelId="{ED2DA6C9-25FF-4409-988D-D466162897CE}" type="presParOf" srcId="{D6551241-059E-4517-8B4C-F0D188F4A248}" destId="{4D94A8DE-2FE6-4FF3-A7A4-C9C70C8560E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68C06B-1447-4C86-A9BB-687BE5D42355}">
      <dsp:nvSpPr>
        <dsp:cNvPr id="0" name=""/>
        <dsp:cNvSpPr/>
      </dsp:nvSpPr>
      <dsp:spPr>
        <a:xfrm>
          <a:off x="0" y="0"/>
          <a:ext cx="7715304" cy="1940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 dirty="0" smtClean="0"/>
            <a:t>      Τι είναι </a:t>
          </a:r>
          <a:r>
            <a:rPr lang="el-GR" sz="4100" b="1" kern="1200" dirty="0" smtClean="0"/>
            <a:t>τεχνολογία</a:t>
          </a:r>
          <a:r>
            <a:rPr lang="el-GR" sz="4100" kern="1200" dirty="0" smtClean="0"/>
            <a:t>;</a:t>
          </a:r>
          <a:endParaRPr lang="el-GR" sz="4100" kern="1200" dirty="0"/>
        </a:p>
      </dsp:txBody>
      <dsp:txXfrm>
        <a:off x="1737146" y="0"/>
        <a:ext cx="5978157" cy="1940853"/>
      </dsp:txXfrm>
    </dsp:sp>
    <dsp:sp modelId="{83F14D0E-A218-42E2-B12C-0B584054D702}">
      <dsp:nvSpPr>
        <dsp:cNvPr id="0" name=""/>
        <dsp:cNvSpPr/>
      </dsp:nvSpPr>
      <dsp:spPr>
        <a:xfrm>
          <a:off x="350428" y="194085"/>
          <a:ext cx="1230374" cy="15526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D4C68B0-1FC9-4DBB-8759-337196A8B3D2}">
      <dsp:nvSpPr>
        <dsp:cNvPr id="0" name=""/>
        <dsp:cNvSpPr/>
      </dsp:nvSpPr>
      <dsp:spPr>
        <a:xfrm>
          <a:off x="0" y="2134938"/>
          <a:ext cx="7715304" cy="1940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 dirty="0" smtClean="0"/>
            <a:t>Από πότε ο άνθρωπος ασχολήθηκε με την </a:t>
          </a:r>
          <a:r>
            <a:rPr lang="el-GR" sz="4100" b="1" kern="1200" dirty="0" smtClean="0"/>
            <a:t>τεχνολογία</a:t>
          </a:r>
          <a:r>
            <a:rPr lang="el-GR" sz="4100" kern="1200" dirty="0" smtClean="0"/>
            <a:t>;</a:t>
          </a:r>
          <a:endParaRPr lang="el-GR" sz="4100" kern="1200" dirty="0"/>
        </a:p>
      </dsp:txBody>
      <dsp:txXfrm>
        <a:off x="1737146" y="2134938"/>
        <a:ext cx="5978157" cy="1940853"/>
      </dsp:txXfrm>
    </dsp:sp>
    <dsp:sp modelId="{0398BFB7-4E01-49FB-BC74-C72CF2F84F39}">
      <dsp:nvSpPr>
        <dsp:cNvPr id="0" name=""/>
        <dsp:cNvSpPr/>
      </dsp:nvSpPr>
      <dsp:spPr>
        <a:xfrm>
          <a:off x="416370" y="2329023"/>
          <a:ext cx="1098489" cy="15526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48C80B0-4ECB-4C74-8802-DE623A69B225}" type="datetimeFigureOut">
              <a:rPr lang="el-GR"/>
              <a:pPr>
                <a:defRPr/>
              </a:pPr>
              <a:t>31/3/2020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AFAC67B-7E06-4447-BAE8-ABCAEDA493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65296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A8A5-6E09-450A-A60F-FBEA881F38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5497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BF407-22BA-49D6-BAB6-A66EFAC052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7028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7ACA4-ACD6-4DC3-B84E-7612E49B3F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664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62758-0DB8-411E-9F81-10251EDB76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6059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68030-BAD6-42E4-A653-1054A3DEFA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550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DBE8B-3E33-4694-A617-4446BE238F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7265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AC5DD-3E65-48E9-A380-D8A00DCE55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838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5ECE-E59A-4A0A-AF72-4DC37FB556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8242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6BDB-999E-4014-854B-4303C95119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1906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FFC87-9335-4FE4-B178-6567F5270B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9911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DD03B-4EA8-48B5-B10D-31E1C65A0E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4252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538556F-72C8-48EB-8312-B6BA270160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Διάγραμμα"/>
          <p:cNvGraphicFramePr/>
          <p:nvPr/>
        </p:nvGraphicFramePr>
        <p:xfrm>
          <a:off x="642910" y="1857364"/>
          <a:ext cx="7715304" cy="4076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3 - Ομάδα"/>
          <p:cNvGrpSpPr/>
          <p:nvPr/>
        </p:nvGrpSpPr>
        <p:grpSpPr>
          <a:xfrm>
            <a:off x="714348" y="285728"/>
            <a:ext cx="7500990" cy="1000132"/>
            <a:chOff x="0" y="0"/>
            <a:chExt cx="8358246" cy="1380599"/>
          </a:xfrm>
          <a:solidFill>
            <a:srgbClr val="FF6600"/>
          </a:solidFill>
          <a:scene3d>
            <a:camera prst="orthographicFront"/>
            <a:lightRig rig="flat" dir="t"/>
          </a:scene3d>
        </p:grpSpPr>
        <p:sp>
          <p:nvSpPr>
            <p:cNvPr id="5" name="4 - Στρογγυλεμένο ορθογώνιο"/>
            <p:cNvSpPr/>
            <p:nvPr/>
          </p:nvSpPr>
          <p:spPr>
            <a:xfrm>
              <a:off x="0" y="0"/>
              <a:ext cx="8358246" cy="1380599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Στρογγυλεμένο ορθογώνιο 4"/>
            <p:cNvSpPr/>
            <p:nvPr/>
          </p:nvSpPr>
          <p:spPr>
            <a:xfrm>
              <a:off x="67395" y="67395"/>
              <a:ext cx="8223456" cy="12458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4790" tIns="224790" rIns="224790" bIns="224790" spcCol="1270" anchor="ctr"/>
            <a:lstStyle/>
            <a:p>
              <a:pPr algn="ctr">
                <a:defRPr/>
              </a:pPr>
              <a:r>
                <a:rPr lang="el-GR" sz="6000" b="1" spc="600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τεχνολογία</a:t>
              </a:r>
            </a:p>
          </p:txBody>
        </p:sp>
      </p:grpSp>
      <p:sp>
        <p:nvSpPr>
          <p:cNvPr id="2052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543B0A-F601-421D-BB24-7563B6E3F241}" type="slidenum">
              <a:rPr lang="el-GR" smtClean="0"/>
              <a:pPr eaLnBrk="1" hangingPunct="1"/>
              <a:t>1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F14D0E-A218-42E2-B12C-0B584054D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>
                                            <p:graphicEl>
                                              <a:dgm id="{83F14D0E-A218-42E2-B12C-0B584054D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graphicEl>
                                              <a:dgm id="{83F14D0E-A218-42E2-B12C-0B584054D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68C06B-1447-4C86-A9BB-687BE5D42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graphicEl>
                                              <a:dgm id="{6068C06B-1447-4C86-A9BB-687BE5D42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graphicEl>
                                              <a:dgm id="{6068C06B-1447-4C86-A9BB-687BE5D42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98BFB7-4E01-49FB-BC74-C72CF2F84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graphicEl>
                                              <a:dgm id="{0398BFB7-4E01-49FB-BC74-C72CF2F84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graphicEl>
                                              <a:dgm id="{0398BFB7-4E01-49FB-BC74-C72CF2F84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4C68B0-1FC9-4DBB-8759-337196A8B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graphicEl>
                                              <a:dgm id="{5D4C68B0-1FC9-4DBB-8759-337196A8B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graphicEl>
                                              <a:dgm id="{5D4C68B0-1FC9-4DBB-8759-337196A8B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ύλεμα μίας γωνίας ορθογωνίου"/>
          <p:cNvSpPr/>
          <p:nvPr/>
        </p:nvSpPr>
        <p:spPr>
          <a:xfrm>
            <a:off x="1428728" y="214290"/>
            <a:ext cx="6643734" cy="1143008"/>
          </a:xfrm>
          <a:prstGeom prst="round1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κάποιες εικόνες…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r="35000"/>
          <a:stretch>
            <a:fillRect/>
          </a:stretch>
        </p:blipFill>
        <p:spPr bwMode="auto">
          <a:xfrm>
            <a:off x="285750" y="2357438"/>
            <a:ext cx="2476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165100" dir="1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428875"/>
            <a:ext cx="28098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165100" dir="1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257175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165100" dir="162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62BAE7-EA24-4967-860A-36BA30609742}" type="slidenum">
              <a:rPr lang="el-GR" smtClean="0"/>
              <a:pPr eaLnBrk="1" hangingPunct="1"/>
              <a:t>2</a:t>
            </a:fld>
            <a:endParaRPr lang="el-GR" smtClean="0"/>
          </a:p>
        </p:txBody>
      </p:sp>
      <p:sp>
        <p:nvSpPr>
          <p:cNvPr id="7" name="6 - Στρογγύλεμα μίας γωνίας ορθογωνίου"/>
          <p:cNvSpPr/>
          <p:nvPr/>
        </p:nvSpPr>
        <p:spPr>
          <a:xfrm>
            <a:off x="428596" y="5500702"/>
            <a:ext cx="8215370" cy="1143008"/>
          </a:xfrm>
          <a:prstGeom prst="round1Rect">
            <a:avLst>
              <a:gd name="adj" fmla="val 355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36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έχουν σχέση με την τεχνολογία;;;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71688"/>
            <a:ext cx="33337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165100" dir="162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3 - Στρογγύλεμα μίας γωνίας ορθογωνίου"/>
          <p:cNvSpPr/>
          <p:nvPr/>
        </p:nvSpPr>
        <p:spPr>
          <a:xfrm>
            <a:off x="1428728" y="214290"/>
            <a:ext cx="6643734" cy="1143008"/>
          </a:xfrm>
          <a:prstGeom prst="round1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κάποιες εικόνες…</a:t>
            </a:r>
          </a:p>
        </p:txBody>
      </p:sp>
      <p:sp>
        <p:nvSpPr>
          <p:cNvPr id="5" name="4 - Στρογγύλεμα μίας γωνίας ορθογωνίου"/>
          <p:cNvSpPr/>
          <p:nvPr/>
        </p:nvSpPr>
        <p:spPr>
          <a:xfrm>
            <a:off x="500034" y="5143512"/>
            <a:ext cx="8215370" cy="1143008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36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έχουν σχέση με την τεχνολογία;;;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88"/>
            <a:ext cx="3071813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165100" dir="162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0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1844E6-90A3-4AAE-8B3D-6A7DD4939325}" type="slidenum">
              <a:rPr lang="el-GR" smtClean="0"/>
              <a:pPr eaLnBrk="1" hangingPunct="1"/>
              <a:t>3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- Ομάδα"/>
          <p:cNvGrpSpPr/>
          <p:nvPr/>
        </p:nvGrpSpPr>
        <p:grpSpPr>
          <a:xfrm>
            <a:off x="785786" y="214290"/>
            <a:ext cx="7500990" cy="1000132"/>
            <a:chOff x="0" y="0"/>
            <a:chExt cx="8358246" cy="1380599"/>
          </a:xfrm>
          <a:solidFill>
            <a:srgbClr val="FF6600"/>
          </a:solidFill>
          <a:scene3d>
            <a:camera prst="orthographicFront"/>
            <a:lightRig rig="flat" dir="t"/>
          </a:scene3d>
        </p:grpSpPr>
        <p:sp>
          <p:nvSpPr>
            <p:cNvPr id="7" name="6 - Στρογγυλεμένο ορθογώνιο"/>
            <p:cNvSpPr/>
            <p:nvPr/>
          </p:nvSpPr>
          <p:spPr>
            <a:xfrm>
              <a:off x="0" y="0"/>
              <a:ext cx="8358246" cy="1380599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Στρογγυλεμένο ορθογώνιο 4"/>
            <p:cNvSpPr/>
            <p:nvPr/>
          </p:nvSpPr>
          <p:spPr>
            <a:xfrm>
              <a:off x="67395" y="67395"/>
              <a:ext cx="8223456" cy="124580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4790" tIns="224790" rIns="224790" bIns="224790" spcCol="1270" anchor="ctr"/>
            <a:lstStyle/>
            <a:p>
              <a:pPr algn="ctr">
                <a:defRPr/>
              </a:pPr>
              <a:r>
                <a:rPr lang="el-GR" sz="6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η αρχή…</a:t>
              </a:r>
            </a:p>
          </p:txBody>
        </p:sp>
      </p:grpSp>
      <p:sp>
        <p:nvSpPr>
          <p:cNvPr id="5123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622A70-DE75-4A71-95CF-4DECCC62F3CC}" type="slidenum">
              <a:rPr lang="el-GR" smtClean="0"/>
              <a:pPr eaLnBrk="1" hangingPunct="1"/>
              <a:t>4</a:t>
            </a:fld>
            <a:endParaRPr lang="el-GR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286000"/>
            <a:ext cx="17145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- Επεξήγηση με σύννεφο"/>
          <p:cNvSpPr/>
          <p:nvPr/>
        </p:nvSpPr>
        <p:spPr>
          <a:xfrm>
            <a:off x="642938" y="1500188"/>
            <a:ext cx="2286000" cy="1785937"/>
          </a:xfrm>
          <a:prstGeom prst="cloudCallout">
            <a:avLst>
              <a:gd name="adj1" fmla="val 78297"/>
              <a:gd name="adj2" fmla="val 3281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l-GR" sz="2000" b="1" dirty="0"/>
              <a:t>πως ξεκίνησε;;;</a:t>
            </a:r>
          </a:p>
          <a:p>
            <a:pPr algn="ctr">
              <a:defRPr/>
            </a:pPr>
            <a:endParaRPr lang="el-GR" dirty="0"/>
          </a:p>
        </p:txBody>
      </p:sp>
      <p:sp>
        <p:nvSpPr>
          <p:cNvPr id="12" name="11 - Επεξήγηση με σύννεφο"/>
          <p:cNvSpPr/>
          <p:nvPr/>
        </p:nvSpPr>
        <p:spPr>
          <a:xfrm>
            <a:off x="6215063" y="1571625"/>
            <a:ext cx="2286000" cy="1785938"/>
          </a:xfrm>
          <a:prstGeom prst="cloudCallout">
            <a:avLst>
              <a:gd name="adj1" fmla="val -75326"/>
              <a:gd name="adj2" fmla="val 394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/>
              <a:t>ποια ήταν τα κίνητρα;;;</a:t>
            </a:r>
          </a:p>
          <a:p>
            <a:pPr algn="ctr">
              <a:defRPr/>
            </a:pPr>
            <a:endParaRPr lang="el-GR" dirty="0"/>
          </a:p>
        </p:txBody>
      </p:sp>
      <p:sp>
        <p:nvSpPr>
          <p:cNvPr id="13" name="12 - Επεξήγηση με σύννεφο"/>
          <p:cNvSpPr/>
          <p:nvPr/>
        </p:nvSpPr>
        <p:spPr>
          <a:xfrm>
            <a:off x="2786063" y="4572000"/>
            <a:ext cx="2286000" cy="1785938"/>
          </a:xfrm>
          <a:prstGeom prst="cloudCallout">
            <a:avLst>
              <a:gd name="adj1" fmla="val 27862"/>
              <a:gd name="adj2" fmla="val -8590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/>
              <a:t>ποιά ήταν η εξέλιξη;;;</a:t>
            </a:r>
          </a:p>
          <a:p>
            <a:pPr algn="ctr"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ύλεμα μίας γωνίας ορθογωνίου"/>
          <p:cNvSpPr/>
          <p:nvPr/>
        </p:nvSpPr>
        <p:spPr>
          <a:xfrm flipH="1">
            <a:off x="1214414" y="142852"/>
            <a:ext cx="6750891" cy="642918"/>
          </a:xfrm>
          <a:prstGeom prst="round1Rect">
            <a:avLst>
              <a:gd name="adj" fmla="val 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ποιο ήταν το κίνητρο;;;</a:t>
            </a:r>
          </a:p>
        </p:txBody>
      </p:sp>
      <p:sp>
        <p:nvSpPr>
          <p:cNvPr id="5" name="Ελεύθερη σχεδίαση 4"/>
          <p:cNvSpPr/>
          <p:nvPr/>
        </p:nvSpPr>
        <p:spPr>
          <a:xfrm>
            <a:off x="330353" y="1002950"/>
            <a:ext cx="8471263" cy="751177"/>
          </a:xfrm>
          <a:custGeom>
            <a:avLst/>
            <a:gdLst>
              <a:gd name="connsiteX0" fmla="*/ 0 w 2514769"/>
              <a:gd name="connsiteY0" fmla="*/ 150235 h 1502354"/>
              <a:gd name="connsiteX1" fmla="*/ 150235 w 2514769"/>
              <a:gd name="connsiteY1" fmla="*/ 0 h 1502354"/>
              <a:gd name="connsiteX2" fmla="*/ 2364534 w 2514769"/>
              <a:gd name="connsiteY2" fmla="*/ 0 h 1502354"/>
              <a:gd name="connsiteX3" fmla="*/ 2514769 w 2514769"/>
              <a:gd name="connsiteY3" fmla="*/ 150235 h 1502354"/>
              <a:gd name="connsiteX4" fmla="*/ 2514769 w 2514769"/>
              <a:gd name="connsiteY4" fmla="*/ 1352119 h 1502354"/>
              <a:gd name="connsiteX5" fmla="*/ 2364534 w 2514769"/>
              <a:gd name="connsiteY5" fmla="*/ 1502354 h 1502354"/>
              <a:gd name="connsiteX6" fmla="*/ 150235 w 2514769"/>
              <a:gd name="connsiteY6" fmla="*/ 1502354 h 1502354"/>
              <a:gd name="connsiteX7" fmla="*/ 0 w 2514769"/>
              <a:gd name="connsiteY7" fmla="*/ 1352119 h 1502354"/>
              <a:gd name="connsiteX8" fmla="*/ 0 w 2514769"/>
              <a:gd name="connsiteY8" fmla="*/ 150235 h 150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769" h="1502354">
                <a:moveTo>
                  <a:pt x="0" y="150235"/>
                </a:moveTo>
                <a:cubicBezTo>
                  <a:pt x="0" y="67263"/>
                  <a:pt x="67263" y="0"/>
                  <a:pt x="150235" y="0"/>
                </a:cubicBezTo>
                <a:lnTo>
                  <a:pt x="2364534" y="0"/>
                </a:lnTo>
                <a:cubicBezTo>
                  <a:pt x="2447506" y="0"/>
                  <a:pt x="2514769" y="67263"/>
                  <a:pt x="2514769" y="150235"/>
                </a:cubicBezTo>
                <a:lnTo>
                  <a:pt x="2514769" y="1352119"/>
                </a:lnTo>
                <a:cubicBezTo>
                  <a:pt x="2514769" y="1435091"/>
                  <a:pt x="2447506" y="1502354"/>
                  <a:pt x="2364534" y="1502354"/>
                </a:cubicBezTo>
                <a:lnTo>
                  <a:pt x="150235" y="1502354"/>
                </a:lnTo>
                <a:cubicBezTo>
                  <a:pt x="67263" y="1502354"/>
                  <a:pt x="0" y="1435091"/>
                  <a:pt x="0" y="1352119"/>
                </a:cubicBezTo>
                <a:lnTo>
                  <a:pt x="0" y="1502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42" tIns="79562" rIns="97342" bIns="79562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800" kern="1200" dirty="0" smtClean="0"/>
              <a:t>ικανοποίηση των </a:t>
            </a:r>
            <a:r>
              <a:rPr lang="el-GR" sz="2800" kern="1200" dirty="0" smtClean="0"/>
              <a:t>ανθρώπινων </a:t>
            </a:r>
            <a:r>
              <a:rPr lang="el-GR" sz="2800" kern="1200" dirty="0" smtClean="0"/>
              <a:t>αναγκών</a:t>
            </a:r>
            <a:endParaRPr lang="el-GR" sz="2800" kern="1200" dirty="0"/>
          </a:p>
        </p:txBody>
      </p:sp>
      <p:sp>
        <p:nvSpPr>
          <p:cNvPr id="6" name="Ελεύθερη σχεδίαση 5"/>
          <p:cNvSpPr/>
          <p:nvPr/>
        </p:nvSpPr>
        <p:spPr>
          <a:xfrm>
            <a:off x="3100204" y="2173594"/>
            <a:ext cx="2315087" cy="702441"/>
          </a:xfrm>
          <a:custGeom>
            <a:avLst/>
            <a:gdLst>
              <a:gd name="connsiteX0" fmla="*/ 0 w 1404883"/>
              <a:gd name="connsiteY0" fmla="*/ 70244 h 702441"/>
              <a:gd name="connsiteX1" fmla="*/ 70244 w 1404883"/>
              <a:gd name="connsiteY1" fmla="*/ 0 h 702441"/>
              <a:gd name="connsiteX2" fmla="*/ 1334639 w 1404883"/>
              <a:gd name="connsiteY2" fmla="*/ 0 h 702441"/>
              <a:gd name="connsiteX3" fmla="*/ 1404883 w 1404883"/>
              <a:gd name="connsiteY3" fmla="*/ 70244 h 702441"/>
              <a:gd name="connsiteX4" fmla="*/ 1404883 w 1404883"/>
              <a:gd name="connsiteY4" fmla="*/ 632197 h 702441"/>
              <a:gd name="connsiteX5" fmla="*/ 1334639 w 1404883"/>
              <a:gd name="connsiteY5" fmla="*/ 702441 h 702441"/>
              <a:gd name="connsiteX6" fmla="*/ 70244 w 1404883"/>
              <a:gd name="connsiteY6" fmla="*/ 702441 h 702441"/>
              <a:gd name="connsiteX7" fmla="*/ 0 w 1404883"/>
              <a:gd name="connsiteY7" fmla="*/ 632197 h 702441"/>
              <a:gd name="connsiteX8" fmla="*/ 0 w 1404883"/>
              <a:gd name="connsiteY8" fmla="*/ 70244 h 70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4883" h="702441">
                <a:moveTo>
                  <a:pt x="0" y="70244"/>
                </a:moveTo>
                <a:cubicBezTo>
                  <a:pt x="0" y="31449"/>
                  <a:pt x="31449" y="0"/>
                  <a:pt x="70244" y="0"/>
                </a:cubicBezTo>
                <a:lnTo>
                  <a:pt x="1334639" y="0"/>
                </a:lnTo>
                <a:cubicBezTo>
                  <a:pt x="1373434" y="0"/>
                  <a:pt x="1404883" y="31449"/>
                  <a:pt x="1404883" y="70244"/>
                </a:cubicBezTo>
                <a:lnTo>
                  <a:pt x="1404883" y="632197"/>
                </a:lnTo>
                <a:cubicBezTo>
                  <a:pt x="1404883" y="670992"/>
                  <a:pt x="1373434" y="702441"/>
                  <a:pt x="1334639" y="702441"/>
                </a:cubicBezTo>
                <a:lnTo>
                  <a:pt x="70244" y="702441"/>
                </a:lnTo>
                <a:cubicBezTo>
                  <a:pt x="31449" y="702441"/>
                  <a:pt x="0" y="670992"/>
                  <a:pt x="0" y="632197"/>
                </a:cubicBezTo>
                <a:lnTo>
                  <a:pt x="0" y="702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60579" tIns="47244" rIns="60579" bIns="47244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800" b="1" kern="1200" dirty="0" smtClean="0"/>
              <a:t>Στέγη</a:t>
            </a:r>
            <a:endParaRPr lang="el-GR" sz="2800" b="1" kern="1200" dirty="0"/>
          </a:p>
        </p:txBody>
      </p:sp>
      <p:sp>
        <p:nvSpPr>
          <p:cNvPr id="7" name="Ελεύθερη σχεδίαση 6"/>
          <p:cNvSpPr/>
          <p:nvPr/>
        </p:nvSpPr>
        <p:spPr>
          <a:xfrm>
            <a:off x="395536" y="1844824"/>
            <a:ext cx="2304256" cy="1008112"/>
          </a:xfrm>
          <a:custGeom>
            <a:avLst/>
            <a:gdLst>
              <a:gd name="connsiteX0" fmla="*/ 0 w 1404883"/>
              <a:gd name="connsiteY0" fmla="*/ 70244 h 702441"/>
              <a:gd name="connsiteX1" fmla="*/ 70244 w 1404883"/>
              <a:gd name="connsiteY1" fmla="*/ 0 h 702441"/>
              <a:gd name="connsiteX2" fmla="*/ 1334639 w 1404883"/>
              <a:gd name="connsiteY2" fmla="*/ 0 h 702441"/>
              <a:gd name="connsiteX3" fmla="*/ 1404883 w 1404883"/>
              <a:gd name="connsiteY3" fmla="*/ 70244 h 702441"/>
              <a:gd name="connsiteX4" fmla="*/ 1404883 w 1404883"/>
              <a:gd name="connsiteY4" fmla="*/ 632197 h 702441"/>
              <a:gd name="connsiteX5" fmla="*/ 1334639 w 1404883"/>
              <a:gd name="connsiteY5" fmla="*/ 702441 h 702441"/>
              <a:gd name="connsiteX6" fmla="*/ 70244 w 1404883"/>
              <a:gd name="connsiteY6" fmla="*/ 702441 h 702441"/>
              <a:gd name="connsiteX7" fmla="*/ 0 w 1404883"/>
              <a:gd name="connsiteY7" fmla="*/ 632197 h 702441"/>
              <a:gd name="connsiteX8" fmla="*/ 0 w 1404883"/>
              <a:gd name="connsiteY8" fmla="*/ 70244 h 70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4883" h="702441">
                <a:moveTo>
                  <a:pt x="0" y="70244"/>
                </a:moveTo>
                <a:cubicBezTo>
                  <a:pt x="0" y="31449"/>
                  <a:pt x="31449" y="0"/>
                  <a:pt x="70244" y="0"/>
                </a:cubicBezTo>
                <a:lnTo>
                  <a:pt x="1334639" y="0"/>
                </a:lnTo>
                <a:cubicBezTo>
                  <a:pt x="1373434" y="0"/>
                  <a:pt x="1404883" y="31449"/>
                  <a:pt x="1404883" y="70244"/>
                </a:cubicBezTo>
                <a:lnTo>
                  <a:pt x="1404883" y="632197"/>
                </a:lnTo>
                <a:cubicBezTo>
                  <a:pt x="1404883" y="670992"/>
                  <a:pt x="1373434" y="702441"/>
                  <a:pt x="1334639" y="702441"/>
                </a:cubicBezTo>
                <a:lnTo>
                  <a:pt x="70244" y="702441"/>
                </a:lnTo>
                <a:cubicBezTo>
                  <a:pt x="31449" y="702441"/>
                  <a:pt x="0" y="670992"/>
                  <a:pt x="0" y="632197"/>
                </a:cubicBezTo>
                <a:lnTo>
                  <a:pt x="0" y="702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6667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60579" tIns="47244" rIns="60579" bIns="47244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800" b="1" kern="1200" dirty="0" smtClean="0"/>
              <a:t>Τροφή Νερό</a:t>
            </a:r>
            <a:endParaRPr lang="el-GR" sz="2800" b="1" kern="1200" dirty="0"/>
          </a:p>
        </p:txBody>
      </p:sp>
      <p:sp>
        <p:nvSpPr>
          <p:cNvPr id="8" name="Ελεύθερη σχεδίαση 7"/>
          <p:cNvSpPr/>
          <p:nvPr/>
        </p:nvSpPr>
        <p:spPr>
          <a:xfrm>
            <a:off x="6444208" y="1988840"/>
            <a:ext cx="2315087" cy="1073869"/>
          </a:xfrm>
          <a:custGeom>
            <a:avLst/>
            <a:gdLst>
              <a:gd name="connsiteX0" fmla="*/ 0 w 1404883"/>
              <a:gd name="connsiteY0" fmla="*/ 70244 h 702441"/>
              <a:gd name="connsiteX1" fmla="*/ 70244 w 1404883"/>
              <a:gd name="connsiteY1" fmla="*/ 0 h 702441"/>
              <a:gd name="connsiteX2" fmla="*/ 1334639 w 1404883"/>
              <a:gd name="connsiteY2" fmla="*/ 0 h 702441"/>
              <a:gd name="connsiteX3" fmla="*/ 1404883 w 1404883"/>
              <a:gd name="connsiteY3" fmla="*/ 70244 h 702441"/>
              <a:gd name="connsiteX4" fmla="*/ 1404883 w 1404883"/>
              <a:gd name="connsiteY4" fmla="*/ 632197 h 702441"/>
              <a:gd name="connsiteX5" fmla="*/ 1334639 w 1404883"/>
              <a:gd name="connsiteY5" fmla="*/ 702441 h 702441"/>
              <a:gd name="connsiteX6" fmla="*/ 70244 w 1404883"/>
              <a:gd name="connsiteY6" fmla="*/ 702441 h 702441"/>
              <a:gd name="connsiteX7" fmla="*/ 0 w 1404883"/>
              <a:gd name="connsiteY7" fmla="*/ 632197 h 702441"/>
              <a:gd name="connsiteX8" fmla="*/ 0 w 1404883"/>
              <a:gd name="connsiteY8" fmla="*/ 70244 h 70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4883" h="702441">
                <a:moveTo>
                  <a:pt x="0" y="70244"/>
                </a:moveTo>
                <a:cubicBezTo>
                  <a:pt x="0" y="31449"/>
                  <a:pt x="31449" y="0"/>
                  <a:pt x="70244" y="0"/>
                </a:cubicBezTo>
                <a:lnTo>
                  <a:pt x="1334639" y="0"/>
                </a:lnTo>
                <a:cubicBezTo>
                  <a:pt x="1373434" y="0"/>
                  <a:pt x="1404883" y="31449"/>
                  <a:pt x="1404883" y="70244"/>
                </a:cubicBezTo>
                <a:lnTo>
                  <a:pt x="1404883" y="632197"/>
                </a:lnTo>
                <a:cubicBezTo>
                  <a:pt x="1404883" y="670992"/>
                  <a:pt x="1373434" y="702441"/>
                  <a:pt x="1334639" y="702441"/>
                </a:cubicBezTo>
                <a:lnTo>
                  <a:pt x="70244" y="702441"/>
                </a:lnTo>
                <a:cubicBezTo>
                  <a:pt x="31449" y="702441"/>
                  <a:pt x="0" y="670992"/>
                  <a:pt x="0" y="632197"/>
                </a:cubicBezTo>
                <a:lnTo>
                  <a:pt x="0" y="702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60579" tIns="47244" rIns="60579" bIns="47244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800" b="1" kern="1200" dirty="0" smtClean="0"/>
              <a:t>Ένδυση Θέρμανση</a:t>
            </a:r>
            <a:endParaRPr lang="el-GR" sz="2800" b="1" kern="1200" dirty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3212976"/>
            <a:ext cx="32416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" y="3027243"/>
            <a:ext cx="298608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8B5CC5-55D3-41DA-8194-E9F0D2529A41}" type="slidenum">
              <a:rPr lang="el-GR" smtClean="0"/>
              <a:pPr eaLnBrk="1" hangingPunct="1"/>
              <a:t>5</a:t>
            </a:fld>
            <a:endParaRPr lang="el-GR" smtClean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56" y="3284984"/>
            <a:ext cx="3336032" cy="25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71563"/>
            <a:ext cx="394652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071563"/>
            <a:ext cx="293211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000500"/>
            <a:ext cx="300037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Στρογγύλεμα μίας γωνίας ορθογωνίου"/>
          <p:cNvSpPr/>
          <p:nvPr/>
        </p:nvSpPr>
        <p:spPr>
          <a:xfrm>
            <a:off x="1214414" y="142852"/>
            <a:ext cx="6786610" cy="714356"/>
          </a:xfrm>
          <a:prstGeom prst="round1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εργαλεία – λίθινη εποχή</a:t>
            </a:r>
          </a:p>
        </p:txBody>
      </p:sp>
      <p:sp>
        <p:nvSpPr>
          <p:cNvPr id="7174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64B3DD-3733-412F-99A8-814DA82C8566}" type="slidenum">
              <a:rPr lang="el-GR" smtClean="0"/>
              <a:pPr eaLnBrk="1" hangingPunct="1"/>
              <a:t>6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λεύθερη σχεδίαση 5"/>
          <p:cNvSpPr/>
          <p:nvPr/>
        </p:nvSpPr>
        <p:spPr>
          <a:xfrm>
            <a:off x="930191" y="857232"/>
            <a:ext cx="2380266" cy="5357850"/>
          </a:xfrm>
          <a:custGeom>
            <a:avLst/>
            <a:gdLst>
              <a:gd name="connsiteX0" fmla="*/ 0 w 2380266"/>
              <a:gd name="connsiteY0" fmla="*/ 238027 h 5357850"/>
              <a:gd name="connsiteX1" fmla="*/ 238027 w 2380266"/>
              <a:gd name="connsiteY1" fmla="*/ 0 h 5357850"/>
              <a:gd name="connsiteX2" fmla="*/ 2142239 w 2380266"/>
              <a:gd name="connsiteY2" fmla="*/ 0 h 5357850"/>
              <a:gd name="connsiteX3" fmla="*/ 2380266 w 2380266"/>
              <a:gd name="connsiteY3" fmla="*/ 238027 h 5357850"/>
              <a:gd name="connsiteX4" fmla="*/ 2380266 w 2380266"/>
              <a:gd name="connsiteY4" fmla="*/ 5119823 h 5357850"/>
              <a:gd name="connsiteX5" fmla="*/ 2142239 w 2380266"/>
              <a:gd name="connsiteY5" fmla="*/ 5357850 h 5357850"/>
              <a:gd name="connsiteX6" fmla="*/ 238027 w 2380266"/>
              <a:gd name="connsiteY6" fmla="*/ 5357850 h 5357850"/>
              <a:gd name="connsiteX7" fmla="*/ 0 w 2380266"/>
              <a:gd name="connsiteY7" fmla="*/ 5119823 h 5357850"/>
              <a:gd name="connsiteX8" fmla="*/ 0 w 2380266"/>
              <a:gd name="connsiteY8" fmla="*/ 238027 h 535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0266" h="5357850">
                <a:moveTo>
                  <a:pt x="0" y="238027"/>
                </a:moveTo>
                <a:cubicBezTo>
                  <a:pt x="0" y="106568"/>
                  <a:pt x="106568" y="0"/>
                  <a:pt x="238027" y="0"/>
                </a:cubicBezTo>
                <a:lnTo>
                  <a:pt x="2142239" y="0"/>
                </a:lnTo>
                <a:cubicBezTo>
                  <a:pt x="2273698" y="0"/>
                  <a:pt x="2380266" y="106568"/>
                  <a:pt x="2380266" y="238027"/>
                </a:cubicBezTo>
                <a:lnTo>
                  <a:pt x="2380266" y="5119823"/>
                </a:lnTo>
                <a:cubicBezTo>
                  <a:pt x="2380266" y="5251282"/>
                  <a:pt x="2273698" y="5357850"/>
                  <a:pt x="2142239" y="5357850"/>
                </a:cubicBezTo>
                <a:lnTo>
                  <a:pt x="238027" y="5357850"/>
                </a:lnTo>
                <a:cubicBezTo>
                  <a:pt x="106568" y="5357850"/>
                  <a:pt x="0" y="5251282"/>
                  <a:pt x="0" y="5119823"/>
                </a:cubicBezTo>
                <a:lnTo>
                  <a:pt x="0" y="238027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313828" rIns="0" bIns="124225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b="1" kern="1200" dirty="0" smtClean="0"/>
              <a:t>Παλαιολιθική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2400" b="1" kern="1200" dirty="0" smtClean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b="1" kern="1200" dirty="0" smtClean="0"/>
              <a:t>2.000.000 </a:t>
            </a:r>
            <a:r>
              <a:rPr lang="el-GR" sz="2400" b="1" kern="1200" dirty="0" err="1" smtClean="0"/>
              <a:t>π.Χ.</a:t>
            </a:r>
            <a:r>
              <a:rPr lang="el-GR" sz="2400" b="1" kern="1200" dirty="0" smtClean="0"/>
              <a:t> μέχρι 12.000 </a:t>
            </a:r>
            <a:r>
              <a:rPr lang="el-GR" sz="2400" b="1" kern="1200" dirty="0" err="1" smtClean="0"/>
              <a:t>π.Χ.</a:t>
            </a:r>
            <a:endParaRPr lang="el-GR" sz="2400" b="1" kern="1200" dirty="0"/>
          </a:p>
        </p:txBody>
      </p:sp>
      <p:sp>
        <p:nvSpPr>
          <p:cNvPr id="7" name="Έλλειψη 6"/>
          <p:cNvSpPr/>
          <p:nvPr/>
        </p:nvSpPr>
        <p:spPr>
          <a:xfrm>
            <a:off x="1228243" y="1178702"/>
            <a:ext cx="1784164" cy="1784164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Ελεύθερη σχεδίαση 7"/>
          <p:cNvSpPr/>
          <p:nvPr/>
        </p:nvSpPr>
        <p:spPr>
          <a:xfrm>
            <a:off x="3381866" y="857232"/>
            <a:ext cx="2380266" cy="5357850"/>
          </a:xfrm>
          <a:custGeom>
            <a:avLst/>
            <a:gdLst>
              <a:gd name="connsiteX0" fmla="*/ 0 w 2380266"/>
              <a:gd name="connsiteY0" fmla="*/ 238027 h 5357850"/>
              <a:gd name="connsiteX1" fmla="*/ 238027 w 2380266"/>
              <a:gd name="connsiteY1" fmla="*/ 0 h 5357850"/>
              <a:gd name="connsiteX2" fmla="*/ 2142239 w 2380266"/>
              <a:gd name="connsiteY2" fmla="*/ 0 h 5357850"/>
              <a:gd name="connsiteX3" fmla="*/ 2380266 w 2380266"/>
              <a:gd name="connsiteY3" fmla="*/ 238027 h 5357850"/>
              <a:gd name="connsiteX4" fmla="*/ 2380266 w 2380266"/>
              <a:gd name="connsiteY4" fmla="*/ 5119823 h 5357850"/>
              <a:gd name="connsiteX5" fmla="*/ 2142239 w 2380266"/>
              <a:gd name="connsiteY5" fmla="*/ 5357850 h 5357850"/>
              <a:gd name="connsiteX6" fmla="*/ 238027 w 2380266"/>
              <a:gd name="connsiteY6" fmla="*/ 5357850 h 5357850"/>
              <a:gd name="connsiteX7" fmla="*/ 0 w 2380266"/>
              <a:gd name="connsiteY7" fmla="*/ 5119823 h 5357850"/>
              <a:gd name="connsiteX8" fmla="*/ 0 w 2380266"/>
              <a:gd name="connsiteY8" fmla="*/ 238027 h 535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0266" h="5357850">
                <a:moveTo>
                  <a:pt x="0" y="238027"/>
                </a:moveTo>
                <a:cubicBezTo>
                  <a:pt x="0" y="106568"/>
                  <a:pt x="106568" y="0"/>
                  <a:pt x="238027" y="0"/>
                </a:cubicBezTo>
                <a:lnTo>
                  <a:pt x="2142239" y="0"/>
                </a:lnTo>
                <a:cubicBezTo>
                  <a:pt x="2273698" y="0"/>
                  <a:pt x="2380266" y="106568"/>
                  <a:pt x="2380266" y="238027"/>
                </a:cubicBezTo>
                <a:lnTo>
                  <a:pt x="2380266" y="5119823"/>
                </a:lnTo>
                <a:cubicBezTo>
                  <a:pt x="2380266" y="5251282"/>
                  <a:pt x="2273698" y="5357850"/>
                  <a:pt x="2142239" y="5357850"/>
                </a:cubicBezTo>
                <a:lnTo>
                  <a:pt x="238027" y="5357850"/>
                </a:lnTo>
                <a:cubicBezTo>
                  <a:pt x="106568" y="5357850"/>
                  <a:pt x="0" y="5251282"/>
                  <a:pt x="0" y="5119823"/>
                </a:cubicBezTo>
                <a:lnTo>
                  <a:pt x="0" y="23802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1628512"/>
              <a:satOff val="5598"/>
              <a:lumOff val="-26863"/>
              <a:alphaOff val="0"/>
            </a:schemeClr>
          </a:fillRef>
          <a:effectRef idx="2">
            <a:schemeClr val="accent5">
              <a:hueOff val="1628512"/>
              <a:satOff val="5598"/>
              <a:lumOff val="-268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313828" rIns="0" bIns="124225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b="1" kern="1200" dirty="0" smtClean="0"/>
              <a:t>Μεσολιθική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2400" b="1" kern="1200" dirty="0" smtClean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b="1" kern="1200" dirty="0" smtClean="0"/>
              <a:t>12.000 </a:t>
            </a:r>
            <a:r>
              <a:rPr lang="el-GR" sz="2400" b="1" kern="1200" dirty="0" err="1" smtClean="0"/>
              <a:t>π.Χ.</a:t>
            </a:r>
            <a:r>
              <a:rPr lang="el-GR" sz="2400" b="1" kern="1200" dirty="0" smtClean="0"/>
              <a:t> μέχρι 8.000 </a:t>
            </a:r>
            <a:r>
              <a:rPr lang="el-GR" sz="2400" b="1" kern="1200" dirty="0" err="1" smtClean="0"/>
              <a:t>π.Χ</a:t>
            </a:r>
            <a:endParaRPr lang="el-GR" sz="2400" b="1" kern="1200" dirty="0"/>
          </a:p>
        </p:txBody>
      </p:sp>
      <p:sp>
        <p:nvSpPr>
          <p:cNvPr id="9" name="Έλλειψη 8"/>
          <p:cNvSpPr/>
          <p:nvPr/>
        </p:nvSpPr>
        <p:spPr>
          <a:xfrm>
            <a:off x="3679917" y="1178702"/>
            <a:ext cx="1784164" cy="1784164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1623197"/>
              <a:satOff val="-11281"/>
              <a:lumOff val="-857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Ελεύθερη σχεδίαση 9"/>
          <p:cNvSpPr/>
          <p:nvPr/>
        </p:nvSpPr>
        <p:spPr>
          <a:xfrm>
            <a:off x="5833541" y="857232"/>
            <a:ext cx="2380266" cy="5357850"/>
          </a:xfrm>
          <a:custGeom>
            <a:avLst/>
            <a:gdLst>
              <a:gd name="connsiteX0" fmla="*/ 0 w 2380266"/>
              <a:gd name="connsiteY0" fmla="*/ 238027 h 5357850"/>
              <a:gd name="connsiteX1" fmla="*/ 238027 w 2380266"/>
              <a:gd name="connsiteY1" fmla="*/ 0 h 5357850"/>
              <a:gd name="connsiteX2" fmla="*/ 2142239 w 2380266"/>
              <a:gd name="connsiteY2" fmla="*/ 0 h 5357850"/>
              <a:gd name="connsiteX3" fmla="*/ 2380266 w 2380266"/>
              <a:gd name="connsiteY3" fmla="*/ 238027 h 5357850"/>
              <a:gd name="connsiteX4" fmla="*/ 2380266 w 2380266"/>
              <a:gd name="connsiteY4" fmla="*/ 5119823 h 5357850"/>
              <a:gd name="connsiteX5" fmla="*/ 2142239 w 2380266"/>
              <a:gd name="connsiteY5" fmla="*/ 5357850 h 5357850"/>
              <a:gd name="connsiteX6" fmla="*/ 238027 w 2380266"/>
              <a:gd name="connsiteY6" fmla="*/ 5357850 h 5357850"/>
              <a:gd name="connsiteX7" fmla="*/ 0 w 2380266"/>
              <a:gd name="connsiteY7" fmla="*/ 5119823 h 5357850"/>
              <a:gd name="connsiteX8" fmla="*/ 0 w 2380266"/>
              <a:gd name="connsiteY8" fmla="*/ 238027 h 535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0266" h="5357850">
                <a:moveTo>
                  <a:pt x="0" y="238027"/>
                </a:moveTo>
                <a:cubicBezTo>
                  <a:pt x="0" y="106568"/>
                  <a:pt x="106568" y="0"/>
                  <a:pt x="238027" y="0"/>
                </a:cubicBezTo>
                <a:lnTo>
                  <a:pt x="2142239" y="0"/>
                </a:lnTo>
                <a:cubicBezTo>
                  <a:pt x="2273698" y="0"/>
                  <a:pt x="2380266" y="106568"/>
                  <a:pt x="2380266" y="238027"/>
                </a:cubicBezTo>
                <a:lnTo>
                  <a:pt x="2380266" y="5119823"/>
                </a:lnTo>
                <a:cubicBezTo>
                  <a:pt x="2380266" y="5251282"/>
                  <a:pt x="2273698" y="5357850"/>
                  <a:pt x="2142239" y="5357850"/>
                </a:cubicBezTo>
                <a:lnTo>
                  <a:pt x="238027" y="5357850"/>
                </a:lnTo>
                <a:cubicBezTo>
                  <a:pt x="106568" y="5357850"/>
                  <a:pt x="0" y="5251282"/>
                  <a:pt x="0" y="5119823"/>
                </a:cubicBezTo>
                <a:lnTo>
                  <a:pt x="0" y="23802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3257024"/>
              <a:satOff val="11196"/>
              <a:lumOff val="-53726"/>
              <a:alphaOff val="0"/>
            </a:schemeClr>
          </a:fillRef>
          <a:effectRef idx="2">
            <a:schemeClr val="accent5">
              <a:hueOff val="3257024"/>
              <a:satOff val="11196"/>
              <a:lumOff val="-53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313828" rIns="0" bIns="124225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b="1" kern="1200" dirty="0" smtClean="0"/>
              <a:t>Νεολιθική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2400" b="1" kern="1200" dirty="0" smtClean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b="1" kern="1200" dirty="0" smtClean="0"/>
              <a:t>8.000 </a:t>
            </a:r>
            <a:r>
              <a:rPr lang="el-GR" sz="2400" b="1" kern="1200" dirty="0" err="1" smtClean="0"/>
              <a:t>π.Χ.</a:t>
            </a:r>
            <a:r>
              <a:rPr lang="el-GR" sz="2400" b="1" kern="1200" dirty="0" smtClean="0"/>
              <a:t> μέχρι 4.000 </a:t>
            </a:r>
            <a:r>
              <a:rPr lang="el-GR" sz="2400" b="1" kern="1200" dirty="0" err="1" smtClean="0"/>
              <a:t>π.Χ</a:t>
            </a:r>
            <a:endParaRPr lang="el-GR" sz="2400" b="1" kern="1200" dirty="0"/>
          </a:p>
        </p:txBody>
      </p:sp>
      <p:sp>
        <p:nvSpPr>
          <p:cNvPr id="11" name="Έλλειψη 10"/>
          <p:cNvSpPr/>
          <p:nvPr/>
        </p:nvSpPr>
        <p:spPr>
          <a:xfrm>
            <a:off x="6131592" y="1178702"/>
            <a:ext cx="1784164" cy="1784164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3246395"/>
              <a:satOff val="-22562"/>
              <a:lumOff val="-171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Οδοντωτό δεξιό βέλος 11"/>
          <p:cNvSpPr/>
          <p:nvPr/>
        </p:nvSpPr>
        <p:spPr>
          <a:xfrm rot="10800000" flipH="1" flipV="1">
            <a:off x="2000209" y="4982787"/>
            <a:ext cx="5417897" cy="1232294"/>
          </a:xfrm>
          <a:prstGeom prst="notchedRightArrow">
            <a:avLst/>
          </a:prstGeom>
          <a:solidFill>
            <a:srgbClr val="FF6600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3 - Στρογγύλεμα μίας γωνίας ορθογωνίου"/>
          <p:cNvSpPr/>
          <p:nvPr/>
        </p:nvSpPr>
        <p:spPr>
          <a:xfrm>
            <a:off x="1214414" y="0"/>
            <a:ext cx="6786610" cy="714356"/>
          </a:xfrm>
          <a:prstGeom prst="round1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εργαλεία – λίθινη εποχή</a:t>
            </a:r>
          </a:p>
        </p:txBody>
      </p:sp>
      <p:sp>
        <p:nvSpPr>
          <p:cNvPr id="5" name="4 - Στρογγύλεμα μίας γωνίας ορθογωνίου"/>
          <p:cNvSpPr/>
          <p:nvPr/>
        </p:nvSpPr>
        <p:spPr>
          <a:xfrm>
            <a:off x="2571736" y="5429264"/>
            <a:ext cx="4572032" cy="428604"/>
          </a:xfrm>
          <a:prstGeom prst="round1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τι παρατηρείτε;;;</a:t>
            </a:r>
          </a:p>
        </p:txBody>
      </p:sp>
      <p:sp>
        <p:nvSpPr>
          <p:cNvPr id="8197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CF5471-9478-4653-89F5-FD31E2B98B46}" type="slidenum">
              <a:rPr lang="el-GR" smtClean="0"/>
              <a:pPr eaLnBrk="1" hangingPunct="1"/>
              <a:t>7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507812" y="1428736"/>
            <a:ext cx="7985499" cy="4143404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Έλλειψη 9"/>
          <p:cNvSpPr/>
          <p:nvPr/>
        </p:nvSpPr>
        <p:spPr>
          <a:xfrm>
            <a:off x="1487177" y="4442120"/>
            <a:ext cx="152477" cy="152477"/>
          </a:xfrm>
          <a:prstGeom prst="ellipse">
            <a:avLst/>
          </a:prstGeom>
          <a:solidFill>
            <a:schemeClr val="accent4">
              <a:lumMod val="95000"/>
              <a:lumOff val="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Ελεύθερη σχεδίαση 10"/>
          <p:cNvSpPr/>
          <p:nvPr/>
        </p:nvSpPr>
        <p:spPr>
          <a:xfrm>
            <a:off x="809162" y="4527621"/>
            <a:ext cx="1573584" cy="965796"/>
          </a:xfrm>
          <a:custGeom>
            <a:avLst/>
            <a:gdLst>
              <a:gd name="connsiteX0" fmla="*/ 0 w 1573584"/>
              <a:gd name="connsiteY0" fmla="*/ 0 h 965796"/>
              <a:gd name="connsiteX1" fmla="*/ 1573584 w 1573584"/>
              <a:gd name="connsiteY1" fmla="*/ 0 h 965796"/>
              <a:gd name="connsiteX2" fmla="*/ 1573584 w 1573584"/>
              <a:gd name="connsiteY2" fmla="*/ 965796 h 965796"/>
              <a:gd name="connsiteX3" fmla="*/ 0 w 1573584"/>
              <a:gd name="connsiteY3" fmla="*/ 965796 h 965796"/>
              <a:gd name="connsiteX4" fmla="*/ 0 w 1573584"/>
              <a:gd name="connsiteY4" fmla="*/ 0 h 96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584" h="965796">
                <a:moveTo>
                  <a:pt x="0" y="0"/>
                </a:moveTo>
                <a:lnTo>
                  <a:pt x="1573584" y="0"/>
                </a:lnTo>
                <a:lnTo>
                  <a:pt x="1573584" y="965796"/>
                </a:lnTo>
                <a:lnTo>
                  <a:pt x="0" y="9657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795" tIns="0" rIns="0" bIns="0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b="1" kern="1200" dirty="0" smtClean="0"/>
              <a:t>λίθινα εργαλεία 2.000.000 π.χ.</a:t>
            </a:r>
          </a:p>
        </p:txBody>
      </p:sp>
      <p:sp>
        <p:nvSpPr>
          <p:cNvPr id="12" name="Έλλειψη 11"/>
          <p:cNvSpPr/>
          <p:nvPr/>
        </p:nvSpPr>
        <p:spPr>
          <a:xfrm>
            <a:off x="2143110" y="3786190"/>
            <a:ext cx="238660" cy="23866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Ελεύθερη σχεδίαση 12"/>
          <p:cNvSpPr/>
          <p:nvPr/>
        </p:nvSpPr>
        <p:spPr>
          <a:xfrm>
            <a:off x="1714482" y="4071944"/>
            <a:ext cx="1580223" cy="681396"/>
          </a:xfrm>
          <a:custGeom>
            <a:avLst/>
            <a:gdLst>
              <a:gd name="connsiteX0" fmla="*/ 0 w 1580223"/>
              <a:gd name="connsiteY0" fmla="*/ 0 h 681396"/>
              <a:gd name="connsiteX1" fmla="*/ 1580223 w 1580223"/>
              <a:gd name="connsiteY1" fmla="*/ 0 h 681396"/>
              <a:gd name="connsiteX2" fmla="*/ 1580223 w 1580223"/>
              <a:gd name="connsiteY2" fmla="*/ 681396 h 681396"/>
              <a:gd name="connsiteX3" fmla="*/ 0 w 1580223"/>
              <a:gd name="connsiteY3" fmla="*/ 681396 h 681396"/>
              <a:gd name="connsiteX4" fmla="*/ 0 w 1580223"/>
              <a:gd name="connsiteY4" fmla="*/ 0 h 68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223" h="681396">
                <a:moveTo>
                  <a:pt x="0" y="0"/>
                </a:moveTo>
                <a:lnTo>
                  <a:pt x="1580223" y="0"/>
                </a:lnTo>
                <a:lnTo>
                  <a:pt x="1580223" y="681396"/>
                </a:lnTo>
                <a:lnTo>
                  <a:pt x="0" y="6813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461" tIns="0" rIns="0" bIns="0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b="1" kern="1200" dirty="0" smtClean="0"/>
              <a:t>τρόπος κυνηγιού </a:t>
            </a:r>
            <a:endParaRPr lang="el-GR" sz="1800" b="1" kern="1200" dirty="0"/>
          </a:p>
        </p:txBody>
      </p:sp>
      <p:sp>
        <p:nvSpPr>
          <p:cNvPr id="14" name="Έλλειψη 13"/>
          <p:cNvSpPr/>
          <p:nvPr/>
        </p:nvSpPr>
        <p:spPr>
          <a:xfrm>
            <a:off x="3214677" y="3286123"/>
            <a:ext cx="318213" cy="3182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Ελεύθερη σχεδίαση 14"/>
          <p:cNvSpPr/>
          <p:nvPr/>
        </p:nvSpPr>
        <p:spPr>
          <a:xfrm>
            <a:off x="2714614" y="3571866"/>
            <a:ext cx="1580827" cy="986135"/>
          </a:xfrm>
          <a:custGeom>
            <a:avLst/>
            <a:gdLst>
              <a:gd name="connsiteX0" fmla="*/ 0 w 1580827"/>
              <a:gd name="connsiteY0" fmla="*/ 0 h 986135"/>
              <a:gd name="connsiteX1" fmla="*/ 1580827 w 1580827"/>
              <a:gd name="connsiteY1" fmla="*/ 0 h 986135"/>
              <a:gd name="connsiteX2" fmla="*/ 1580827 w 1580827"/>
              <a:gd name="connsiteY2" fmla="*/ 986135 h 986135"/>
              <a:gd name="connsiteX3" fmla="*/ 0 w 1580827"/>
              <a:gd name="connsiteY3" fmla="*/ 986135 h 986135"/>
              <a:gd name="connsiteX4" fmla="*/ 0 w 1580827"/>
              <a:gd name="connsiteY4" fmla="*/ 0 h 98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827" h="986135">
                <a:moveTo>
                  <a:pt x="0" y="0"/>
                </a:moveTo>
                <a:lnTo>
                  <a:pt x="1580827" y="0"/>
                </a:lnTo>
                <a:lnTo>
                  <a:pt x="1580827" y="986135"/>
                </a:lnTo>
                <a:lnTo>
                  <a:pt x="0" y="9861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8615" tIns="0" rIns="0" bIns="0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b="1" kern="1200" dirty="0" smtClean="0"/>
              <a:t>ανακάλυψη της φωτιάς </a:t>
            </a:r>
            <a:endParaRPr lang="el-GR" sz="1800" b="1" kern="1200" dirty="0"/>
          </a:p>
        </p:txBody>
      </p:sp>
      <p:sp>
        <p:nvSpPr>
          <p:cNvPr id="16" name="Έλλειψη 15"/>
          <p:cNvSpPr/>
          <p:nvPr/>
        </p:nvSpPr>
        <p:spPr>
          <a:xfrm>
            <a:off x="4714876" y="2714618"/>
            <a:ext cx="411025" cy="4110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Ελεύθερη σχεδίαση 16"/>
          <p:cNvSpPr/>
          <p:nvPr/>
        </p:nvSpPr>
        <p:spPr>
          <a:xfrm>
            <a:off x="4286251" y="3286134"/>
            <a:ext cx="1868297" cy="1118732"/>
          </a:xfrm>
          <a:custGeom>
            <a:avLst/>
            <a:gdLst>
              <a:gd name="connsiteX0" fmla="*/ 0 w 1868297"/>
              <a:gd name="connsiteY0" fmla="*/ 0 h 1118732"/>
              <a:gd name="connsiteX1" fmla="*/ 1868297 w 1868297"/>
              <a:gd name="connsiteY1" fmla="*/ 0 h 1118732"/>
              <a:gd name="connsiteX2" fmla="*/ 1868297 w 1868297"/>
              <a:gd name="connsiteY2" fmla="*/ 1118732 h 1118732"/>
              <a:gd name="connsiteX3" fmla="*/ 0 w 1868297"/>
              <a:gd name="connsiteY3" fmla="*/ 1118732 h 1118732"/>
              <a:gd name="connsiteX4" fmla="*/ 0 w 1868297"/>
              <a:gd name="connsiteY4" fmla="*/ 0 h 11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297" h="1118732">
                <a:moveTo>
                  <a:pt x="0" y="0"/>
                </a:moveTo>
                <a:lnTo>
                  <a:pt x="1868297" y="0"/>
                </a:lnTo>
                <a:lnTo>
                  <a:pt x="1868297" y="1118732"/>
                </a:lnTo>
                <a:lnTo>
                  <a:pt x="0" y="11187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794" tIns="0" rIns="0" bIns="0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b="1" kern="1200" dirty="0" smtClean="0"/>
              <a:t>επινόηση γεωργικών καλλιεργειών</a:t>
            </a:r>
          </a:p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b="1" dirty="0" smtClean="0"/>
              <a:t>10</a:t>
            </a:r>
            <a:r>
              <a:rPr lang="el-GR" sz="1800" b="1" kern="1200" dirty="0" smtClean="0"/>
              <a:t>.000 </a:t>
            </a:r>
            <a:r>
              <a:rPr lang="el-GR" sz="1800" b="1" kern="1200" dirty="0" smtClean="0"/>
              <a:t>π.χ.</a:t>
            </a:r>
            <a:endParaRPr lang="el-GR" sz="1800" b="1" kern="1200" dirty="0"/>
          </a:p>
        </p:txBody>
      </p:sp>
      <p:sp>
        <p:nvSpPr>
          <p:cNvPr id="18" name="Έλλειψη 17"/>
          <p:cNvSpPr/>
          <p:nvPr/>
        </p:nvSpPr>
        <p:spPr>
          <a:xfrm>
            <a:off x="6000759" y="2357432"/>
            <a:ext cx="523726" cy="52372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Ελεύθερη σχεδίαση 18"/>
          <p:cNvSpPr/>
          <p:nvPr/>
        </p:nvSpPr>
        <p:spPr>
          <a:xfrm>
            <a:off x="7238841" y="2714609"/>
            <a:ext cx="1221592" cy="789496"/>
          </a:xfrm>
          <a:custGeom>
            <a:avLst/>
            <a:gdLst>
              <a:gd name="connsiteX0" fmla="*/ 0 w 1476563"/>
              <a:gd name="connsiteY0" fmla="*/ 0 h 789496"/>
              <a:gd name="connsiteX1" fmla="*/ 1476563 w 1476563"/>
              <a:gd name="connsiteY1" fmla="*/ 0 h 789496"/>
              <a:gd name="connsiteX2" fmla="*/ 1476563 w 1476563"/>
              <a:gd name="connsiteY2" fmla="*/ 789496 h 789496"/>
              <a:gd name="connsiteX3" fmla="*/ 0 w 1476563"/>
              <a:gd name="connsiteY3" fmla="*/ 789496 h 789496"/>
              <a:gd name="connsiteX4" fmla="*/ 0 w 1476563"/>
              <a:gd name="connsiteY4" fmla="*/ 0 h 78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563" h="789496">
                <a:moveTo>
                  <a:pt x="0" y="0"/>
                </a:moveTo>
                <a:lnTo>
                  <a:pt x="1476563" y="0"/>
                </a:lnTo>
                <a:lnTo>
                  <a:pt x="1476563" y="789496"/>
                </a:lnTo>
                <a:lnTo>
                  <a:pt x="0" y="7894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b="1" dirty="0" smtClean="0"/>
              <a:t>χάλκινα</a:t>
            </a:r>
            <a:r>
              <a:rPr lang="el-GR" sz="1800" b="1" kern="1200" dirty="0" smtClean="0"/>
              <a:t> </a:t>
            </a:r>
            <a:r>
              <a:rPr lang="el-GR" sz="1800" b="1" kern="1200" dirty="0" smtClean="0"/>
              <a:t>εργαλεία</a:t>
            </a:r>
          </a:p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b="1" kern="1200" dirty="0" smtClean="0"/>
              <a:t>3.000 </a:t>
            </a:r>
            <a:r>
              <a:rPr lang="el-GR" sz="1800" b="1" kern="1200" dirty="0" smtClean="0"/>
              <a:t>π.χ.</a:t>
            </a:r>
            <a:endParaRPr lang="el-GR" sz="1800" b="1" kern="1200" dirty="0"/>
          </a:p>
        </p:txBody>
      </p:sp>
      <p:sp>
        <p:nvSpPr>
          <p:cNvPr id="5" name="4 - Στρογγύλεμα μίας γωνίας ορθογωνίου"/>
          <p:cNvSpPr/>
          <p:nvPr/>
        </p:nvSpPr>
        <p:spPr>
          <a:xfrm flipH="1">
            <a:off x="285720" y="142852"/>
            <a:ext cx="8643996" cy="642918"/>
          </a:xfrm>
          <a:prstGeom prst="round1Rect">
            <a:avLst>
              <a:gd name="adj" fmla="val 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η συνέχεια… μερικοί σπουδαίοι σταθμοί</a:t>
            </a:r>
          </a:p>
        </p:txBody>
      </p:sp>
      <p:sp>
        <p:nvSpPr>
          <p:cNvPr id="4" name="3 - Έλλειψη"/>
          <p:cNvSpPr/>
          <p:nvPr/>
        </p:nvSpPr>
        <p:spPr>
          <a:xfrm>
            <a:off x="7143750" y="2071688"/>
            <a:ext cx="642938" cy="64293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5 - Ομάδα"/>
          <p:cNvGrpSpPr>
            <a:grpSpLocks/>
          </p:cNvGrpSpPr>
          <p:nvPr/>
        </p:nvGrpSpPr>
        <p:grpSpPr bwMode="auto">
          <a:xfrm>
            <a:off x="5786438" y="1071563"/>
            <a:ext cx="2114550" cy="2535237"/>
            <a:chOff x="5072102" y="1285874"/>
            <a:chExt cx="2114569" cy="2534610"/>
          </a:xfrm>
        </p:grpSpPr>
        <p:sp>
          <p:nvSpPr>
            <p:cNvPr id="8" name="7 - Ορθογώνιο"/>
            <p:cNvSpPr/>
            <p:nvPr/>
          </p:nvSpPr>
          <p:spPr>
            <a:xfrm>
              <a:off x="5786483" y="1285874"/>
              <a:ext cx="1400188" cy="7491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- Ορθογώνιο"/>
            <p:cNvSpPr/>
            <p:nvPr/>
          </p:nvSpPr>
          <p:spPr>
            <a:xfrm>
              <a:off x="5072102" y="3071369"/>
              <a:ext cx="1400188" cy="749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b="1" dirty="0"/>
                <a:t>Πρώτοι μεγάλοι οικισμοί</a:t>
              </a:r>
            </a:p>
          </p:txBody>
        </p:sp>
      </p:grpSp>
      <p:sp>
        <p:nvSpPr>
          <p:cNvPr id="9222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97506-D1C3-4BAF-9A97-690092AC4319}" type="slidenum">
              <a:rPr lang="el-GR" smtClean="0"/>
              <a:pPr eaLnBrk="1" hangingPunct="1"/>
              <a:t>8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ύλεμα μίας γωνίας ορθογωνίου"/>
          <p:cNvSpPr/>
          <p:nvPr/>
        </p:nvSpPr>
        <p:spPr>
          <a:xfrm flipH="1">
            <a:off x="179511" y="142852"/>
            <a:ext cx="8712968" cy="642918"/>
          </a:xfrm>
          <a:prstGeom prst="round1Rect">
            <a:avLst>
              <a:gd name="adj" fmla="val 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3600" b="1" dirty="0">
                <a:ln>
                  <a:prstDash val="solid"/>
                </a:ln>
                <a:solidFill>
                  <a:schemeClr val="tx2"/>
                </a:solidFill>
              </a:rPr>
              <a:t>χαρακτηριστικά της τεχνολογίας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857224" y="928670"/>
            <a:ext cx="7358114" cy="5715040"/>
          </a:xfrm>
          <a:prstGeom prst="rect">
            <a:avLst/>
          </a:prstGeom>
          <a:noFill/>
          <a:ln w="0" cmpd="sng">
            <a:prstDash val="sysDot"/>
          </a:ln>
        </p:spPr>
      </p:sp>
      <p:sp>
        <p:nvSpPr>
          <p:cNvPr id="5" name="Ελεύθερη σχεδίαση 4"/>
          <p:cNvSpPr/>
          <p:nvPr/>
        </p:nvSpPr>
        <p:spPr>
          <a:xfrm>
            <a:off x="612130" y="1052736"/>
            <a:ext cx="7603208" cy="697340"/>
          </a:xfrm>
          <a:custGeom>
            <a:avLst/>
            <a:gdLst>
              <a:gd name="connsiteX0" fmla="*/ 0 w 3652756"/>
              <a:gd name="connsiteY0" fmla="*/ 103808 h 1038083"/>
              <a:gd name="connsiteX1" fmla="*/ 103808 w 3652756"/>
              <a:gd name="connsiteY1" fmla="*/ 0 h 1038083"/>
              <a:gd name="connsiteX2" fmla="*/ 3548948 w 3652756"/>
              <a:gd name="connsiteY2" fmla="*/ 0 h 1038083"/>
              <a:gd name="connsiteX3" fmla="*/ 3652756 w 3652756"/>
              <a:gd name="connsiteY3" fmla="*/ 103808 h 1038083"/>
              <a:gd name="connsiteX4" fmla="*/ 3652756 w 3652756"/>
              <a:gd name="connsiteY4" fmla="*/ 934275 h 1038083"/>
              <a:gd name="connsiteX5" fmla="*/ 3548948 w 3652756"/>
              <a:gd name="connsiteY5" fmla="*/ 1038083 h 1038083"/>
              <a:gd name="connsiteX6" fmla="*/ 103808 w 3652756"/>
              <a:gd name="connsiteY6" fmla="*/ 1038083 h 1038083"/>
              <a:gd name="connsiteX7" fmla="*/ 0 w 3652756"/>
              <a:gd name="connsiteY7" fmla="*/ 934275 h 1038083"/>
              <a:gd name="connsiteX8" fmla="*/ 0 w 3652756"/>
              <a:gd name="connsiteY8" fmla="*/ 103808 h 103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2756" h="1038083">
                <a:moveTo>
                  <a:pt x="0" y="103808"/>
                </a:moveTo>
                <a:cubicBezTo>
                  <a:pt x="0" y="46476"/>
                  <a:pt x="46476" y="0"/>
                  <a:pt x="103808" y="0"/>
                </a:cubicBezTo>
                <a:lnTo>
                  <a:pt x="3548948" y="0"/>
                </a:lnTo>
                <a:cubicBezTo>
                  <a:pt x="3606280" y="0"/>
                  <a:pt x="3652756" y="46476"/>
                  <a:pt x="3652756" y="103808"/>
                </a:cubicBezTo>
                <a:lnTo>
                  <a:pt x="3652756" y="934275"/>
                </a:lnTo>
                <a:cubicBezTo>
                  <a:pt x="3652756" y="991607"/>
                  <a:pt x="3606280" y="1038083"/>
                  <a:pt x="3548948" y="1038083"/>
                </a:cubicBezTo>
                <a:lnTo>
                  <a:pt x="103808" y="1038083"/>
                </a:lnTo>
                <a:cubicBezTo>
                  <a:pt x="46476" y="1038083"/>
                  <a:pt x="0" y="991607"/>
                  <a:pt x="0" y="934275"/>
                </a:cubicBezTo>
                <a:lnTo>
                  <a:pt x="0" y="10380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844" tIns="121844" rIns="121844" bIns="12184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800" b="1" kern="1200" dirty="0" smtClean="0"/>
              <a:t>ικανοποίηση των ανθρώπινων αναγκών</a:t>
            </a:r>
            <a:endParaRPr lang="el-GR" sz="2800" b="1" kern="1200" dirty="0"/>
          </a:p>
        </p:txBody>
      </p:sp>
      <p:sp>
        <p:nvSpPr>
          <p:cNvPr id="6" name="Ελεύθερη σχεδίαση 5"/>
          <p:cNvSpPr/>
          <p:nvPr/>
        </p:nvSpPr>
        <p:spPr>
          <a:xfrm>
            <a:off x="4283968" y="1628800"/>
            <a:ext cx="467137" cy="738509"/>
          </a:xfrm>
          <a:custGeom>
            <a:avLst/>
            <a:gdLst>
              <a:gd name="connsiteX0" fmla="*/ 0 w 389281"/>
              <a:gd name="connsiteY0" fmla="*/ 93427 h 467137"/>
              <a:gd name="connsiteX1" fmla="*/ 194641 w 389281"/>
              <a:gd name="connsiteY1" fmla="*/ 93427 h 467137"/>
              <a:gd name="connsiteX2" fmla="*/ 194641 w 389281"/>
              <a:gd name="connsiteY2" fmla="*/ 0 h 467137"/>
              <a:gd name="connsiteX3" fmla="*/ 389281 w 389281"/>
              <a:gd name="connsiteY3" fmla="*/ 233569 h 467137"/>
              <a:gd name="connsiteX4" fmla="*/ 194641 w 389281"/>
              <a:gd name="connsiteY4" fmla="*/ 467137 h 467137"/>
              <a:gd name="connsiteX5" fmla="*/ 194641 w 389281"/>
              <a:gd name="connsiteY5" fmla="*/ 373710 h 467137"/>
              <a:gd name="connsiteX6" fmla="*/ 0 w 389281"/>
              <a:gd name="connsiteY6" fmla="*/ 373710 h 467137"/>
              <a:gd name="connsiteX7" fmla="*/ 0 w 389281"/>
              <a:gd name="connsiteY7" fmla="*/ 93427 h 46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281" h="467137">
                <a:moveTo>
                  <a:pt x="311425" y="0"/>
                </a:moveTo>
                <a:lnTo>
                  <a:pt x="311425" y="233569"/>
                </a:lnTo>
                <a:lnTo>
                  <a:pt x="389281" y="233569"/>
                </a:lnTo>
                <a:lnTo>
                  <a:pt x="194640" y="467137"/>
                </a:lnTo>
                <a:lnTo>
                  <a:pt x="0" y="233569"/>
                </a:lnTo>
                <a:lnTo>
                  <a:pt x="77856" y="233569"/>
                </a:lnTo>
                <a:lnTo>
                  <a:pt x="77856" y="0"/>
                </a:lnTo>
                <a:lnTo>
                  <a:pt x="311425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427" tIns="0" rIns="93427" bIns="11678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1700" kern="1200"/>
          </a:p>
        </p:txBody>
      </p:sp>
      <p:sp>
        <p:nvSpPr>
          <p:cNvPr id="8" name="Ελεύθερη σχεδίαση 7"/>
          <p:cNvSpPr/>
          <p:nvPr/>
        </p:nvSpPr>
        <p:spPr>
          <a:xfrm>
            <a:off x="611560" y="2348880"/>
            <a:ext cx="7603208" cy="940415"/>
          </a:xfrm>
          <a:custGeom>
            <a:avLst/>
            <a:gdLst>
              <a:gd name="connsiteX0" fmla="*/ 0 w 3652756"/>
              <a:gd name="connsiteY0" fmla="*/ 103808 h 1038083"/>
              <a:gd name="connsiteX1" fmla="*/ 103808 w 3652756"/>
              <a:gd name="connsiteY1" fmla="*/ 0 h 1038083"/>
              <a:gd name="connsiteX2" fmla="*/ 3548948 w 3652756"/>
              <a:gd name="connsiteY2" fmla="*/ 0 h 1038083"/>
              <a:gd name="connsiteX3" fmla="*/ 3652756 w 3652756"/>
              <a:gd name="connsiteY3" fmla="*/ 103808 h 1038083"/>
              <a:gd name="connsiteX4" fmla="*/ 3652756 w 3652756"/>
              <a:gd name="connsiteY4" fmla="*/ 934275 h 1038083"/>
              <a:gd name="connsiteX5" fmla="*/ 3548948 w 3652756"/>
              <a:gd name="connsiteY5" fmla="*/ 1038083 h 1038083"/>
              <a:gd name="connsiteX6" fmla="*/ 103808 w 3652756"/>
              <a:gd name="connsiteY6" fmla="*/ 1038083 h 1038083"/>
              <a:gd name="connsiteX7" fmla="*/ 0 w 3652756"/>
              <a:gd name="connsiteY7" fmla="*/ 934275 h 1038083"/>
              <a:gd name="connsiteX8" fmla="*/ 0 w 3652756"/>
              <a:gd name="connsiteY8" fmla="*/ 103808 h 103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2756" h="1038083">
                <a:moveTo>
                  <a:pt x="0" y="103808"/>
                </a:moveTo>
                <a:cubicBezTo>
                  <a:pt x="0" y="46476"/>
                  <a:pt x="46476" y="0"/>
                  <a:pt x="103808" y="0"/>
                </a:cubicBezTo>
                <a:lnTo>
                  <a:pt x="3548948" y="0"/>
                </a:lnTo>
                <a:cubicBezTo>
                  <a:pt x="3606280" y="0"/>
                  <a:pt x="3652756" y="46476"/>
                  <a:pt x="3652756" y="103808"/>
                </a:cubicBezTo>
                <a:lnTo>
                  <a:pt x="3652756" y="934275"/>
                </a:lnTo>
                <a:cubicBezTo>
                  <a:pt x="3652756" y="991607"/>
                  <a:pt x="3606280" y="1038083"/>
                  <a:pt x="3548948" y="1038083"/>
                </a:cubicBezTo>
                <a:lnTo>
                  <a:pt x="103808" y="1038083"/>
                </a:lnTo>
                <a:cubicBezTo>
                  <a:pt x="46476" y="1038083"/>
                  <a:pt x="0" y="991607"/>
                  <a:pt x="0" y="934275"/>
                </a:cubicBezTo>
                <a:lnTo>
                  <a:pt x="0" y="10380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844" tIns="121844" rIns="121844" bIns="12184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3200" b="1" dirty="0" smtClean="0"/>
              <a:t>π</a:t>
            </a:r>
            <a:r>
              <a:rPr lang="el-GR" sz="3200" b="1" kern="1200" dirty="0" smtClean="0"/>
              <a:t>αρατήρηση – εμπειρίες -αναζήτηση </a:t>
            </a:r>
            <a:r>
              <a:rPr lang="el-GR" sz="3200" b="1" kern="1200" dirty="0" smtClean="0"/>
              <a:t>- έρευνα</a:t>
            </a:r>
            <a:endParaRPr lang="el-GR" sz="3200" b="1" kern="1200" dirty="0"/>
          </a:p>
        </p:txBody>
      </p:sp>
      <p:sp>
        <p:nvSpPr>
          <p:cNvPr id="9" name="Ελεύθερη σχεδίαση 8"/>
          <p:cNvSpPr/>
          <p:nvPr/>
        </p:nvSpPr>
        <p:spPr>
          <a:xfrm>
            <a:off x="4283968" y="3284984"/>
            <a:ext cx="467138" cy="904742"/>
          </a:xfrm>
          <a:custGeom>
            <a:avLst/>
            <a:gdLst>
              <a:gd name="connsiteX0" fmla="*/ 0 w 389281"/>
              <a:gd name="connsiteY0" fmla="*/ 93427 h 467137"/>
              <a:gd name="connsiteX1" fmla="*/ 194641 w 389281"/>
              <a:gd name="connsiteY1" fmla="*/ 93427 h 467137"/>
              <a:gd name="connsiteX2" fmla="*/ 194641 w 389281"/>
              <a:gd name="connsiteY2" fmla="*/ 0 h 467137"/>
              <a:gd name="connsiteX3" fmla="*/ 389281 w 389281"/>
              <a:gd name="connsiteY3" fmla="*/ 233569 h 467137"/>
              <a:gd name="connsiteX4" fmla="*/ 194641 w 389281"/>
              <a:gd name="connsiteY4" fmla="*/ 467137 h 467137"/>
              <a:gd name="connsiteX5" fmla="*/ 194641 w 389281"/>
              <a:gd name="connsiteY5" fmla="*/ 373710 h 467137"/>
              <a:gd name="connsiteX6" fmla="*/ 0 w 389281"/>
              <a:gd name="connsiteY6" fmla="*/ 373710 h 467137"/>
              <a:gd name="connsiteX7" fmla="*/ 0 w 389281"/>
              <a:gd name="connsiteY7" fmla="*/ 93427 h 46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281" h="467137">
                <a:moveTo>
                  <a:pt x="311425" y="0"/>
                </a:moveTo>
                <a:lnTo>
                  <a:pt x="311425" y="233569"/>
                </a:lnTo>
                <a:lnTo>
                  <a:pt x="389281" y="233569"/>
                </a:lnTo>
                <a:lnTo>
                  <a:pt x="194640" y="467137"/>
                </a:lnTo>
                <a:lnTo>
                  <a:pt x="0" y="233569"/>
                </a:lnTo>
                <a:lnTo>
                  <a:pt x="77856" y="233569"/>
                </a:lnTo>
                <a:lnTo>
                  <a:pt x="77856" y="0"/>
                </a:lnTo>
                <a:lnTo>
                  <a:pt x="311425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427" tIns="0" rIns="93428" bIns="11678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1700" kern="1200"/>
          </a:p>
        </p:txBody>
      </p:sp>
      <p:sp>
        <p:nvSpPr>
          <p:cNvPr id="10" name="Ελεύθερη σχεδίαση 9"/>
          <p:cNvSpPr/>
          <p:nvPr/>
        </p:nvSpPr>
        <p:spPr>
          <a:xfrm>
            <a:off x="539552" y="4149080"/>
            <a:ext cx="7603208" cy="1038083"/>
          </a:xfrm>
          <a:custGeom>
            <a:avLst/>
            <a:gdLst>
              <a:gd name="connsiteX0" fmla="*/ 0 w 3652756"/>
              <a:gd name="connsiteY0" fmla="*/ 103808 h 1038083"/>
              <a:gd name="connsiteX1" fmla="*/ 103808 w 3652756"/>
              <a:gd name="connsiteY1" fmla="*/ 0 h 1038083"/>
              <a:gd name="connsiteX2" fmla="*/ 3548948 w 3652756"/>
              <a:gd name="connsiteY2" fmla="*/ 0 h 1038083"/>
              <a:gd name="connsiteX3" fmla="*/ 3652756 w 3652756"/>
              <a:gd name="connsiteY3" fmla="*/ 103808 h 1038083"/>
              <a:gd name="connsiteX4" fmla="*/ 3652756 w 3652756"/>
              <a:gd name="connsiteY4" fmla="*/ 934275 h 1038083"/>
              <a:gd name="connsiteX5" fmla="*/ 3548948 w 3652756"/>
              <a:gd name="connsiteY5" fmla="*/ 1038083 h 1038083"/>
              <a:gd name="connsiteX6" fmla="*/ 103808 w 3652756"/>
              <a:gd name="connsiteY6" fmla="*/ 1038083 h 1038083"/>
              <a:gd name="connsiteX7" fmla="*/ 0 w 3652756"/>
              <a:gd name="connsiteY7" fmla="*/ 934275 h 1038083"/>
              <a:gd name="connsiteX8" fmla="*/ 0 w 3652756"/>
              <a:gd name="connsiteY8" fmla="*/ 103808 h 103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2756" h="1038083">
                <a:moveTo>
                  <a:pt x="0" y="103808"/>
                </a:moveTo>
                <a:cubicBezTo>
                  <a:pt x="0" y="46476"/>
                  <a:pt x="46476" y="0"/>
                  <a:pt x="103808" y="0"/>
                </a:cubicBezTo>
                <a:lnTo>
                  <a:pt x="3548948" y="0"/>
                </a:lnTo>
                <a:cubicBezTo>
                  <a:pt x="3606280" y="0"/>
                  <a:pt x="3652756" y="46476"/>
                  <a:pt x="3652756" y="103808"/>
                </a:cubicBezTo>
                <a:lnTo>
                  <a:pt x="3652756" y="934275"/>
                </a:lnTo>
                <a:cubicBezTo>
                  <a:pt x="3652756" y="991607"/>
                  <a:pt x="3606280" y="1038083"/>
                  <a:pt x="3548948" y="1038083"/>
                </a:cubicBezTo>
                <a:lnTo>
                  <a:pt x="103808" y="1038083"/>
                </a:lnTo>
                <a:cubicBezTo>
                  <a:pt x="46476" y="1038083"/>
                  <a:pt x="0" y="991607"/>
                  <a:pt x="0" y="934275"/>
                </a:cubicBezTo>
                <a:lnTo>
                  <a:pt x="0" y="10380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14" tIns="110414" rIns="110414" bIns="110414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3200" b="1" kern="1200" dirty="0" smtClean="0"/>
              <a:t>ανακάλυψη – εφεύρεση-καινοτομία-επινόηση</a:t>
            </a:r>
            <a:endParaRPr lang="el-GR" sz="3200" b="1" kern="1200" dirty="0"/>
          </a:p>
        </p:txBody>
      </p:sp>
      <p:sp>
        <p:nvSpPr>
          <p:cNvPr id="11" name="Ελεύθερη σχεδίαση 10"/>
          <p:cNvSpPr/>
          <p:nvPr/>
        </p:nvSpPr>
        <p:spPr>
          <a:xfrm>
            <a:off x="4283968" y="5085184"/>
            <a:ext cx="467138" cy="800606"/>
          </a:xfrm>
          <a:custGeom>
            <a:avLst/>
            <a:gdLst>
              <a:gd name="connsiteX0" fmla="*/ 0 w 389281"/>
              <a:gd name="connsiteY0" fmla="*/ 93427 h 467137"/>
              <a:gd name="connsiteX1" fmla="*/ 194641 w 389281"/>
              <a:gd name="connsiteY1" fmla="*/ 93427 h 467137"/>
              <a:gd name="connsiteX2" fmla="*/ 194641 w 389281"/>
              <a:gd name="connsiteY2" fmla="*/ 0 h 467137"/>
              <a:gd name="connsiteX3" fmla="*/ 389281 w 389281"/>
              <a:gd name="connsiteY3" fmla="*/ 233569 h 467137"/>
              <a:gd name="connsiteX4" fmla="*/ 194641 w 389281"/>
              <a:gd name="connsiteY4" fmla="*/ 467137 h 467137"/>
              <a:gd name="connsiteX5" fmla="*/ 194641 w 389281"/>
              <a:gd name="connsiteY5" fmla="*/ 373710 h 467137"/>
              <a:gd name="connsiteX6" fmla="*/ 0 w 389281"/>
              <a:gd name="connsiteY6" fmla="*/ 373710 h 467137"/>
              <a:gd name="connsiteX7" fmla="*/ 0 w 389281"/>
              <a:gd name="connsiteY7" fmla="*/ 93427 h 46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281" h="467137">
                <a:moveTo>
                  <a:pt x="311425" y="0"/>
                </a:moveTo>
                <a:lnTo>
                  <a:pt x="311425" y="233569"/>
                </a:lnTo>
                <a:lnTo>
                  <a:pt x="389281" y="233569"/>
                </a:lnTo>
                <a:lnTo>
                  <a:pt x="194640" y="467137"/>
                </a:lnTo>
                <a:lnTo>
                  <a:pt x="0" y="233569"/>
                </a:lnTo>
                <a:lnTo>
                  <a:pt x="77856" y="233569"/>
                </a:lnTo>
                <a:lnTo>
                  <a:pt x="77856" y="0"/>
                </a:lnTo>
                <a:lnTo>
                  <a:pt x="311425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427" tIns="0" rIns="93428" bIns="11678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1700" kern="1200"/>
          </a:p>
        </p:txBody>
      </p:sp>
      <p:sp>
        <p:nvSpPr>
          <p:cNvPr id="12" name="Ελεύθερη σχεδίαση 11"/>
          <p:cNvSpPr/>
          <p:nvPr/>
        </p:nvSpPr>
        <p:spPr>
          <a:xfrm>
            <a:off x="612130" y="5949280"/>
            <a:ext cx="7603208" cy="691639"/>
          </a:xfrm>
          <a:custGeom>
            <a:avLst/>
            <a:gdLst>
              <a:gd name="connsiteX0" fmla="*/ 0 w 3652756"/>
              <a:gd name="connsiteY0" fmla="*/ 103808 h 1038083"/>
              <a:gd name="connsiteX1" fmla="*/ 103808 w 3652756"/>
              <a:gd name="connsiteY1" fmla="*/ 0 h 1038083"/>
              <a:gd name="connsiteX2" fmla="*/ 3548948 w 3652756"/>
              <a:gd name="connsiteY2" fmla="*/ 0 h 1038083"/>
              <a:gd name="connsiteX3" fmla="*/ 3652756 w 3652756"/>
              <a:gd name="connsiteY3" fmla="*/ 103808 h 1038083"/>
              <a:gd name="connsiteX4" fmla="*/ 3652756 w 3652756"/>
              <a:gd name="connsiteY4" fmla="*/ 934275 h 1038083"/>
              <a:gd name="connsiteX5" fmla="*/ 3548948 w 3652756"/>
              <a:gd name="connsiteY5" fmla="*/ 1038083 h 1038083"/>
              <a:gd name="connsiteX6" fmla="*/ 103808 w 3652756"/>
              <a:gd name="connsiteY6" fmla="*/ 1038083 h 1038083"/>
              <a:gd name="connsiteX7" fmla="*/ 0 w 3652756"/>
              <a:gd name="connsiteY7" fmla="*/ 934275 h 1038083"/>
              <a:gd name="connsiteX8" fmla="*/ 0 w 3652756"/>
              <a:gd name="connsiteY8" fmla="*/ 103808 h 103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2756" h="1038083">
                <a:moveTo>
                  <a:pt x="0" y="103808"/>
                </a:moveTo>
                <a:cubicBezTo>
                  <a:pt x="0" y="46476"/>
                  <a:pt x="46476" y="0"/>
                  <a:pt x="103808" y="0"/>
                </a:cubicBezTo>
                <a:lnTo>
                  <a:pt x="3548948" y="0"/>
                </a:lnTo>
                <a:cubicBezTo>
                  <a:pt x="3606280" y="0"/>
                  <a:pt x="3652756" y="46476"/>
                  <a:pt x="3652756" y="103808"/>
                </a:cubicBezTo>
                <a:lnTo>
                  <a:pt x="3652756" y="934275"/>
                </a:lnTo>
                <a:cubicBezTo>
                  <a:pt x="3652756" y="991607"/>
                  <a:pt x="3606280" y="1038083"/>
                  <a:pt x="3548948" y="1038083"/>
                </a:cubicBezTo>
                <a:lnTo>
                  <a:pt x="103808" y="1038083"/>
                </a:lnTo>
                <a:cubicBezTo>
                  <a:pt x="46476" y="1038083"/>
                  <a:pt x="0" y="991607"/>
                  <a:pt x="0" y="934275"/>
                </a:cubicBezTo>
                <a:lnTo>
                  <a:pt x="0" y="10380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844" tIns="121844" rIns="121844" bIns="12184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3200" b="1" kern="1200" dirty="0" smtClean="0"/>
              <a:t>εξέλιξη - βελτίωση</a:t>
            </a:r>
            <a:endParaRPr lang="el-GR" sz="3200" b="1" kern="1200" dirty="0"/>
          </a:p>
        </p:txBody>
      </p:sp>
      <p:sp>
        <p:nvSpPr>
          <p:cNvPr id="1024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EE50CC-9BE9-4401-B92C-2FE590F8DEC6}" type="slidenum">
              <a:rPr lang="el-GR" smtClean="0"/>
              <a:pPr eaLnBrk="1" hangingPunct="1"/>
              <a:t>9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λεκτό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2954</TotalTime>
  <Words>155</Words>
  <Application>Microsoft Office PowerPoint</Application>
  <PresentationFormat>Προβολή στην οθόνη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Προεπιλεγμένη σχεδίαση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ioannis</dc:creator>
  <cp:lastModifiedBy>TOSHIBA</cp:lastModifiedBy>
  <cp:revision>249</cp:revision>
  <dcterms:created xsi:type="dcterms:W3CDTF">2009-09-24T18:19:55Z</dcterms:created>
  <dcterms:modified xsi:type="dcterms:W3CDTF">2020-03-30T22:48:14Z</dcterms:modified>
</cp:coreProperties>
</file>