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5" d="100"/>
          <a:sy n="75" d="100"/>
        </p:scale>
        <p:origin x="7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8523" y="1098388"/>
            <a:ext cx="10318418" cy="4394988"/>
          </a:xfrm>
        </p:spPr>
        <p:txBody>
          <a:bodyPr anchor="ctr">
            <a:noAutofit/>
          </a:bodyPr>
          <a:lstStyle>
            <a:lvl1pPr algn="ctr">
              <a:defRPr sz="10000" spc="800" baseline="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15045" y="5979196"/>
            <a:ext cx="8045373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 b="1" i="0" cap="all" spc="4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78523" y="6375679"/>
            <a:ext cx="232972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0EE2152A-8921-4A1A-86F4-550BD48AECAA}" type="datetimeFigureOut">
              <a:rPr lang="el-GR" smtClean="0"/>
              <a:t>26/4/2026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80332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67218" y="6375679"/>
            <a:ext cx="2329723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0823B567-E089-463F-BE15-8994683609FC}" type="slidenum">
              <a:rPr lang="el-GR" smtClean="0"/>
              <a:t>‹#›</a:t>
            </a:fld>
            <a:endParaRPr lang="el-GR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0556055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E2152A-8921-4A1A-86F4-550BD48AECAA}" type="datetimeFigureOut">
              <a:rPr lang="el-GR" smtClean="0"/>
              <a:t>26/4/2026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23B567-E089-463F-BE15-8994683609FC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8006425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066321" y="382386"/>
            <a:ext cx="1492132" cy="5600404"/>
          </a:xfrm>
        </p:spPr>
        <p:txBody>
          <a:bodyPr vert="eaVert"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7300" y="382385"/>
            <a:ext cx="8392585" cy="5600405"/>
          </a:xfrm>
        </p:spPr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E2152A-8921-4A1A-86F4-550BD48AECAA}" type="datetimeFigureOut">
              <a:rPr lang="el-GR" smtClean="0"/>
              <a:t>26/4/2026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23B567-E089-463F-BE15-8994683609FC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2020739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E2152A-8921-4A1A-86F4-550BD48AECAA}" type="datetimeFigureOut">
              <a:rPr lang="el-GR" smtClean="0"/>
              <a:t>26/4/2026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23B567-E089-463F-BE15-8994683609FC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2442157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Κεφαλίδα ενότητας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2929" y="1073888"/>
            <a:ext cx="8187071" cy="4064627"/>
          </a:xfrm>
        </p:spPr>
        <p:txBody>
          <a:bodyPr anchor="b">
            <a:normAutofit/>
          </a:bodyPr>
          <a:lstStyle>
            <a:lvl1pPr>
              <a:defRPr sz="8400" spc="800" baseline="0">
                <a:solidFill>
                  <a:schemeClr val="tx2"/>
                </a:solidFill>
              </a:defRPr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2930" y="5159781"/>
            <a:ext cx="7017488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2000" b="1" i="0" cap="all" spc="400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36546" y="6375679"/>
            <a:ext cx="1493947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0EE2152A-8921-4A1A-86F4-550BD48AECAA}" type="datetimeFigureOut">
              <a:rPr lang="el-GR" smtClean="0"/>
              <a:t>26/4/2026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279064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42434" y="6375679"/>
            <a:ext cx="1487566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0823B567-E089-463F-BE15-8994683609FC}" type="slidenum">
              <a:rPr lang="el-GR" smtClean="0"/>
              <a:t>‹#›</a:t>
            </a:fld>
            <a:endParaRPr lang="el-GR"/>
          </a:p>
        </p:txBody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814638" cy="6858000"/>
            <a:chOff x="0" y="0"/>
            <a:chExt cx="2814638" cy="6858000"/>
          </a:xfrm>
        </p:grpSpPr>
        <p:sp>
          <p:nvSpPr>
            <p:cNvPr id="11" name="Freeform 6" title="left scallop shape"/>
            <p:cNvSpPr/>
            <p:nvPr/>
          </p:nvSpPr>
          <p:spPr bwMode="auto">
            <a:xfrm>
              <a:off x="0" y="0"/>
              <a:ext cx="2814638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6" name="Freeform 11" title="left scallop inline"/>
            <p:cNvSpPr/>
            <p:nvPr/>
          </p:nvSpPr>
          <p:spPr bwMode="auto">
            <a:xfrm>
              <a:off x="874382" y="0"/>
              <a:ext cx="1646238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85083299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7300" y="2286000"/>
            <a:ext cx="4800600" cy="3619500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47796" y="2286000"/>
            <a:ext cx="4800600" cy="3619500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E2152A-8921-4A1A-86F4-550BD48AECAA}" type="datetimeFigureOut">
              <a:rPr lang="el-GR" smtClean="0"/>
              <a:t>26/4/2026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23B567-E089-463F-BE15-8994683609FC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05494282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2728" y="381000"/>
            <a:ext cx="10172700" cy="1493517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7300" y="2909102"/>
            <a:ext cx="4800600" cy="299639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33864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33864" y="2909102"/>
            <a:ext cx="4800600" cy="299639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E2152A-8921-4A1A-86F4-550BD48AECAA}" type="datetimeFigureOut">
              <a:rPr lang="el-GR" smtClean="0"/>
              <a:t>26/4/2026</a:t>
            </a:fld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23B567-E089-463F-BE15-8994683609FC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33252069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E2152A-8921-4A1A-86F4-550BD48AECAA}" type="datetimeFigureOut">
              <a:rPr lang="el-GR" smtClean="0"/>
              <a:t>26/4/2026</a:t>
            </a:fld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23B567-E089-463F-BE15-8994683609FC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2972816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E2152A-8921-4A1A-86F4-550BD48AECAA}" type="datetimeFigureOut">
              <a:rPr lang="el-GR" smtClean="0"/>
              <a:t>26/4/2026</a:t>
            </a:fld>
            <a:endParaRPr lang="el-G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23B567-E089-463F-BE15-8994683609FC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79026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4" y="457199"/>
            <a:ext cx="3092115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cap="all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051" y="920377"/>
            <a:ext cx="6158418" cy="49851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5" y="1741336"/>
            <a:ext cx="3092115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051" y="6375679"/>
            <a:ext cx="1233355" cy="348462"/>
          </a:xfrm>
        </p:spPr>
        <p:txBody>
          <a:bodyPr/>
          <a:lstStyle/>
          <a:p>
            <a:fld id="{0EE2152A-8921-4A1A-86F4-550BD48AECAA}" type="datetimeFigureOut">
              <a:rPr lang="el-GR" smtClean="0"/>
              <a:t>26/4/2026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0" y="6375679"/>
            <a:ext cx="3482179" cy="345796"/>
          </a:xfrm>
        </p:spPr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91014" y="6375679"/>
            <a:ext cx="1232456" cy="345796"/>
          </a:xfrm>
        </p:spPr>
        <p:txBody>
          <a:bodyPr/>
          <a:lstStyle/>
          <a:p>
            <a:fld id="{0823B567-E089-463F-BE15-8994683609FC}" type="slidenum">
              <a:rPr lang="el-GR" smtClean="0"/>
              <a:t>‹#›</a:t>
            </a:fld>
            <a:endParaRPr lang="el-GR"/>
          </a:p>
        </p:txBody>
      </p:sp>
      <p:sp>
        <p:nvSpPr>
          <p:cNvPr id="8" name="Rectangle 7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0601147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96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83464" y="0"/>
            <a:ext cx="7355585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l-GR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3" y="457200"/>
            <a:ext cx="3092117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3" y="1741336"/>
            <a:ext cx="3092117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950" y="6375679"/>
            <a:ext cx="1232456" cy="348462"/>
          </a:xfrm>
        </p:spPr>
        <p:txBody>
          <a:bodyPr/>
          <a:lstStyle/>
          <a:p>
            <a:fld id="{0EE2152A-8921-4A1A-86F4-550BD48AECAA}" type="datetimeFigureOut">
              <a:rPr lang="el-GR" smtClean="0"/>
              <a:t>26/4/2026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1" y="6375679"/>
            <a:ext cx="3482178" cy="345796"/>
          </a:xfrm>
        </p:spPr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87568" y="6375679"/>
            <a:ext cx="1234440" cy="345796"/>
          </a:xfrm>
        </p:spPr>
        <p:txBody>
          <a:bodyPr/>
          <a:lstStyle/>
          <a:p>
            <a:fld id="{0823B567-E089-463F-BE15-8994683609FC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6305034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0EE2152A-8921-4A1A-86F4-550BD48AECAA}" type="datetimeFigureOut">
              <a:rPr lang="el-GR" smtClean="0"/>
              <a:t>26/4/2026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0823B567-E089-463F-BE15-8994683609FC}" type="slidenum">
              <a:rPr lang="el-GR" smtClean="0"/>
              <a:t>‹#›</a:t>
            </a:fld>
            <a:endParaRPr lang="el-GR"/>
          </a:p>
        </p:txBody>
      </p:sp>
      <p:sp>
        <p:nvSpPr>
          <p:cNvPr id="11" name="Freeform 6" title="Left scallop edge"/>
          <p:cNvSpPr/>
          <p:nvPr/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right edge border"/>
          <p:cNvSpPr/>
          <p:nvPr/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40750858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100" kern="1200" cap="all" spc="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792">
          <p15:clr>
            <a:srgbClr val="F26B43"/>
          </p15:clr>
        </p15:guide>
        <p15:guide id="2" pos="7200">
          <p15:clr>
            <a:srgbClr val="F26B43"/>
          </p15:clr>
        </p15:guide>
        <p15:guide id="3" orient="horz" pos="4008">
          <p15:clr>
            <a:srgbClr val="F26B43"/>
          </p15:clr>
        </p15:guide>
        <p15:guide id="4" orient="horz" pos="1440">
          <p15:clr>
            <a:srgbClr val="F26B43"/>
          </p15:clr>
        </p15:guide>
        <p15:guide id="5" orient="horz" pos="3720">
          <p15:clr>
            <a:srgbClr val="F26B43"/>
          </p15:clr>
        </p15:guide>
        <p15:guide id="6" orient="horz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122A48A0-0C28-8C5D-310A-3096BDC4266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87765" y="1915196"/>
            <a:ext cx="8045373" cy="2849844"/>
          </a:xfrm>
        </p:spPr>
        <p:txBody>
          <a:bodyPr>
            <a:normAutofit/>
          </a:bodyPr>
          <a:lstStyle/>
          <a:p>
            <a:r>
              <a:rPr lang="el-GR" sz="2800" dirty="0"/>
              <a:t>ΝΕΟΕΛΛΗΝΙΚΗ ΓΛΩΣΣΑ Γ΄ΓΥΜΝΑΣΙΟΥ</a:t>
            </a:r>
          </a:p>
          <a:p>
            <a:r>
              <a:rPr lang="el-GR" sz="2800" dirty="0"/>
              <a:t> </a:t>
            </a:r>
          </a:p>
          <a:p>
            <a:r>
              <a:rPr lang="el-GR" sz="2400" u="sng" dirty="0"/>
              <a:t>ΕΝΟΤΗΤΑ 6 </a:t>
            </a:r>
          </a:p>
          <a:p>
            <a:r>
              <a:rPr lang="el-GR" sz="2400" dirty="0"/>
              <a:t>ΕΝΕΡΓΟΙ </a:t>
            </a:r>
            <a:r>
              <a:rPr lang="el-GR" sz="2400" dirty="0" err="1"/>
              <a:t>ΠολΙτες</a:t>
            </a:r>
            <a:r>
              <a:rPr lang="el-GR" sz="2400" dirty="0"/>
              <a:t> ΓΙΑ ΤΗΝ ΥΠΕΡΑΣΠΙΣΗ ΟΙΚΟΥΜΕΝΙΚΩΝ ΑΞΙΩΝ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094572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Θέση περιεχομένου 6">
            <a:extLst>
              <a:ext uri="{FF2B5EF4-FFF2-40B4-BE49-F238E27FC236}">
                <a16:creationId xmlns:a16="http://schemas.microsoft.com/office/drawing/2014/main" id="{24ACC5FA-83AD-0891-9648-48F6DBC2227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rcRect b="4820"/>
          <a:stretch>
            <a:fillRect/>
          </a:stretch>
        </p:blipFill>
        <p:spPr>
          <a:xfrm>
            <a:off x="915382" y="237680"/>
            <a:ext cx="10891129" cy="4656679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5F89F09B-DBC0-9D43-09E0-A0C4576D6664}"/>
              </a:ext>
            </a:extLst>
          </p:cNvPr>
          <p:cNvSpPr txBox="1"/>
          <p:nvPr/>
        </p:nvSpPr>
        <p:spPr>
          <a:xfrm>
            <a:off x="1463040" y="5080000"/>
            <a:ext cx="1025144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400" dirty="0"/>
              <a:t>Ποια είναι </a:t>
            </a:r>
            <a:r>
              <a:rPr lang="el-GR" sz="2400" b="1" dirty="0"/>
              <a:t>η καλύτερη βοήθεια </a:t>
            </a:r>
            <a:r>
              <a:rPr lang="el-GR" sz="2400" dirty="0"/>
              <a:t>που μπορεί κάποιος να προσφέρει στους συνανθρώπους του σύμφωνα με τον Κινέζο ποιητή;  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6E7BD6B-469D-5852-25E6-9A111082DBB1}"/>
              </a:ext>
            </a:extLst>
          </p:cNvPr>
          <p:cNvSpPr txBox="1"/>
          <p:nvPr/>
        </p:nvSpPr>
        <p:spPr>
          <a:xfrm>
            <a:off x="2981960" y="6024880"/>
            <a:ext cx="7213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2800" b="1" dirty="0">
                <a:solidFill>
                  <a:srgbClr val="FFC000"/>
                </a:solidFill>
              </a:rPr>
              <a:t>η μόρφωση</a:t>
            </a:r>
          </a:p>
        </p:txBody>
      </p:sp>
    </p:spTree>
    <p:extLst>
      <p:ext uri="{BB962C8B-B14F-4D97-AF65-F5344CB8AC3E}">
        <p14:creationId xmlns:p14="http://schemas.microsoft.com/office/powerpoint/2010/main" val="31497238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365C5619-A6C6-CDD2-8644-D130D518E3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08878" y="1459484"/>
            <a:ext cx="10178322" cy="5154676"/>
          </a:xfrm>
        </p:spPr>
        <p:txBody>
          <a:bodyPr>
            <a:noAutofit/>
          </a:bodyPr>
          <a:lstStyle/>
          <a:p>
            <a:r>
              <a:rPr lang="el-GR" sz="2400" b="1" dirty="0"/>
              <a:t>Αντιλαμβάνεται τον κόσμο </a:t>
            </a:r>
            <a:r>
              <a:rPr lang="el-GR" sz="2400" dirty="0"/>
              <a:t>και τη θέση του μέσα σε αυτόν.</a:t>
            </a:r>
          </a:p>
          <a:p>
            <a:r>
              <a:rPr lang="el-GR" sz="2400" b="1" dirty="0"/>
              <a:t>Καλλιεργεί αξίες και ιδανικά </a:t>
            </a:r>
            <a:r>
              <a:rPr lang="el-GR" sz="2400" dirty="0"/>
              <a:t>(σεβασμός, αλληλεγγύη, δικαιοσύνη, ελευθερία κ.λπ., άρα μπορεί να κάνει τον κόσμο καλύτερο).</a:t>
            </a:r>
          </a:p>
          <a:p>
            <a:r>
              <a:rPr lang="el-GR" sz="2400" dirty="0"/>
              <a:t>Μαθαίνει </a:t>
            </a:r>
            <a:r>
              <a:rPr lang="el-GR" sz="2400" b="1" dirty="0"/>
              <a:t>να διεκδικεί τα δικαιώματά του</a:t>
            </a:r>
            <a:r>
              <a:rPr lang="el-GR" sz="2400" dirty="0"/>
              <a:t>.</a:t>
            </a:r>
          </a:p>
          <a:p>
            <a:r>
              <a:rPr lang="el-GR" sz="2400" dirty="0"/>
              <a:t>Μαθαίνει </a:t>
            </a:r>
            <a:r>
              <a:rPr lang="el-GR" sz="2400" b="1" dirty="0"/>
              <a:t>να παίρνει σωστές πολιτικές αποφάσεις</a:t>
            </a:r>
            <a:r>
              <a:rPr lang="el-GR" sz="2400" dirty="0"/>
              <a:t>. </a:t>
            </a:r>
          </a:p>
          <a:p>
            <a:r>
              <a:rPr lang="el-GR" sz="2400" b="1" dirty="0"/>
              <a:t>Απαλλάσσεται από προκαταλήψεις</a:t>
            </a:r>
            <a:r>
              <a:rPr lang="el-GR" sz="2400" dirty="0"/>
              <a:t>, </a:t>
            </a:r>
            <a:r>
              <a:rPr lang="el-GR" sz="2400" b="1" dirty="0"/>
              <a:t>αναπτύσσει ελεύθερη προσωπικότητα. </a:t>
            </a:r>
          </a:p>
          <a:p>
            <a:pPr marL="0" indent="0">
              <a:buNone/>
            </a:pPr>
            <a:endParaRPr lang="el-GR" sz="2400" dirty="0"/>
          </a:p>
          <a:p>
            <a:pPr marL="0" indent="0">
              <a:buNone/>
            </a:pPr>
            <a:r>
              <a:rPr lang="el-GR" sz="2400" dirty="0"/>
              <a:t>     </a:t>
            </a:r>
            <a:r>
              <a:rPr lang="el-GR" sz="2400" b="1" u="sng" dirty="0"/>
              <a:t>Ακόμη η μόρφωση</a:t>
            </a:r>
          </a:p>
          <a:p>
            <a:r>
              <a:rPr lang="el-GR" sz="2400" dirty="0"/>
              <a:t>Οδηγεί σε </a:t>
            </a:r>
            <a:r>
              <a:rPr lang="el-GR" sz="2400" b="1" dirty="0"/>
              <a:t>άνθιση της επιστήμης και της τεχνολογίας</a:t>
            </a:r>
            <a:r>
              <a:rPr lang="el-GR" sz="2400" dirty="0"/>
              <a:t>, άρα σε ανύψωση του βιοτικού επιπέδου.</a:t>
            </a:r>
          </a:p>
          <a:p>
            <a:endParaRPr lang="el-GR" sz="24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89AF7BE-F85F-7262-6472-CB440F71B9DC}"/>
              </a:ext>
            </a:extLst>
          </p:cNvPr>
          <p:cNvSpPr txBox="1"/>
          <p:nvPr/>
        </p:nvSpPr>
        <p:spPr>
          <a:xfrm>
            <a:off x="2255520" y="243840"/>
            <a:ext cx="981456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3200" dirty="0"/>
              <a:t>Τι προσφέρει η μόρφωση στον άνθρωπο;</a:t>
            </a:r>
          </a:p>
          <a:p>
            <a:r>
              <a:rPr lang="el-GR" sz="3200" dirty="0"/>
              <a:t> Τι κερδίζει ο άνθρωπος μέσω της μόρφωσης;</a:t>
            </a:r>
          </a:p>
        </p:txBody>
      </p:sp>
    </p:spTree>
    <p:extLst>
      <p:ext uri="{BB962C8B-B14F-4D97-AF65-F5344CB8AC3E}">
        <p14:creationId xmlns:p14="http://schemas.microsoft.com/office/powerpoint/2010/main" val="8859757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9AC3A46C-66C1-FEE1-B83B-DB1A89D05D82}"/>
              </a:ext>
            </a:extLst>
          </p:cNvPr>
          <p:cNvSpPr txBox="1"/>
          <p:nvPr/>
        </p:nvSpPr>
        <p:spPr>
          <a:xfrm>
            <a:off x="2692400" y="1361440"/>
            <a:ext cx="799592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3600" dirty="0"/>
              <a:t>Πόσα από αυτά είχατε συμπεριλάβει στην απάντησή σας; </a:t>
            </a:r>
          </a:p>
          <a:p>
            <a:endParaRPr lang="el-GR" sz="3600" dirty="0"/>
          </a:p>
          <a:p>
            <a:r>
              <a:rPr lang="el-GR" sz="3600" dirty="0"/>
              <a:t>Μήπως σκεφτήκατε και κάτι άλλο, πέρα από τα προηγούμενα και θέλετε να το μοιραστείτε μαζί μας;</a:t>
            </a:r>
          </a:p>
        </p:txBody>
      </p:sp>
    </p:spTree>
    <p:extLst>
      <p:ext uri="{BB962C8B-B14F-4D97-AF65-F5344CB8AC3E}">
        <p14:creationId xmlns:p14="http://schemas.microsoft.com/office/powerpoint/2010/main" val="11090444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Θέση περιεχομένου 6">
            <a:extLst>
              <a:ext uri="{FF2B5EF4-FFF2-40B4-BE49-F238E27FC236}">
                <a16:creationId xmlns:a16="http://schemas.microsoft.com/office/drawing/2014/main" id="{D6EDD593-EA1A-D5B3-CCC6-024D95627D93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b="4820"/>
          <a:stretch>
            <a:fillRect/>
          </a:stretch>
        </p:blipFill>
        <p:spPr>
          <a:xfrm>
            <a:off x="945862" y="555401"/>
            <a:ext cx="10891129" cy="4656679"/>
          </a:xfrm>
          <a:prstGeom prst="rect">
            <a:avLst/>
          </a:prstGeom>
        </p:spPr>
      </p:pic>
      <p:sp>
        <p:nvSpPr>
          <p:cNvPr id="10" name="Οβάλ 9">
            <a:extLst>
              <a:ext uri="{FF2B5EF4-FFF2-40B4-BE49-F238E27FC236}">
                <a16:creationId xmlns:a16="http://schemas.microsoft.com/office/drawing/2014/main" id="{DFB44D70-A060-31FE-F436-2583740CEC7F}"/>
              </a:ext>
            </a:extLst>
          </p:cNvPr>
          <p:cNvSpPr/>
          <p:nvPr/>
        </p:nvSpPr>
        <p:spPr>
          <a:xfrm>
            <a:off x="1148080" y="4140200"/>
            <a:ext cx="4338320" cy="497840"/>
          </a:xfrm>
          <a:prstGeom prst="ellipse">
            <a:avLst/>
          </a:prstGeom>
          <a:noFill/>
          <a:ln w="34925"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DC31F67-B106-95A0-5278-B11F948086CF}"/>
              </a:ext>
            </a:extLst>
          </p:cNvPr>
          <p:cNvSpPr txBox="1"/>
          <p:nvPr/>
        </p:nvSpPr>
        <p:spPr>
          <a:xfrm>
            <a:off x="1371600" y="5679440"/>
            <a:ext cx="1046539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400" dirty="0"/>
              <a:t>Σύμφωνα με τα προηγούμενα συμφωνείτε με την άποψη του Κινέζου ποιητή;</a:t>
            </a:r>
          </a:p>
        </p:txBody>
      </p:sp>
    </p:spTree>
    <p:extLst>
      <p:ext uri="{BB962C8B-B14F-4D97-AF65-F5344CB8AC3E}">
        <p14:creationId xmlns:p14="http://schemas.microsoft.com/office/powerpoint/2010/main" val="2388826687"/>
      </p:ext>
    </p:extLst>
  </p:cSld>
  <p:clrMapOvr>
    <a:masterClrMapping/>
  </p:clrMapOvr>
</p:sld>
</file>

<file path=ppt/theme/theme1.xml><?xml version="1.0" encoding="utf-8"?>
<a:theme xmlns:a="http://schemas.openxmlformats.org/drawingml/2006/main" name="Κάρτα">
  <a:themeElements>
    <a:clrScheme name="Κάρτα">
      <a:dk1>
        <a:sysClr val="windowText" lastClr="000000"/>
      </a:dk1>
      <a:lt1>
        <a:sysClr val="window" lastClr="FFFFFF"/>
      </a:lt1>
      <a:dk2>
        <a:srgbClr val="2A1A00"/>
      </a:dk2>
      <a:lt2>
        <a:srgbClr val="F3F3F2"/>
      </a:lt2>
      <a:accent1>
        <a:srgbClr val="F8B323"/>
      </a:accent1>
      <a:accent2>
        <a:srgbClr val="656A59"/>
      </a:accent2>
      <a:accent3>
        <a:srgbClr val="46B2B5"/>
      </a:accent3>
      <a:accent4>
        <a:srgbClr val="8CAA7E"/>
      </a:accent4>
      <a:accent5>
        <a:srgbClr val="D36F68"/>
      </a:accent5>
      <a:accent6>
        <a:srgbClr val="826276"/>
      </a:accent6>
      <a:hlink>
        <a:srgbClr val="46B2B5"/>
      </a:hlink>
      <a:folHlink>
        <a:srgbClr val="A46694"/>
      </a:folHlink>
    </a:clrScheme>
    <a:fontScheme name="Κάρτα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Κάρτα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771EA782-DFA6-45B1-AEA3-661F1715B31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TM10001106[[fn=Κάρτα]]</Template>
  <TotalTime>39</TotalTime>
  <Words>168</Words>
  <Application>Microsoft Office PowerPoint</Application>
  <PresentationFormat>Ευρεία οθόνη</PresentationFormat>
  <Paragraphs>20</Paragraphs>
  <Slides>5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4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5</vt:i4>
      </vt:variant>
    </vt:vector>
  </HeadingPairs>
  <TitlesOfParts>
    <vt:vector size="10" baseType="lpstr">
      <vt:lpstr>Arial</vt:lpstr>
      <vt:lpstr>Corbel</vt:lpstr>
      <vt:lpstr>Gill Sans MT</vt:lpstr>
      <vt:lpstr>Impact</vt:lpstr>
      <vt:lpstr>Κάρτα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Μαρία Κιούση</dc:creator>
  <cp:lastModifiedBy>Μαρία Κιούση</cp:lastModifiedBy>
  <cp:revision>1</cp:revision>
  <dcterms:created xsi:type="dcterms:W3CDTF">2026-04-26T17:48:22Z</dcterms:created>
  <dcterms:modified xsi:type="dcterms:W3CDTF">2026-04-26T18:27:48Z</dcterms:modified>
</cp:coreProperties>
</file>