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23">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r:id="rId19" roundtripDataSignature="AMtx7mgPhLXWEeCTecWxTKTZhwmFUj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23"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44718714457081E-2"/>
          <c:y val="0"/>
          <c:w val="0.7277537958524396"/>
          <c:h val="1"/>
        </c:manualLayout>
      </c:layout>
      <c:pieChart>
        <c:varyColors val="1"/>
        <c:ser>
          <c:idx val="0"/>
          <c:order val="0"/>
          <c:tx>
            <c:strRef>
              <c:f>Sheet1!$B$1</c:f>
              <c:strCache>
                <c:ptCount val="1"/>
                <c:pt idx="0">
                  <c:v>Sales</c:v>
                </c:pt>
              </c:strCache>
            </c:strRef>
          </c:tx>
          <c:spPr>
            <a:solidFill>
              <a:schemeClr val="accent6">
                <a:lumMod val="75000"/>
              </a:schemeClr>
            </a:solidFill>
            <a:ln>
              <a:solidFill>
                <a:schemeClr val="bg1"/>
              </a:solidFill>
            </a:ln>
          </c:spPr>
          <c:explosion val="4"/>
          <c:dPt>
            <c:idx val="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2-E591-484A-9D85-519658611DE8}"/>
              </c:ext>
            </c:extLst>
          </c:dPt>
          <c:dPt>
            <c:idx val="1"/>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3-D193-45E1-84C9-64A8A3F25E31}"/>
              </c:ext>
            </c:extLst>
          </c:dPt>
          <c:dPt>
            <c:idx val="2"/>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5-D193-45E1-84C9-64A8A3F25E31}"/>
              </c:ext>
            </c:extLst>
          </c:dPt>
          <c:dPt>
            <c:idx val="3"/>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7-D193-45E1-84C9-64A8A3F25E31}"/>
              </c:ext>
            </c:extLst>
          </c:dPt>
          <c:dPt>
            <c:idx val="4"/>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9-D193-45E1-84C9-64A8A3F25E31}"/>
              </c:ext>
            </c:extLst>
          </c:dPt>
          <c:dPt>
            <c:idx val="5"/>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B-D193-45E1-84C9-64A8A3F25E31}"/>
              </c:ext>
            </c:extLst>
          </c:dPt>
          <c:dPt>
            <c:idx val="6"/>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D-D193-45E1-84C9-64A8A3F25E31}"/>
              </c:ext>
            </c:extLst>
          </c:dPt>
          <c:dPt>
            <c:idx val="7"/>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F-D193-45E1-84C9-64A8A3F25E31}"/>
              </c:ext>
            </c:extLst>
          </c:dPt>
          <c:dPt>
            <c:idx val="8"/>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1-D193-45E1-84C9-64A8A3F25E31}"/>
              </c:ext>
            </c:extLst>
          </c:dPt>
          <c:dPt>
            <c:idx val="9"/>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3-D193-45E1-84C9-64A8A3F25E31}"/>
              </c:ext>
            </c:extLst>
          </c:dPt>
          <c:dPt>
            <c:idx val="1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5-D193-45E1-84C9-64A8A3F25E31}"/>
              </c:ext>
            </c:extLst>
          </c:dPt>
          <c:dPt>
            <c:idx val="11"/>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7-D193-45E1-84C9-64A8A3F25E31}"/>
              </c:ext>
            </c:extLst>
          </c:dPt>
          <c:dPt>
            <c:idx val="12"/>
            <c:bubble3D val="0"/>
            <c:explosion val="3"/>
            <c:spPr>
              <a:solidFill>
                <a:schemeClr val="accent6">
                  <a:lumMod val="75000"/>
                </a:schemeClr>
              </a:solidFill>
              <a:ln w="19050">
                <a:solidFill>
                  <a:schemeClr val="bg1"/>
                </a:solidFill>
              </a:ln>
              <a:effectLst/>
            </c:spPr>
            <c:extLst>
              <c:ext xmlns:c16="http://schemas.microsoft.com/office/drawing/2014/chart" uri="{C3380CC4-5D6E-409C-BE32-E72D297353CC}">
                <c16:uniqueId val="{00000003-E591-484A-9D85-519658611DE8}"/>
              </c:ext>
            </c:extLst>
          </c:dPt>
          <c:dPt>
            <c:idx val="13"/>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B-D193-45E1-84C9-64A8A3F25E31}"/>
              </c:ext>
            </c:extLst>
          </c:dPt>
          <c:dPt>
            <c:idx val="14"/>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D-D193-45E1-84C9-64A8A3F25E31}"/>
              </c:ext>
            </c:extLst>
          </c:dPt>
          <c:dPt>
            <c:idx val="15"/>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1F-D193-45E1-84C9-64A8A3F25E31}"/>
              </c:ext>
            </c:extLst>
          </c:dPt>
          <c:dPt>
            <c:idx val="16"/>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1-D193-45E1-84C9-64A8A3F25E31}"/>
              </c:ext>
            </c:extLst>
          </c:dPt>
          <c:dPt>
            <c:idx val="17"/>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3-D193-45E1-84C9-64A8A3F25E31}"/>
              </c:ext>
            </c:extLst>
          </c:dPt>
          <c:dPt>
            <c:idx val="18"/>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5-D193-45E1-84C9-64A8A3F25E31}"/>
              </c:ext>
            </c:extLst>
          </c:dPt>
          <c:dPt>
            <c:idx val="19"/>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7-D193-45E1-84C9-64A8A3F25E31}"/>
              </c:ext>
            </c:extLst>
          </c:dPt>
          <c:dPt>
            <c:idx val="2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9-D193-45E1-84C9-64A8A3F25E31}"/>
              </c:ext>
            </c:extLst>
          </c:dPt>
          <c:dPt>
            <c:idx val="21"/>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B-D193-45E1-84C9-64A8A3F25E31}"/>
              </c:ext>
            </c:extLst>
          </c:dPt>
          <c:dPt>
            <c:idx val="22"/>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D-D193-45E1-84C9-64A8A3F25E31}"/>
              </c:ext>
            </c:extLst>
          </c:dPt>
          <c:dPt>
            <c:idx val="23"/>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2F-D193-45E1-84C9-64A8A3F25E31}"/>
              </c:ext>
            </c:extLst>
          </c:dPt>
          <c:dPt>
            <c:idx val="24"/>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31-D193-45E1-84C9-64A8A3F25E31}"/>
              </c:ext>
            </c:extLst>
          </c:dPt>
          <c:dPt>
            <c:idx val="25"/>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33-D193-45E1-84C9-64A8A3F25E31}"/>
              </c:ext>
            </c:extLst>
          </c:dPt>
          <c:cat>
            <c:strRef>
              <c:f>Sheet1!$A$2:$A$27</c:f>
              <c:strCache>
                <c:ptCount val="1"/>
                <c:pt idx="0">
                  <c:v>A</c:v>
                </c:pt>
              </c:strCache>
            </c:strRef>
          </c:cat>
          <c:val>
            <c:numRef>
              <c:f>Sheet1!$B$2:$B$27</c:f>
              <c:numCache>
                <c:formatCode>General</c:formatCode>
                <c:ptCount val="2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00-E591-484A-9D85-519658611D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5">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6"/>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6" name="Google Shape;16;p16"/>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7">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19" name="Shape 19"/>
        <p:cNvGrpSpPr/>
        <p:nvPr/>
      </p:nvGrpSpPr>
      <p:grpSpPr>
        <a:xfrm>
          <a:off x="0" y="0"/>
          <a:ext cx="0" cy="0"/>
          <a:chOff x="0" y="0"/>
          <a:chExt cx="0" cy="0"/>
        </a:xfrm>
      </p:grpSpPr>
      <p:sp>
        <p:nvSpPr>
          <p:cNvPr id="20" name="Google Shape;20;p18"/>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18"/>
          <p:cNvPicPr preferRelativeResize="0"/>
          <p:nvPr/>
        </p:nvPicPr>
        <p:blipFill rotWithShape="1">
          <a:blip r:embed="rId2">
            <a:alphaModFix/>
          </a:blip>
          <a:srcRect b="0" l="0" r="0" t="0"/>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6.png"/><Relationship Id="rId13" Type="http://schemas.openxmlformats.org/officeDocument/2006/relationships/image" Target="../media/image34.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6.png"/><Relationship Id="rId15" Type="http://schemas.openxmlformats.org/officeDocument/2006/relationships/image" Target="../media/image29.png"/><Relationship Id="rId14" Type="http://schemas.openxmlformats.org/officeDocument/2006/relationships/image" Target="../media/image28.png"/><Relationship Id="rId16"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7.png"/><Relationship Id="rId7"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7</a:t>
            </a:r>
            <a:endParaRPr/>
          </a:p>
        </p:txBody>
      </p:sp>
      <p:sp>
        <p:nvSpPr>
          <p:cNvPr id="304" name="Google Shape;304;p10"/>
          <p:cNvSpPr txBox="1"/>
          <p:nvPr/>
        </p:nvSpPr>
        <p:spPr>
          <a:xfrm>
            <a:off x="3814024" y="858171"/>
            <a:ext cx="46721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strike="noStrike">
                <a:solidFill>
                  <a:srgbClr val="000000"/>
                </a:solidFill>
                <a:latin typeface="Arial"/>
                <a:ea typeface="Arial"/>
                <a:cs typeface="Arial"/>
                <a:sym typeface="Arial"/>
              </a:rPr>
              <a:t>What is this?</a:t>
            </a:r>
            <a:endParaRPr/>
          </a:p>
        </p:txBody>
      </p:sp>
      <p:graphicFrame>
        <p:nvGraphicFramePr>
          <p:cNvPr id="305" name="Google Shape;305;p10"/>
          <p:cNvGraphicFramePr/>
          <p:nvPr/>
        </p:nvGraphicFramePr>
        <p:xfrm>
          <a:off x="-218726" y="1590413"/>
          <a:ext cx="7359941" cy="4943737"/>
        </p:xfrm>
        <a:graphic>
          <a:graphicData uri="http://schemas.openxmlformats.org/drawingml/2006/chart">
            <c:chart r:id="rId3"/>
          </a:graphicData>
        </a:graphic>
      </p:graphicFrame>
      <p:sp>
        <p:nvSpPr>
          <p:cNvPr id="306" name="Google Shape;306;p10"/>
          <p:cNvSpPr/>
          <p:nvPr/>
        </p:nvSpPr>
        <p:spPr>
          <a:xfrm>
            <a:off x="1320302" y="2336065"/>
            <a:ext cx="3476542" cy="34765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10"/>
          <p:cNvSpPr txBox="1"/>
          <p:nvPr/>
        </p:nvSpPr>
        <p:spPr>
          <a:xfrm rot="320147">
            <a:off x="3029334" y="1605857"/>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A</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0</a:t>
            </a:r>
            <a:endParaRPr/>
          </a:p>
        </p:txBody>
      </p:sp>
      <p:sp>
        <p:nvSpPr>
          <p:cNvPr id="308" name="Google Shape;308;p10"/>
          <p:cNvSpPr txBox="1"/>
          <p:nvPr/>
        </p:nvSpPr>
        <p:spPr>
          <a:xfrm rot="1111650">
            <a:off x="3540040" y="1719164"/>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B</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a:t>
            </a:r>
            <a:endParaRPr/>
          </a:p>
        </p:txBody>
      </p:sp>
      <p:sp>
        <p:nvSpPr>
          <p:cNvPr id="309" name="Google Shape;309;p10"/>
          <p:cNvSpPr txBox="1"/>
          <p:nvPr/>
        </p:nvSpPr>
        <p:spPr>
          <a:xfrm rot="2075493">
            <a:off x="3995041" y="1960463"/>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C</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a:t>
            </a:r>
            <a:endParaRPr/>
          </a:p>
        </p:txBody>
      </p:sp>
      <p:sp>
        <p:nvSpPr>
          <p:cNvPr id="310" name="Google Shape;310;p10"/>
          <p:cNvSpPr txBox="1"/>
          <p:nvPr/>
        </p:nvSpPr>
        <p:spPr>
          <a:xfrm rot="2972482">
            <a:off x="4358821" y="2317706"/>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D</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3</a:t>
            </a:r>
            <a:endParaRPr/>
          </a:p>
        </p:txBody>
      </p:sp>
      <p:sp>
        <p:nvSpPr>
          <p:cNvPr id="311" name="Google Shape;311;p10"/>
          <p:cNvSpPr txBox="1"/>
          <p:nvPr/>
        </p:nvSpPr>
        <p:spPr>
          <a:xfrm rot="3753295">
            <a:off x="4681414" y="2746011"/>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E</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4</a:t>
            </a:r>
            <a:endParaRPr/>
          </a:p>
        </p:txBody>
      </p:sp>
      <p:sp>
        <p:nvSpPr>
          <p:cNvPr id="312" name="Google Shape;312;p10"/>
          <p:cNvSpPr txBox="1"/>
          <p:nvPr/>
        </p:nvSpPr>
        <p:spPr>
          <a:xfrm rot="4614664">
            <a:off x="4824085" y="3164497"/>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F</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5</a:t>
            </a:r>
            <a:endParaRPr/>
          </a:p>
        </p:txBody>
      </p:sp>
      <p:sp>
        <p:nvSpPr>
          <p:cNvPr id="313" name="Google Shape;313;p10"/>
          <p:cNvSpPr txBox="1"/>
          <p:nvPr/>
        </p:nvSpPr>
        <p:spPr>
          <a:xfrm rot="5697341">
            <a:off x="4860384" y="3653770"/>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G</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6</a:t>
            </a:r>
            <a:endParaRPr/>
          </a:p>
        </p:txBody>
      </p:sp>
      <p:sp>
        <p:nvSpPr>
          <p:cNvPr id="314" name="Google Shape;314;p10"/>
          <p:cNvSpPr txBox="1"/>
          <p:nvPr/>
        </p:nvSpPr>
        <p:spPr>
          <a:xfrm rot="6490819">
            <a:off x="4814802" y="4200249"/>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H</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7</a:t>
            </a:r>
            <a:endParaRPr/>
          </a:p>
        </p:txBody>
      </p:sp>
      <p:pic>
        <p:nvPicPr>
          <p:cNvPr descr="A picture containing invertebrate, arthropod, spider&#10;&#10;Description automatically generated" id="315" name="Google Shape;315;p10"/>
          <p:cNvPicPr preferRelativeResize="0"/>
          <p:nvPr/>
        </p:nvPicPr>
        <p:blipFill rotWithShape="1">
          <a:blip r:embed="rId4">
            <a:alphaModFix/>
          </a:blip>
          <a:srcRect b="0" l="0" r="0" t="0"/>
          <a:stretch/>
        </p:blipFill>
        <p:spPr>
          <a:xfrm rot="2365319">
            <a:off x="5586725" y="1166594"/>
            <a:ext cx="3184972" cy="2594646"/>
          </a:xfrm>
          <a:prstGeom prst="rect">
            <a:avLst/>
          </a:prstGeom>
          <a:noFill/>
          <a:ln>
            <a:noFill/>
          </a:ln>
        </p:spPr>
      </p:pic>
      <p:sp>
        <p:nvSpPr>
          <p:cNvPr id="316" name="Google Shape;316;p10"/>
          <p:cNvSpPr txBox="1"/>
          <p:nvPr/>
        </p:nvSpPr>
        <p:spPr>
          <a:xfrm>
            <a:off x="5993767" y="4840268"/>
            <a:ext cx="232773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strike="noStrike">
                <a:solidFill>
                  <a:srgbClr val="000000"/>
                </a:solidFill>
                <a:latin typeface="Arial"/>
                <a:ea typeface="Arial"/>
                <a:cs typeface="Arial"/>
                <a:sym typeface="Arial"/>
              </a:rPr>
              <a:t>Use the </a:t>
            </a:r>
            <a:r>
              <a:rPr b="1" i="0" lang="en-GB" sz="1800" u="none" strike="noStrike">
                <a:solidFill>
                  <a:srgbClr val="000000"/>
                </a:solidFill>
                <a:latin typeface="Arial"/>
                <a:ea typeface="Arial"/>
                <a:cs typeface="Arial"/>
                <a:sym typeface="Arial"/>
              </a:rPr>
              <a:t>4th letter </a:t>
            </a:r>
            <a:r>
              <a:rPr i="0" lang="en-GB" sz="1800" u="none" strike="noStrike">
                <a:solidFill>
                  <a:srgbClr val="000000"/>
                </a:solidFill>
                <a:latin typeface="Arial"/>
                <a:ea typeface="Arial"/>
                <a:cs typeface="Arial"/>
                <a:sym typeface="Arial"/>
              </a:rPr>
              <a:t>to</a:t>
            </a:r>
            <a:r>
              <a:rPr b="1" i="0" lang="en-GB" sz="1800" u="none" strike="noStrike">
                <a:solidFill>
                  <a:srgbClr val="000000"/>
                </a:solidFill>
                <a:latin typeface="Arial"/>
                <a:ea typeface="Arial"/>
                <a:cs typeface="Arial"/>
                <a:sym typeface="Arial"/>
              </a:rPr>
              <a:t> </a:t>
            </a:r>
            <a:r>
              <a:rPr b="0" i="0" lang="en-GB" sz="1800" u="none" strike="noStrike">
                <a:solidFill>
                  <a:srgbClr val="000000"/>
                </a:solidFill>
                <a:latin typeface="Arial"/>
                <a:ea typeface="Arial"/>
                <a:cs typeface="Arial"/>
                <a:sym typeface="Arial"/>
              </a:rPr>
              <a:t>find the number you need</a:t>
            </a:r>
            <a:endParaRPr/>
          </a:p>
        </p:txBody>
      </p:sp>
      <p:sp>
        <p:nvSpPr>
          <p:cNvPr id="317" name="Google Shape;317;p10"/>
          <p:cNvSpPr txBox="1"/>
          <p:nvPr/>
        </p:nvSpPr>
        <p:spPr>
          <a:xfrm rot="6949093">
            <a:off x="4674936" y="4647825"/>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I</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8</a:t>
            </a:r>
            <a:endParaRPr/>
          </a:p>
        </p:txBody>
      </p:sp>
      <p:sp>
        <p:nvSpPr>
          <p:cNvPr id="318" name="Google Shape;318;p10"/>
          <p:cNvSpPr txBox="1"/>
          <p:nvPr/>
        </p:nvSpPr>
        <p:spPr>
          <a:xfrm rot="7822350">
            <a:off x="4305637" y="5043803"/>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J</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9</a:t>
            </a:r>
            <a:endParaRPr/>
          </a:p>
        </p:txBody>
      </p:sp>
      <p:sp>
        <p:nvSpPr>
          <p:cNvPr id="319" name="Google Shape;319;p10"/>
          <p:cNvSpPr txBox="1"/>
          <p:nvPr/>
        </p:nvSpPr>
        <p:spPr>
          <a:xfrm rot="8967549">
            <a:off x="3959581" y="5367670"/>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K</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10</a:t>
            </a:r>
            <a:endParaRPr/>
          </a:p>
        </p:txBody>
      </p:sp>
      <p:sp>
        <p:nvSpPr>
          <p:cNvPr id="320" name="Google Shape;320;p10"/>
          <p:cNvSpPr txBox="1"/>
          <p:nvPr/>
        </p:nvSpPr>
        <p:spPr>
          <a:xfrm rot="9839878">
            <a:off x="3503207" y="5585534"/>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L</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11</a:t>
            </a:r>
            <a:endParaRPr/>
          </a:p>
        </p:txBody>
      </p:sp>
      <p:sp>
        <p:nvSpPr>
          <p:cNvPr id="321" name="Google Shape;321;p10"/>
          <p:cNvSpPr txBox="1"/>
          <p:nvPr/>
        </p:nvSpPr>
        <p:spPr>
          <a:xfrm rot="10516851">
            <a:off x="3003090" y="5733804"/>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M</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12</a:t>
            </a:r>
            <a:endParaRPr/>
          </a:p>
        </p:txBody>
      </p:sp>
      <p:sp>
        <p:nvSpPr>
          <p:cNvPr id="322" name="Google Shape;322;p10"/>
          <p:cNvSpPr txBox="1"/>
          <p:nvPr/>
        </p:nvSpPr>
        <p:spPr>
          <a:xfrm rot="-10234223">
            <a:off x="2475882" y="5757881"/>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N</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13</a:t>
            </a:r>
            <a:endParaRPr/>
          </a:p>
        </p:txBody>
      </p:sp>
      <p:sp>
        <p:nvSpPr>
          <p:cNvPr id="323" name="Google Shape;323;p10"/>
          <p:cNvSpPr txBox="1"/>
          <p:nvPr/>
        </p:nvSpPr>
        <p:spPr>
          <a:xfrm rot="-9200986">
            <a:off x="2048158" y="5614058"/>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O</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14</a:t>
            </a:r>
            <a:endParaRPr/>
          </a:p>
        </p:txBody>
      </p:sp>
      <p:sp>
        <p:nvSpPr>
          <p:cNvPr id="324" name="Google Shape;324;p10"/>
          <p:cNvSpPr txBox="1"/>
          <p:nvPr/>
        </p:nvSpPr>
        <p:spPr>
          <a:xfrm rot="-8742816">
            <a:off x="1551470" y="5389190"/>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P</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15</a:t>
            </a:r>
            <a:endParaRPr/>
          </a:p>
        </p:txBody>
      </p:sp>
      <p:sp>
        <p:nvSpPr>
          <p:cNvPr id="325" name="Google Shape;325;p10"/>
          <p:cNvSpPr txBox="1"/>
          <p:nvPr/>
        </p:nvSpPr>
        <p:spPr>
          <a:xfrm rot="-7856940">
            <a:off x="1180131" y="5031428"/>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Q</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16</a:t>
            </a:r>
            <a:endParaRPr/>
          </a:p>
        </p:txBody>
      </p:sp>
      <p:sp>
        <p:nvSpPr>
          <p:cNvPr id="326" name="Google Shape;326;p10"/>
          <p:cNvSpPr txBox="1"/>
          <p:nvPr/>
        </p:nvSpPr>
        <p:spPr>
          <a:xfrm rot="-6942687">
            <a:off x="914319" y="4628962"/>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R</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17</a:t>
            </a:r>
            <a:endParaRPr/>
          </a:p>
        </p:txBody>
      </p:sp>
      <p:sp>
        <p:nvSpPr>
          <p:cNvPr id="327" name="Google Shape;327;p10"/>
          <p:cNvSpPr txBox="1"/>
          <p:nvPr/>
        </p:nvSpPr>
        <p:spPr>
          <a:xfrm rot="-6335687">
            <a:off x="707604" y="4149494"/>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S</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18</a:t>
            </a:r>
            <a:endParaRPr/>
          </a:p>
        </p:txBody>
      </p:sp>
      <p:sp>
        <p:nvSpPr>
          <p:cNvPr id="328" name="Google Shape;328;p10"/>
          <p:cNvSpPr txBox="1"/>
          <p:nvPr/>
        </p:nvSpPr>
        <p:spPr>
          <a:xfrm rot="-5400000">
            <a:off x="662704" y="3606480"/>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T</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19</a:t>
            </a:r>
            <a:endParaRPr/>
          </a:p>
        </p:txBody>
      </p:sp>
      <p:sp>
        <p:nvSpPr>
          <p:cNvPr id="329" name="Google Shape;329;p10"/>
          <p:cNvSpPr txBox="1"/>
          <p:nvPr/>
        </p:nvSpPr>
        <p:spPr>
          <a:xfrm rot="-4630825">
            <a:off x="723042" y="3105186"/>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U</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20</a:t>
            </a:r>
            <a:endParaRPr/>
          </a:p>
        </p:txBody>
      </p:sp>
      <p:sp>
        <p:nvSpPr>
          <p:cNvPr id="330" name="Google Shape;330;p10"/>
          <p:cNvSpPr txBox="1"/>
          <p:nvPr/>
        </p:nvSpPr>
        <p:spPr>
          <a:xfrm rot="-3914287">
            <a:off x="909548" y="2660191"/>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V</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21</a:t>
            </a:r>
            <a:endParaRPr/>
          </a:p>
        </p:txBody>
      </p:sp>
      <p:sp>
        <p:nvSpPr>
          <p:cNvPr id="331" name="Google Shape;331;p10"/>
          <p:cNvSpPr txBox="1"/>
          <p:nvPr/>
        </p:nvSpPr>
        <p:spPr>
          <a:xfrm rot="-2965759">
            <a:off x="1212293" y="2251625"/>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W</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22</a:t>
            </a:r>
            <a:endParaRPr/>
          </a:p>
        </p:txBody>
      </p:sp>
      <p:sp>
        <p:nvSpPr>
          <p:cNvPr id="332" name="Google Shape;332;p10"/>
          <p:cNvSpPr txBox="1"/>
          <p:nvPr/>
        </p:nvSpPr>
        <p:spPr>
          <a:xfrm rot="-1991775">
            <a:off x="1590276" y="1924702"/>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X</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23</a:t>
            </a:r>
            <a:endParaRPr/>
          </a:p>
        </p:txBody>
      </p:sp>
      <p:sp>
        <p:nvSpPr>
          <p:cNvPr id="333" name="Google Shape;333;p10"/>
          <p:cNvSpPr txBox="1"/>
          <p:nvPr/>
        </p:nvSpPr>
        <p:spPr>
          <a:xfrm rot="-1393250">
            <a:off x="2066665" y="1679135"/>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Y</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24</a:t>
            </a:r>
            <a:endParaRPr/>
          </a:p>
        </p:txBody>
      </p:sp>
      <p:sp>
        <p:nvSpPr>
          <p:cNvPr id="334" name="Google Shape;334;p10"/>
          <p:cNvSpPr txBox="1"/>
          <p:nvPr/>
        </p:nvSpPr>
        <p:spPr>
          <a:xfrm rot="-467767">
            <a:off x="2546976" y="1582867"/>
            <a:ext cx="6207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Z</a:t>
            </a:r>
            <a:endParaRPr/>
          </a:p>
          <a:p>
            <a:pPr indent="0" lvl="0" marL="0" marR="0" rtl="0" algn="ctr">
              <a:spcBef>
                <a:spcPts val="0"/>
              </a:spcBef>
              <a:spcAft>
                <a:spcPts val="0"/>
              </a:spcAft>
              <a:buNone/>
            </a:pPr>
            <a:r>
              <a:rPr b="1" lang="en-GB" sz="2400">
                <a:solidFill>
                  <a:schemeClr val="lt1"/>
                </a:solidFill>
                <a:latin typeface="Arial"/>
                <a:ea typeface="Arial"/>
                <a:cs typeface="Arial"/>
                <a:sym typeface="Arial"/>
              </a:rPr>
              <a:t>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1"/>
          <p:cNvSpPr/>
          <p:nvPr/>
        </p:nvSpPr>
        <p:spPr>
          <a:xfrm>
            <a:off x="-151002" y="21150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8</a:t>
            </a:r>
            <a:endParaRPr/>
          </a:p>
        </p:txBody>
      </p:sp>
      <p:sp>
        <p:nvSpPr>
          <p:cNvPr id="340" name="Google Shape;340;p11"/>
          <p:cNvSpPr/>
          <p:nvPr/>
        </p:nvSpPr>
        <p:spPr>
          <a:xfrm>
            <a:off x="2237131" y="1772941"/>
            <a:ext cx="1776332" cy="578882"/>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Red, green and blue</a:t>
            </a:r>
            <a:endParaRPr/>
          </a:p>
        </p:txBody>
      </p:sp>
      <p:sp>
        <p:nvSpPr>
          <p:cNvPr id="341" name="Google Shape;341;p11"/>
          <p:cNvSpPr/>
          <p:nvPr/>
        </p:nvSpPr>
        <p:spPr>
          <a:xfrm>
            <a:off x="2150445" y="1193267"/>
            <a:ext cx="4949526" cy="374571"/>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strike="noStrike">
                <a:solidFill>
                  <a:srgbClr val="000000"/>
                </a:solidFill>
                <a:latin typeface="Arial"/>
                <a:ea typeface="Arial"/>
                <a:cs typeface="Arial"/>
                <a:sym typeface="Arial"/>
              </a:rPr>
              <a:t>What colours are associated at Halloween?</a:t>
            </a:r>
            <a:endParaRPr/>
          </a:p>
        </p:txBody>
      </p:sp>
      <p:sp>
        <p:nvSpPr>
          <p:cNvPr id="342" name="Google Shape;342;p11"/>
          <p:cNvSpPr/>
          <p:nvPr/>
        </p:nvSpPr>
        <p:spPr>
          <a:xfrm>
            <a:off x="5832144" y="1772941"/>
            <a:ext cx="1776332" cy="578882"/>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Green, orange and purple</a:t>
            </a:r>
            <a:endParaRPr/>
          </a:p>
        </p:txBody>
      </p:sp>
      <p:sp>
        <p:nvSpPr>
          <p:cNvPr id="343" name="Google Shape;343;p11"/>
          <p:cNvSpPr/>
          <p:nvPr/>
        </p:nvSpPr>
        <p:spPr>
          <a:xfrm>
            <a:off x="1957644" y="2529599"/>
            <a:ext cx="2335307" cy="817245"/>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What is celebrated in Mexico instead of Halloween?</a:t>
            </a:r>
            <a:endParaRPr/>
          </a:p>
        </p:txBody>
      </p:sp>
      <p:sp>
        <p:nvSpPr>
          <p:cNvPr id="344" name="Google Shape;344;p11"/>
          <p:cNvSpPr/>
          <p:nvPr/>
        </p:nvSpPr>
        <p:spPr>
          <a:xfrm>
            <a:off x="5552657" y="2648957"/>
            <a:ext cx="2335307" cy="578882"/>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Where does Halloween come from?</a:t>
            </a:r>
            <a:endParaRPr/>
          </a:p>
        </p:txBody>
      </p:sp>
      <p:sp>
        <p:nvSpPr>
          <p:cNvPr id="345" name="Google Shape;345;p11"/>
          <p:cNvSpPr/>
          <p:nvPr/>
        </p:nvSpPr>
        <p:spPr>
          <a:xfrm>
            <a:off x="1034700" y="3717482"/>
            <a:ext cx="177633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Dia de los muertos</a:t>
            </a:r>
            <a:endParaRPr b="0" i="0" sz="1400" u="none" strike="noStrike">
              <a:solidFill>
                <a:srgbClr val="000000"/>
              </a:solidFill>
              <a:latin typeface="Arial"/>
              <a:ea typeface="Arial"/>
              <a:cs typeface="Arial"/>
              <a:sym typeface="Arial"/>
            </a:endParaRPr>
          </a:p>
        </p:txBody>
      </p:sp>
      <p:sp>
        <p:nvSpPr>
          <p:cNvPr id="346" name="Google Shape;346;p11"/>
          <p:cNvSpPr/>
          <p:nvPr/>
        </p:nvSpPr>
        <p:spPr>
          <a:xfrm>
            <a:off x="2997724" y="3717482"/>
            <a:ext cx="1574276"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Dia de los gatos</a:t>
            </a:r>
            <a:endParaRPr b="0" i="0" sz="1400" u="none" strike="noStrike">
              <a:solidFill>
                <a:srgbClr val="000000"/>
              </a:solidFill>
              <a:latin typeface="Arial"/>
              <a:ea typeface="Arial"/>
              <a:cs typeface="Arial"/>
              <a:sym typeface="Arial"/>
            </a:endParaRPr>
          </a:p>
        </p:txBody>
      </p:sp>
      <p:sp>
        <p:nvSpPr>
          <p:cNvPr id="347" name="Google Shape;347;p11"/>
          <p:cNvSpPr/>
          <p:nvPr/>
        </p:nvSpPr>
        <p:spPr>
          <a:xfrm>
            <a:off x="4851050" y="3483657"/>
            <a:ext cx="1776332" cy="578882"/>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Ireland, the UK and France</a:t>
            </a:r>
            <a:endParaRPr/>
          </a:p>
        </p:txBody>
      </p:sp>
      <p:sp>
        <p:nvSpPr>
          <p:cNvPr id="348" name="Google Shape;348;p11"/>
          <p:cNvSpPr/>
          <p:nvPr/>
        </p:nvSpPr>
        <p:spPr>
          <a:xfrm>
            <a:off x="6814074" y="3483657"/>
            <a:ext cx="1574276"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The USA</a:t>
            </a:r>
            <a:endParaRPr/>
          </a:p>
        </p:txBody>
      </p:sp>
      <p:sp>
        <p:nvSpPr>
          <p:cNvPr id="349" name="Google Shape;349;p11"/>
          <p:cNvSpPr/>
          <p:nvPr/>
        </p:nvSpPr>
        <p:spPr>
          <a:xfrm>
            <a:off x="195802" y="4428639"/>
            <a:ext cx="2335307" cy="578882"/>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Do people sing Christmas carols on Halloween?</a:t>
            </a:r>
            <a:endParaRPr/>
          </a:p>
        </p:txBody>
      </p:sp>
      <p:sp>
        <p:nvSpPr>
          <p:cNvPr id="350" name="Google Shape;350;p11"/>
          <p:cNvSpPr/>
          <p:nvPr/>
        </p:nvSpPr>
        <p:spPr>
          <a:xfrm>
            <a:off x="659231"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351" name="Google Shape;351;p11"/>
          <p:cNvSpPr/>
          <p:nvPr/>
        </p:nvSpPr>
        <p:spPr>
          <a:xfrm>
            <a:off x="1605869"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352" name="Google Shape;352;p11"/>
          <p:cNvSpPr/>
          <p:nvPr/>
        </p:nvSpPr>
        <p:spPr>
          <a:xfrm>
            <a:off x="456591"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Yes</a:t>
            </a:r>
            <a:endParaRPr b="0" i="0" sz="1400" u="none" strike="noStrike">
              <a:solidFill>
                <a:srgbClr val="000000"/>
              </a:solidFill>
              <a:latin typeface="Arial"/>
              <a:ea typeface="Arial"/>
              <a:cs typeface="Arial"/>
              <a:sym typeface="Arial"/>
            </a:endParaRPr>
          </a:p>
        </p:txBody>
      </p:sp>
      <p:sp>
        <p:nvSpPr>
          <p:cNvPr id="353" name="Google Shape;353;p11"/>
          <p:cNvSpPr/>
          <p:nvPr/>
        </p:nvSpPr>
        <p:spPr>
          <a:xfrm>
            <a:off x="1521121"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No</a:t>
            </a:r>
            <a:endParaRPr b="0" i="0" sz="1400" u="none" strike="noStrike">
              <a:solidFill>
                <a:srgbClr val="000000"/>
              </a:solidFill>
              <a:latin typeface="Arial"/>
              <a:ea typeface="Arial"/>
              <a:cs typeface="Arial"/>
              <a:sym typeface="Arial"/>
            </a:endParaRPr>
          </a:p>
        </p:txBody>
      </p:sp>
      <p:sp>
        <p:nvSpPr>
          <p:cNvPr id="354" name="Google Shape;354;p11"/>
          <p:cNvSpPr/>
          <p:nvPr/>
        </p:nvSpPr>
        <p:spPr>
          <a:xfrm>
            <a:off x="2973663" y="4428639"/>
            <a:ext cx="1622397" cy="578882"/>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Is Halloween in November?</a:t>
            </a:r>
            <a:endParaRPr/>
          </a:p>
        </p:txBody>
      </p:sp>
      <p:sp>
        <p:nvSpPr>
          <p:cNvPr id="355" name="Google Shape;355;p11"/>
          <p:cNvSpPr/>
          <p:nvPr/>
        </p:nvSpPr>
        <p:spPr>
          <a:xfrm>
            <a:off x="2811470"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Yes</a:t>
            </a:r>
            <a:endParaRPr b="0" i="0" sz="1400" u="none" strike="noStrike">
              <a:solidFill>
                <a:srgbClr val="000000"/>
              </a:solidFill>
              <a:latin typeface="Arial"/>
              <a:ea typeface="Arial"/>
              <a:cs typeface="Arial"/>
              <a:sym typeface="Arial"/>
            </a:endParaRPr>
          </a:p>
        </p:txBody>
      </p:sp>
      <p:sp>
        <p:nvSpPr>
          <p:cNvPr id="356" name="Google Shape;356;p11"/>
          <p:cNvSpPr/>
          <p:nvPr/>
        </p:nvSpPr>
        <p:spPr>
          <a:xfrm>
            <a:off x="3876000"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No</a:t>
            </a:r>
            <a:endParaRPr b="0" i="0" sz="1400" u="none" strike="noStrike">
              <a:solidFill>
                <a:srgbClr val="000000"/>
              </a:solidFill>
              <a:latin typeface="Arial"/>
              <a:ea typeface="Arial"/>
              <a:cs typeface="Arial"/>
              <a:sym typeface="Arial"/>
            </a:endParaRPr>
          </a:p>
        </p:txBody>
      </p:sp>
      <p:sp>
        <p:nvSpPr>
          <p:cNvPr id="357" name="Google Shape;357;p11"/>
          <p:cNvSpPr/>
          <p:nvPr/>
        </p:nvSpPr>
        <p:spPr>
          <a:xfrm>
            <a:off x="2847451"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358" name="Google Shape;358;p11"/>
          <p:cNvSpPr/>
          <p:nvPr/>
        </p:nvSpPr>
        <p:spPr>
          <a:xfrm>
            <a:off x="3977320"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359" name="Google Shape;359;p11"/>
          <p:cNvSpPr/>
          <p:nvPr/>
        </p:nvSpPr>
        <p:spPr>
          <a:xfrm>
            <a:off x="4826688" y="4428639"/>
            <a:ext cx="2335307" cy="578882"/>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Do kids eat more vegetables on Halloween?</a:t>
            </a:r>
            <a:endParaRPr/>
          </a:p>
        </p:txBody>
      </p:sp>
      <p:sp>
        <p:nvSpPr>
          <p:cNvPr id="360" name="Google Shape;360;p11"/>
          <p:cNvSpPr/>
          <p:nvPr/>
        </p:nvSpPr>
        <p:spPr>
          <a:xfrm>
            <a:off x="4851050"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Yes</a:t>
            </a:r>
            <a:endParaRPr b="0" i="0" sz="1400" u="none" strike="noStrike">
              <a:solidFill>
                <a:srgbClr val="000000"/>
              </a:solidFill>
              <a:latin typeface="Arial"/>
              <a:ea typeface="Arial"/>
              <a:cs typeface="Arial"/>
              <a:sym typeface="Arial"/>
            </a:endParaRPr>
          </a:p>
        </p:txBody>
      </p:sp>
      <p:sp>
        <p:nvSpPr>
          <p:cNvPr id="361" name="Google Shape;361;p11"/>
          <p:cNvSpPr/>
          <p:nvPr/>
        </p:nvSpPr>
        <p:spPr>
          <a:xfrm>
            <a:off x="5826100"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No</a:t>
            </a:r>
            <a:endParaRPr b="0" i="0" sz="1400" u="none" strike="noStrike">
              <a:solidFill>
                <a:srgbClr val="000000"/>
              </a:solidFill>
              <a:latin typeface="Arial"/>
              <a:ea typeface="Arial"/>
              <a:cs typeface="Arial"/>
              <a:sym typeface="Arial"/>
            </a:endParaRPr>
          </a:p>
        </p:txBody>
      </p:sp>
      <p:sp>
        <p:nvSpPr>
          <p:cNvPr id="362" name="Google Shape;362;p11"/>
          <p:cNvSpPr/>
          <p:nvPr/>
        </p:nvSpPr>
        <p:spPr>
          <a:xfrm>
            <a:off x="7325801" y="4309457"/>
            <a:ext cx="1622397" cy="817245"/>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strike="noStrike">
                <a:solidFill>
                  <a:srgbClr val="000000"/>
                </a:solidFill>
                <a:latin typeface="Arial"/>
                <a:ea typeface="Arial"/>
                <a:cs typeface="Arial"/>
                <a:sym typeface="Arial"/>
              </a:rPr>
              <a:t>Do kids wear costumes on Halloween?</a:t>
            </a:r>
            <a:endParaRPr/>
          </a:p>
        </p:txBody>
      </p:sp>
      <p:sp>
        <p:nvSpPr>
          <p:cNvPr id="363" name="Google Shape;363;p11"/>
          <p:cNvSpPr/>
          <p:nvPr/>
        </p:nvSpPr>
        <p:spPr>
          <a:xfrm>
            <a:off x="6777003"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Yes</a:t>
            </a:r>
            <a:endParaRPr b="0" i="0" sz="1400" u="none" strike="noStrike">
              <a:solidFill>
                <a:srgbClr val="000000"/>
              </a:solidFill>
              <a:latin typeface="Arial"/>
              <a:ea typeface="Arial"/>
              <a:cs typeface="Arial"/>
              <a:sym typeface="Arial"/>
            </a:endParaRPr>
          </a:p>
        </p:txBody>
      </p:sp>
      <p:sp>
        <p:nvSpPr>
          <p:cNvPr id="364" name="Google Shape;364;p11"/>
          <p:cNvSpPr/>
          <p:nvPr/>
        </p:nvSpPr>
        <p:spPr>
          <a:xfrm>
            <a:off x="7841533" y="5303764"/>
            <a:ext cx="833902" cy="340519"/>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No</a:t>
            </a:r>
            <a:endParaRPr b="0" i="0" sz="1400" u="none" strike="noStrike">
              <a:solidFill>
                <a:srgbClr val="000000"/>
              </a:solidFill>
              <a:latin typeface="Arial"/>
              <a:ea typeface="Arial"/>
              <a:cs typeface="Arial"/>
              <a:sym typeface="Arial"/>
            </a:endParaRPr>
          </a:p>
        </p:txBody>
      </p:sp>
      <p:sp>
        <p:nvSpPr>
          <p:cNvPr id="365" name="Google Shape;365;p11"/>
          <p:cNvSpPr/>
          <p:nvPr/>
        </p:nvSpPr>
        <p:spPr>
          <a:xfrm>
            <a:off x="4877238"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366" name="Google Shape;366;p11"/>
          <p:cNvSpPr/>
          <p:nvPr/>
        </p:nvSpPr>
        <p:spPr>
          <a:xfrm>
            <a:off x="5927420"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6</a:t>
            </a:r>
            <a:endParaRPr/>
          </a:p>
        </p:txBody>
      </p:sp>
      <p:sp>
        <p:nvSpPr>
          <p:cNvPr id="367" name="Google Shape;367;p11"/>
          <p:cNvSpPr/>
          <p:nvPr/>
        </p:nvSpPr>
        <p:spPr>
          <a:xfrm>
            <a:off x="6814074"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7</a:t>
            </a:r>
            <a:endParaRPr/>
          </a:p>
        </p:txBody>
      </p:sp>
      <p:sp>
        <p:nvSpPr>
          <p:cNvPr id="368" name="Google Shape;368;p11"/>
          <p:cNvSpPr/>
          <p:nvPr/>
        </p:nvSpPr>
        <p:spPr>
          <a:xfrm>
            <a:off x="7977577" y="601523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8</a:t>
            </a:r>
            <a:endParaRPr/>
          </a:p>
        </p:txBody>
      </p:sp>
      <p:cxnSp>
        <p:nvCxnSpPr>
          <p:cNvPr id="369" name="Google Shape;369;p11"/>
          <p:cNvCxnSpPr/>
          <p:nvPr/>
        </p:nvCxnSpPr>
        <p:spPr>
          <a:xfrm>
            <a:off x="3125297" y="1567838"/>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0" name="Google Shape;370;p11"/>
          <p:cNvCxnSpPr/>
          <p:nvPr/>
        </p:nvCxnSpPr>
        <p:spPr>
          <a:xfrm>
            <a:off x="6606807" y="1567838"/>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1" name="Google Shape;371;p11"/>
          <p:cNvCxnSpPr/>
          <p:nvPr/>
        </p:nvCxnSpPr>
        <p:spPr>
          <a:xfrm>
            <a:off x="3125297" y="2312494"/>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2" name="Google Shape;372;p11"/>
          <p:cNvCxnSpPr/>
          <p:nvPr/>
        </p:nvCxnSpPr>
        <p:spPr>
          <a:xfrm>
            <a:off x="2138259" y="3346844"/>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3" name="Google Shape;373;p11"/>
          <p:cNvCxnSpPr/>
          <p:nvPr/>
        </p:nvCxnSpPr>
        <p:spPr>
          <a:xfrm>
            <a:off x="3792316" y="3346844"/>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4" name="Google Shape;374;p11"/>
          <p:cNvCxnSpPr/>
          <p:nvPr/>
        </p:nvCxnSpPr>
        <p:spPr>
          <a:xfrm>
            <a:off x="3792316" y="4092176"/>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5" name="Google Shape;375;p11"/>
          <p:cNvCxnSpPr/>
          <p:nvPr/>
        </p:nvCxnSpPr>
        <p:spPr>
          <a:xfrm>
            <a:off x="1791501" y="4092176"/>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6" name="Google Shape;376;p11"/>
          <p:cNvCxnSpPr/>
          <p:nvPr/>
        </p:nvCxnSpPr>
        <p:spPr>
          <a:xfrm>
            <a:off x="1791501"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7" name="Google Shape;377;p11"/>
          <p:cNvCxnSpPr/>
          <p:nvPr/>
        </p:nvCxnSpPr>
        <p:spPr>
          <a:xfrm>
            <a:off x="873542"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8" name="Google Shape;378;p11"/>
          <p:cNvCxnSpPr/>
          <p:nvPr/>
        </p:nvCxnSpPr>
        <p:spPr>
          <a:xfrm>
            <a:off x="3237897"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79" name="Google Shape;379;p11"/>
          <p:cNvCxnSpPr/>
          <p:nvPr/>
        </p:nvCxnSpPr>
        <p:spPr>
          <a:xfrm>
            <a:off x="4202631"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0" name="Google Shape;380;p11"/>
          <p:cNvCxnSpPr/>
          <p:nvPr/>
        </p:nvCxnSpPr>
        <p:spPr>
          <a:xfrm>
            <a:off x="5217783"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1" name="Google Shape;381;p11"/>
          <p:cNvCxnSpPr/>
          <p:nvPr/>
        </p:nvCxnSpPr>
        <p:spPr>
          <a:xfrm>
            <a:off x="6243051"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2" name="Google Shape;382;p11"/>
          <p:cNvCxnSpPr/>
          <p:nvPr/>
        </p:nvCxnSpPr>
        <p:spPr>
          <a:xfrm flipH="1">
            <a:off x="7335832" y="5175752"/>
            <a:ext cx="356873" cy="168232"/>
          </a:xfrm>
          <a:prstGeom prst="straightConnector1">
            <a:avLst/>
          </a:prstGeom>
          <a:noFill/>
          <a:ln cap="flat" cmpd="sng" w="12700">
            <a:solidFill>
              <a:srgbClr val="4B2362"/>
            </a:solidFill>
            <a:prstDash val="solid"/>
            <a:miter lim="800000"/>
            <a:headEnd len="sm" w="sm" type="none"/>
            <a:tailEnd len="med" w="med" type="triangle"/>
          </a:ln>
        </p:spPr>
      </p:cxnSp>
      <p:cxnSp>
        <p:nvCxnSpPr>
          <p:cNvPr id="383" name="Google Shape;383;p11"/>
          <p:cNvCxnSpPr/>
          <p:nvPr/>
        </p:nvCxnSpPr>
        <p:spPr>
          <a:xfrm>
            <a:off x="8313840" y="500752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4" name="Google Shape;384;p11"/>
          <p:cNvCxnSpPr/>
          <p:nvPr/>
        </p:nvCxnSpPr>
        <p:spPr>
          <a:xfrm>
            <a:off x="5710306" y="4058001"/>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5" name="Google Shape;385;p11"/>
          <p:cNvCxnSpPr/>
          <p:nvPr/>
        </p:nvCxnSpPr>
        <p:spPr>
          <a:xfrm>
            <a:off x="7813769" y="3824176"/>
            <a:ext cx="0" cy="485281"/>
          </a:xfrm>
          <a:prstGeom prst="straightConnector1">
            <a:avLst/>
          </a:prstGeom>
          <a:noFill/>
          <a:ln cap="flat" cmpd="sng" w="12700">
            <a:solidFill>
              <a:srgbClr val="4B2362"/>
            </a:solidFill>
            <a:prstDash val="solid"/>
            <a:miter lim="800000"/>
            <a:headEnd len="sm" w="sm" type="none"/>
            <a:tailEnd len="med" w="med" type="triangle"/>
          </a:ln>
        </p:spPr>
      </p:cxnSp>
      <p:cxnSp>
        <p:nvCxnSpPr>
          <p:cNvPr id="386" name="Google Shape;386;p11"/>
          <p:cNvCxnSpPr/>
          <p:nvPr/>
        </p:nvCxnSpPr>
        <p:spPr>
          <a:xfrm>
            <a:off x="5908045" y="3178612"/>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7" name="Google Shape;387;p11"/>
          <p:cNvCxnSpPr/>
          <p:nvPr/>
        </p:nvCxnSpPr>
        <p:spPr>
          <a:xfrm>
            <a:off x="7422364" y="3178612"/>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8" name="Google Shape;388;p11"/>
          <p:cNvCxnSpPr/>
          <p:nvPr/>
        </p:nvCxnSpPr>
        <p:spPr>
          <a:xfrm>
            <a:off x="6720310" y="2361367"/>
            <a:ext cx="0" cy="336463"/>
          </a:xfrm>
          <a:prstGeom prst="straightConnector1">
            <a:avLst/>
          </a:prstGeom>
          <a:noFill/>
          <a:ln cap="flat" cmpd="sng" w="12700">
            <a:solidFill>
              <a:srgbClr val="4B2362"/>
            </a:solidFill>
            <a:prstDash val="solid"/>
            <a:miter lim="800000"/>
            <a:headEnd len="sm" w="sm" type="none"/>
            <a:tailEnd len="med" w="med" type="triangle"/>
          </a:ln>
        </p:spPr>
      </p:cxnSp>
      <p:cxnSp>
        <p:nvCxnSpPr>
          <p:cNvPr id="389" name="Google Shape;389;p11"/>
          <p:cNvCxnSpPr>
            <a:endCxn id="350" idx="0"/>
          </p:cNvCxnSpPr>
          <p:nvPr/>
        </p:nvCxnSpPr>
        <p:spPr>
          <a:xfrm>
            <a:off x="899862" y="5644136"/>
            <a:ext cx="75000" cy="371100"/>
          </a:xfrm>
          <a:prstGeom prst="straightConnector1">
            <a:avLst/>
          </a:prstGeom>
          <a:noFill/>
          <a:ln cap="flat" cmpd="sng" w="12700">
            <a:solidFill>
              <a:srgbClr val="4B2362"/>
            </a:solidFill>
            <a:prstDash val="solid"/>
            <a:miter lim="800000"/>
            <a:headEnd len="sm" w="sm" type="none"/>
            <a:tailEnd len="med" w="med" type="triangle"/>
          </a:ln>
        </p:spPr>
      </p:cxnSp>
      <p:cxnSp>
        <p:nvCxnSpPr>
          <p:cNvPr id="390" name="Google Shape;390;p11"/>
          <p:cNvCxnSpPr/>
          <p:nvPr/>
        </p:nvCxnSpPr>
        <p:spPr>
          <a:xfrm>
            <a:off x="1882539" y="5644283"/>
            <a:ext cx="75066" cy="370953"/>
          </a:xfrm>
          <a:prstGeom prst="straightConnector1">
            <a:avLst/>
          </a:prstGeom>
          <a:noFill/>
          <a:ln cap="flat" cmpd="sng" w="12700">
            <a:solidFill>
              <a:srgbClr val="4B2362"/>
            </a:solidFill>
            <a:prstDash val="solid"/>
            <a:miter lim="800000"/>
            <a:headEnd len="sm" w="sm" type="none"/>
            <a:tailEnd len="med" w="med" type="triangle"/>
          </a:ln>
        </p:spPr>
      </p:cxnSp>
      <p:cxnSp>
        <p:nvCxnSpPr>
          <p:cNvPr id="391" name="Google Shape;391;p11"/>
          <p:cNvCxnSpPr>
            <a:endCxn id="357" idx="0"/>
          </p:cNvCxnSpPr>
          <p:nvPr/>
        </p:nvCxnSpPr>
        <p:spPr>
          <a:xfrm flipH="1">
            <a:off x="3163082" y="5644136"/>
            <a:ext cx="15900" cy="371100"/>
          </a:xfrm>
          <a:prstGeom prst="straightConnector1">
            <a:avLst/>
          </a:prstGeom>
          <a:noFill/>
          <a:ln cap="flat" cmpd="sng" w="12700">
            <a:solidFill>
              <a:srgbClr val="4B2362"/>
            </a:solidFill>
            <a:prstDash val="solid"/>
            <a:miter lim="800000"/>
            <a:headEnd len="sm" w="sm" type="none"/>
            <a:tailEnd len="med" w="med" type="triangle"/>
          </a:ln>
        </p:spPr>
      </p:cxnSp>
      <p:cxnSp>
        <p:nvCxnSpPr>
          <p:cNvPr id="392" name="Google Shape;392;p11"/>
          <p:cNvCxnSpPr>
            <a:endCxn id="358" idx="0"/>
          </p:cNvCxnSpPr>
          <p:nvPr/>
        </p:nvCxnSpPr>
        <p:spPr>
          <a:xfrm flipH="1">
            <a:off x="4292951" y="5644136"/>
            <a:ext cx="3600" cy="371100"/>
          </a:xfrm>
          <a:prstGeom prst="straightConnector1">
            <a:avLst/>
          </a:prstGeom>
          <a:noFill/>
          <a:ln cap="flat" cmpd="sng" w="12700">
            <a:solidFill>
              <a:srgbClr val="4B2362"/>
            </a:solidFill>
            <a:prstDash val="solid"/>
            <a:miter lim="800000"/>
            <a:headEnd len="sm" w="sm" type="none"/>
            <a:tailEnd len="med" w="med" type="triangle"/>
          </a:ln>
        </p:spPr>
      </p:cxnSp>
      <p:cxnSp>
        <p:nvCxnSpPr>
          <p:cNvPr id="393" name="Google Shape;393;p11"/>
          <p:cNvCxnSpPr/>
          <p:nvPr/>
        </p:nvCxnSpPr>
        <p:spPr>
          <a:xfrm flipH="1">
            <a:off x="5233292" y="5644283"/>
            <a:ext cx="3500" cy="370953"/>
          </a:xfrm>
          <a:prstGeom prst="straightConnector1">
            <a:avLst/>
          </a:prstGeom>
          <a:noFill/>
          <a:ln cap="flat" cmpd="sng" w="12700">
            <a:solidFill>
              <a:srgbClr val="4B2362"/>
            </a:solidFill>
            <a:prstDash val="solid"/>
            <a:miter lim="800000"/>
            <a:headEnd len="sm" w="sm" type="none"/>
            <a:tailEnd len="med" w="med" type="triangle"/>
          </a:ln>
        </p:spPr>
      </p:cxnSp>
      <p:cxnSp>
        <p:nvCxnSpPr>
          <p:cNvPr id="394" name="Google Shape;394;p11"/>
          <p:cNvCxnSpPr/>
          <p:nvPr/>
        </p:nvCxnSpPr>
        <p:spPr>
          <a:xfrm flipH="1">
            <a:off x="6239551" y="5644283"/>
            <a:ext cx="3500" cy="370953"/>
          </a:xfrm>
          <a:prstGeom prst="straightConnector1">
            <a:avLst/>
          </a:prstGeom>
          <a:noFill/>
          <a:ln cap="flat" cmpd="sng" w="12700">
            <a:solidFill>
              <a:srgbClr val="4B2362"/>
            </a:solidFill>
            <a:prstDash val="solid"/>
            <a:miter lim="800000"/>
            <a:headEnd len="sm" w="sm" type="none"/>
            <a:tailEnd len="med" w="med" type="triangle"/>
          </a:ln>
        </p:spPr>
      </p:cxnSp>
      <p:cxnSp>
        <p:nvCxnSpPr>
          <p:cNvPr id="395" name="Google Shape;395;p11"/>
          <p:cNvCxnSpPr/>
          <p:nvPr/>
        </p:nvCxnSpPr>
        <p:spPr>
          <a:xfrm flipH="1">
            <a:off x="7136236" y="5644283"/>
            <a:ext cx="3500" cy="370953"/>
          </a:xfrm>
          <a:prstGeom prst="straightConnector1">
            <a:avLst/>
          </a:prstGeom>
          <a:noFill/>
          <a:ln cap="flat" cmpd="sng" w="12700">
            <a:solidFill>
              <a:srgbClr val="4B2362"/>
            </a:solidFill>
            <a:prstDash val="solid"/>
            <a:miter lim="800000"/>
            <a:headEnd len="sm" w="sm" type="none"/>
            <a:tailEnd len="med" w="med" type="triangle"/>
          </a:ln>
        </p:spPr>
      </p:cxnSp>
      <p:cxnSp>
        <p:nvCxnSpPr>
          <p:cNvPr id="396" name="Google Shape;396;p11"/>
          <p:cNvCxnSpPr/>
          <p:nvPr/>
        </p:nvCxnSpPr>
        <p:spPr>
          <a:xfrm flipH="1">
            <a:off x="8332226" y="5644283"/>
            <a:ext cx="3500" cy="370953"/>
          </a:xfrm>
          <a:prstGeom prst="straightConnector1">
            <a:avLst/>
          </a:prstGeom>
          <a:noFill/>
          <a:ln cap="flat" cmpd="sng" w="12700">
            <a:solidFill>
              <a:srgbClr val="4B2362"/>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2"/>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Keypad Code</a:t>
            </a:r>
            <a:endParaRPr/>
          </a:p>
        </p:txBody>
      </p:sp>
      <p:pic>
        <p:nvPicPr>
          <p:cNvPr descr="A picture containing text, electronics&#10;&#10;Description automatically generated" id="402" name="Google Shape;402;p12"/>
          <p:cNvPicPr preferRelativeResize="0"/>
          <p:nvPr/>
        </p:nvPicPr>
        <p:blipFill rotWithShape="1">
          <a:blip r:embed="rId3">
            <a:alphaModFix/>
          </a:blip>
          <a:srcRect b="0" l="0" r="0" t="0"/>
          <a:stretch/>
        </p:blipFill>
        <p:spPr>
          <a:xfrm>
            <a:off x="5996992" y="939567"/>
            <a:ext cx="1670409" cy="4978866"/>
          </a:xfrm>
          <a:prstGeom prst="rect">
            <a:avLst/>
          </a:prstGeom>
          <a:noFill/>
          <a:ln>
            <a:noFill/>
          </a:ln>
        </p:spPr>
      </p:pic>
      <p:sp>
        <p:nvSpPr>
          <p:cNvPr id="403" name="Google Shape;403;p12"/>
          <p:cNvSpPr/>
          <p:nvPr/>
        </p:nvSpPr>
        <p:spPr>
          <a:xfrm>
            <a:off x="847425"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3</a:t>
            </a:r>
            <a:endParaRPr/>
          </a:p>
        </p:txBody>
      </p:sp>
      <p:sp>
        <p:nvSpPr>
          <p:cNvPr id="404" name="Google Shape;404;p12"/>
          <p:cNvSpPr/>
          <p:nvPr/>
        </p:nvSpPr>
        <p:spPr>
          <a:xfrm>
            <a:off x="1446822"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5</a:t>
            </a:r>
            <a:endParaRPr/>
          </a:p>
        </p:txBody>
      </p:sp>
      <p:sp>
        <p:nvSpPr>
          <p:cNvPr id="405" name="Google Shape;405;p12"/>
          <p:cNvSpPr/>
          <p:nvPr/>
        </p:nvSpPr>
        <p:spPr>
          <a:xfrm>
            <a:off x="2046219"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3</a:t>
            </a:r>
            <a:endParaRPr/>
          </a:p>
        </p:txBody>
      </p:sp>
      <p:sp>
        <p:nvSpPr>
          <p:cNvPr id="406" name="Google Shape;406;p12"/>
          <p:cNvSpPr/>
          <p:nvPr/>
        </p:nvSpPr>
        <p:spPr>
          <a:xfrm>
            <a:off x="2645616"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2</a:t>
            </a:r>
            <a:endParaRPr/>
          </a:p>
        </p:txBody>
      </p:sp>
      <p:sp>
        <p:nvSpPr>
          <p:cNvPr id="407" name="Google Shape;407;p12"/>
          <p:cNvSpPr/>
          <p:nvPr/>
        </p:nvSpPr>
        <p:spPr>
          <a:xfrm>
            <a:off x="3245013"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1</a:t>
            </a:r>
            <a:endParaRPr/>
          </a:p>
        </p:txBody>
      </p:sp>
      <p:sp>
        <p:nvSpPr>
          <p:cNvPr id="408" name="Google Shape;408;p12"/>
          <p:cNvSpPr/>
          <p:nvPr/>
        </p:nvSpPr>
        <p:spPr>
          <a:xfrm>
            <a:off x="3844410"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4</a:t>
            </a:r>
            <a:endParaRPr/>
          </a:p>
        </p:txBody>
      </p:sp>
      <p:sp>
        <p:nvSpPr>
          <p:cNvPr id="409" name="Google Shape;409;p12"/>
          <p:cNvSpPr/>
          <p:nvPr/>
        </p:nvSpPr>
        <p:spPr>
          <a:xfrm>
            <a:off x="4443807"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3</a:t>
            </a:r>
            <a:endParaRPr/>
          </a:p>
        </p:txBody>
      </p:sp>
      <p:sp>
        <p:nvSpPr>
          <p:cNvPr id="410" name="Google Shape;410;p12"/>
          <p:cNvSpPr/>
          <p:nvPr/>
        </p:nvSpPr>
        <p:spPr>
          <a:xfrm>
            <a:off x="5043204" y="2541970"/>
            <a:ext cx="453005"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6</a:t>
            </a:r>
            <a:endParaRPr/>
          </a:p>
        </p:txBody>
      </p:sp>
      <p:sp>
        <p:nvSpPr>
          <p:cNvPr id="411" name="Google Shape;411;p12"/>
          <p:cNvSpPr/>
          <p:nvPr/>
        </p:nvSpPr>
        <p:spPr>
          <a:xfrm>
            <a:off x="1673324" y="3913218"/>
            <a:ext cx="3352587" cy="715089"/>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strike="noStrike">
                <a:solidFill>
                  <a:srgbClr val="000000"/>
                </a:solidFill>
                <a:latin typeface="Arial"/>
                <a:ea typeface="Arial"/>
                <a:cs typeface="Arial"/>
                <a:sym typeface="Arial"/>
              </a:rPr>
              <a:t>Click on the rectangles to reveal the digit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2"/>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Where are we?</a:t>
            </a:r>
            <a:endParaRPr/>
          </a:p>
        </p:txBody>
      </p:sp>
      <p:sp>
        <p:nvSpPr>
          <p:cNvPr id="32" name="Google Shape;32;p2"/>
          <p:cNvSpPr/>
          <p:nvPr/>
        </p:nvSpPr>
        <p:spPr>
          <a:xfrm>
            <a:off x="755650" y="1513946"/>
            <a:ext cx="7848600" cy="360098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You were trick-or-treating with your friends on Halloween and you decided to visit the spooky haunted house on the hill. You slowly walked up the long path and rang the doorbell. The creaky door swung open. Without thinking, you crept inside in search of treats. Just then, the door slammed shut behind you with a bang! You tried to open it but found it was locked. You could be locked in the haunted house all night!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only way to escape is with the correct door code.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Solve the puzzles in the house to find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the clues and reveal the keypad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code needed to open the door.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picture containing text&#10;&#10;Description automatically generated" id="33" name="Google Shape;33;p2"/>
          <p:cNvPicPr preferRelativeResize="0"/>
          <p:nvPr/>
        </p:nvPicPr>
        <p:blipFill rotWithShape="1">
          <a:blip r:embed="rId3">
            <a:alphaModFix/>
          </a:blip>
          <a:srcRect b="0" l="0" r="0" t="0"/>
          <a:stretch/>
        </p:blipFill>
        <p:spPr>
          <a:xfrm>
            <a:off x="5217766" y="3722896"/>
            <a:ext cx="3170584" cy="3135104"/>
          </a:xfrm>
          <a:prstGeom prst="rect">
            <a:avLst/>
          </a:prstGeom>
          <a:noFill/>
          <a:ln>
            <a:noFill/>
          </a:ln>
        </p:spPr>
      </p:pic>
      <p:pic>
        <p:nvPicPr>
          <p:cNvPr id="34" name="Google Shape;34;p2"/>
          <p:cNvPicPr preferRelativeResize="0"/>
          <p:nvPr/>
        </p:nvPicPr>
        <p:blipFill rotWithShape="1">
          <a:blip r:embed="rId4">
            <a:alphaModFix/>
          </a:blip>
          <a:srcRect b="0" l="0" r="0" t="0"/>
          <a:stretch/>
        </p:blipFill>
        <p:spPr>
          <a:xfrm>
            <a:off x="7411480" y="3682151"/>
            <a:ext cx="1843301" cy="3135104"/>
          </a:xfrm>
          <a:prstGeom prst="rect">
            <a:avLst/>
          </a:prstGeom>
          <a:noFill/>
          <a:ln>
            <a:noFill/>
          </a:ln>
        </p:spPr>
      </p:pic>
      <p:pic>
        <p:nvPicPr>
          <p:cNvPr descr="A picture containing text, toy, doll&#10;&#10;Description automatically generated" id="35" name="Google Shape;35;p2"/>
          <p:cNvPicPr preferRelativeResize="0"/>
          <p:nvPr/>
        </p:nvPicPr>
        <p:blipFill rotWithShape="1">
          <a:blip r:embed="rId5">
            <a:alphaModFix/>
          </a:blip>
          <a:srcRect b="0" l="0" r="0" t="0"/>
          <a:stretch/>
        </p:blipFill>
        <p:spPr>
          <a:xfrm>
            <a:off x="4456810" y="3722896"/>
            <a:ext cx="1664602" cy="30276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3"/>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Rules</a:t>
            </a:r>
            <a:endParaRPr/>
          </a:p>
        </p:txBody>
      </p:sp>
      <p:sp>
        <p:nvSpPr>
          <p:cNvPr id="41" name="Google Shape;41;p3"/>
          <p:cNvSpPr txBox="1"/>
          <p:nvPr/>
        </p:nvSpPr>
        <p:spPr>
          <a:xfrm>
            <a:off x="688048" y="1333352"/>
            <a:ext cx="3779242" cy="375487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C1C1C"/>
              </a:buClr>
              <a:buSzPts val="1800"/>
              <a:buFont typeface="Arial"/>
              <a:buChar char="•"/>
            </a:pPr>
            <a:r>
              <a:rPr b="0" i="0" lang="en-GB" sz="1800" u="none" strike="noStrike">
                <a:solidFill>
                  <a:srgbClr val="1C1C1C"/>
                </a:solidFill>
                <a:latin typeface="Arial"/>
                <a:ea typeface="Arial"/>
                <a:cs typeface="Arial"/>
                <a:sym typeface="Arial"/>
              </a:rPr>
              <a:t>You can work in small groups.</a:t>
            </a:r>
            <a:endParaRPr b="0" sz="1800">
              <a:solidFill>
                <a:schemeClr val="dk1"/>
              </a:solidFill>
              <a:latin typeface="Arial"/>
              <a:ea typeface="Arial"/>
              <a:cs typeface="Arial"/>
              <a:sym typeface="Arial"/>
            </a:endParaRPr>
          </a:p>
          <a:p>
            <a:pPr indent="-285750" lvl="0" marL="285750" marR="0" rtl="0" algn="l">
              <a:spcBef>
                <a:spcPts val="1200"/>
              </a:spcBef>
              <a:spcAft>
                <a:spcPts val="0"/>
              </a:spcAft>
              <a:buClr>
                <a:srgbClr val="1C1C1C"/>
              </a:buClr>
              <a:buSzPts val="1800"/>
              <a:buFont typeface="Arial"/>
              <a:buChar char="•"/>
            </a:pPr>
            <a:r>
              <a:rPr b="0" i="0" lang="en-GB" sz="1800" u="none" strike="noStrike">
                <a:solidFill>
                  <a:srgbClr val="1C1C1C"/>
                </a:solidFill>
                <a:latin typeface="Arial"/>
                <a:ea typeface="Arial"/>
                <a:cs typeface="Arial"/>
                <a:sym typeface="Arial"/>
              </a:rPr>
              <a:t>Work together to solve the clues as you find them.</a:t>
            </a:r>
            <a:endParaRPr b="0" sz="1800">
              <a:solidFill>
                <a:schemeClr val="dk1"/>
              </a:solidFill>
              <a:latin typeface="Arial"/>
              <a:ea typeface="Arial"/>
              <a:cs typeface="Arial"/>
              <a:sym typeface="Arial"/>
            </a:endParaRPr>
          </a:p>
          <a:p>
            <a:pPr indent="-285750" lvl="0" marL="285750" marR="0" rtl="0" algn="l">
              <a:spcBef>
                <a:spcPts val="1200"/>
              </a:spcBef>
              <a:spcAft>
                <a:spcPts val="0"/>
              </a:spcAft>
              <a:buClr>
                <a:srgbClr val="1C1C1C"/>
              </a:buClr>
              <a:buSzPts val="1800"/>
              <a:buFont typeface="Arial"/>
              <a:buChar char="•"/>
            </a:pPr>
            <a:r>
              <a:rPr b="0" i="0" lang="en-GB" sz="1800" u="none" strike="noStrike">
                <a:solidFill>
                  <a:srgbClr val="1C1C1C"/>
                </a:solidFill>
                <a:latin typeface="Arial"/>
                <a:ea typeface="Arial"/>
                <a:cs typeface="Arial"/>
                <a:sym typeface="Arial"/>
              </a:rPr>
              <a:t>Record your answers on a piece of paper.</a:t>
            </a:r>
            <a:endParaRPr b="0" sz="1800">
              <a:solidFill>
                <a:schemeClr val="dk1"/>
              </a:solidFill>
              <a:latin typeface="Arial"/>
              <a:ea typeface="Arial"/>
              <a:cs typeface="Arial"/>
              <a:sym typeface="Arial"/>
            </a:endParaRPr>
          </a:p>
          <a:p>
            <a:pPr indent="-285750" lvl="0" marL="285750" marR="0" rtl="0" algn="l">
              <a:spcBef>
                <a:spcPts val="1200"/>
              </a:spcBef>
              <a:spcAft>
                <a:spcPts val="0"/>
              </a:spcAft>
              <a:buClr>
                <a:srgbClr val="1C1C1C"/>
              </a:buClr>
              <a:buSzPts val="1800"/>
              <a:buFont typeface="Arial"/>
              <a:buChar char="•"/>
            </a:pPr>
            <a:r>
              <a:rPr b="0" i="0" lang="en-GB" sz="1800" u="none" strike="noStrike">
                <a:solidFill>
                  <a:srgbClr val="1C1C1C"/>
                </a:solidFill>
                <a:latin typeface="Arial"/>
                <a:ea typeface="Arial"/>
                <a:cs typeface="Arial"/>
                <a:sym typeface="Arial"/>
              </a:rPr>
              <a:t>Solve all eight clues to reveal the keypad code.</a:t>
            </a:r>
            <a:endParaRPr b="0" sz="1800">
              <a:solidFill>
                <a:schemeClr val="dk1"/>
              </a:solidFill>
              <a:latin typeface="Arial"/>
              <a:ea typeface="Arial"/>
              <a:cs typeface="Arial"/>
              <a:sym typeface="Arial"/>
            </a:endParaRPr>
          </a:p>
          <a:p>
            <a:pPr indent="-285750" lvl="0" marL="285750" marR="0" rtl="0" algn="l">
              <a:spcBef>
                <a:spcPts val="1200"/>
              </a:spcBef>
              <a:spcAft>
                <a:spcPts val="0"/>
              </a:spcAft>
              <a:buClr>
                <a:srgbClr val="1C1C1C"/>
              </a:buClr>
              <a:buSzPts val="1800"/>
              <a:buFont typeface="Arial"/>
              <a:buChar char="•"/>
            </a:pPr>
            <a:r>
              <a:rPr b="0" i="0" lang="en-GB" sz="1800" u="none" strike="noStrike">
                <a:solidFill>
                  <a:srgbClr val="1C1C1C"/>
                </a:solidFill>
                <a:latin typeface="Arial"/>
                <a:ea typeface="Arial"/>
                <a:cs typeface="Arial"/>
                <a:sym typeface="Arial"/>
              </a:rPr>
              <a:t>Check your answer with your teacher and find out if you can escape the haunted house!</a:t>
            </a: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picture containing window&#10;&#10;Description automatically generated" id="42" name="Google Shape;42;p3"/>
          <p:cNvPicPr preferRelativeResize="0"/>
          <p:nvPr/>
        </p:nvPicPr>
        <p:blipFill rotWithShape="1">
          <a:blip r:embed="rId3">
            <a:alphaModFix/>
          </a:blip>
          <a:srcRect b="0" l="0" r="0" t="0"/>
          <a:stretch/>
        </p:blipFill>
        <p:spPr>
          <a:xfrm>
            <a:off x="6773959" y="679162"/>
            <a:ext cx="1676189" cy="3678572"/>
          </a:xfrm>
          <a:prstGeom prst="rect">
            <a:avLst/>
          </a:prstGeom>
          <a:noFill/>
          <a:ln>
            <a:noFill/>
          </a:ln>
        </p:spPr>
      </p:pic>
      <p:pic>
        <p:nvPicPr>
          <p:cNvPr descr="A cartoon of a cat&#10;&#10;Description automatically generated with low confidence" id="43" name="Google Shape;43;p3"/>
          <p:cNvPicPr preferRelativeResize="0"/>
          <p:nvPr/>
        </p:nvPicPr>
        <p:blipFill rotWithShape="1">
          <a:blip r:embed="rId4">
            <a:alphaModFix/>
          </a:blip>
          <a:srcRect b="0" l="0" r="0" t="0"/>
          <a:stretch/>
        </p:blipFill>
        <p:spPr>
          <a:xfrm>
            <a:off x="4302369" y="1885003"/>
            <a:ext cx="4374904" cy="4628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4"/>
          <p:cNvSpPr/>
          <p:nvPr>
            <p:ph type="title"/>
          </p:nvPr>
        </p:nvSpPr>
        <p:spPr>
          <a:xfrm>
            <a:off x="-151002" y="195701"/>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chemeClr val="lt1"/>
              </a:buClr>
              <a:buSzPts val="4000"/>
              <a:buFont typeface="Arial"/>
              <a:buNone/>
            </a:pPr>
            <a:r>
              <a:rPr lang="en-GB">
                <a:solidFill>
                  <a:schemeClr val="lt1"/>
                </a:solidFill>
              </a:rPr>
              <a:t>Creepy Clue 1</a:t>
            </a:r>
            <a:endParaRPr/>
          </a:p>
        </p:txBody>
      </p:sp>
      <p:pic>
        <p:nvPicPr>
          <p:cNvPr id="49" name="Google Shape;49;p4"/>
          <p:cNvPicPr preferRelativeResize="0"/>
          <p:nvPr/>
        </p:nvPicPr>
        <p:blipFill rotWithShape="1">
          <a:blip r:embed="rId3">
            <a:alphaModFix/>
          </a:blip>
          <a:srcRect b="0" l="0" r="0" t="0"/>
          <a:stretch/>
        </p:blipFill>
        <p:spPr>
          <a:xfrm flipH="1">
            <a:off x="564833" y="1128664"/>
            <a:ext cx="1863397" cy="3333045"/>
          </a:xfrm>
          <a:prstGeom prst="rect">
            <a:avLst/>
          </a:prstGeom>
          <a:noFill/>
          <a:ln>
            <a:noFill/>
          </a:ln>
        </p:spPr>
      </p:pic>
      <p:sp>
        <p:nvSpPr>
          <p:cNvPr id="50" name="Google Shape;50;p4"/>
          <p:cNvSpPr/>
          <p:nvPr/>
        </p:nvSpPr>
        <p:spPr>
          <a:xfrm>
            <a:off x="3863633" y="101904"/>
            <a:ext cx="4888007" cy="1021556"/>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Follow the arrows and answer the questions about the picture to get the first number in the code to escape the haunted house</a:t>
            </a:r>
            <a:endParaRPr sz="1800">
              <a:solidFill>
                <a:schemeClr val="dk1"/>
              </a:solidFill>
              <a:latin typeface="Arial"/>
              <a:ea typeface="Arial"/>
              <a:cs typeface="Arial"/>
              <a:sym typeface="Arial"/>
            </a:endParaRPr>
          </a:p>
        </p:txBody>
      </p:sp>
      <p:sp>
        <p:nvSpPr>
          <p:cNvPr id="51" name="Google Shape;51;p4"/>
          <p:cNvSpPr/>
          <p:nvPr/>
        </p:nvSpPr>
        <p:spPr>
          <a:xfrm>
            <a:off x="2921952" y="1766765"/>
            <a:ext cx="1776332"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Witch costume</a:t>
            </a:r>
            <a:endParaRPr/>
          </a:p>
        </p:txBody>
      </p:sp>
      <p:sp>
        <p:nvSpPr>
          <p:cNvPr id="52" name="Google Shape;52;p4"/>
          <p:cNvSpPr/>
          <p:nvPr/>
        </p:nvSpPr>
        <p:spPr>
          <a:xfrm>
            <a:off x="5866529" y="1763873"/>
            <a:ext cx="2026734"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00000"/>
                </a:solidFill>
                <a:latin typeface="Arial"/>
                <a:ea typeface="Arial"/>
                <a:cs typeface="Arial"/>
                <a:sym typeface="Arial"/>
              </a:rPr>
              <a:t>Zombie</a:t>
            </a:r>
            <a:r>
              <a:rPr b="0" i="0" lang="en-GB" sz="1600" u="none" strike="noStrike">
                <a:solidFill>
                  <a:srgbClr val="000000"/>
                </a:solidFill>
                <a:latin typeface="Arial"/>
                <a:ea typeface="Arial"/>
                <a:cs typeface="Arial"/>
                <a:sym typeface="Arial"/>
              </a:rPr>
              <a:t> costume</a:t>
            </a:r>
            <a:endParaRPr/>
          </a:p>
        </p:txBody>
      </p:sp>
      <p:sp>
        <p:nvSpPr>
          <p:cNvPr id="53" name="Google Shape;53;p4"/>
          <p:cNvSpPr/>
          <p:nvPr/>
        </p:nvSpPr>
        <p:spPr>
          <a:xfrm>
            <a:off x="2876250" y="2394051"/>
            <a:ext cx="1776332"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What color is her dress?</a:t>
            </a:r>
            <a:endParaRPr/>
          </a:p>
        </p:txBody>
      </p:sp>
      <p:sp>
        <p:nvSpPr>
          <p:cNvPr id="54" name="Google Shape;54;p4"/>
          <p:cNvSpPr/>
          <p:nvPr/>
        </p:nvSpPr>
        <p:spPr>
          <a:xfrm>
            <a:off x="2469659" y="3242321"/>
            <a:ext cx="1325702" cy="646986"/>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Black and Orange</a:t>
            </a:r>
            <a:endParaRPr/>
          </a:p>
        </p:txBody>
      </p:sp>
      <p:sp>
        <p:nvSpPr>
          <p:cNvPr id="55" name="Google Shape;55;p4"/>
          <p:cNvSpPr/>
          <p:nvPr/>
        </p:nvSpPr>
        <p:spPr>
          <a:xfrm>
            <a:off x="3845072" y="3242321"/>
            <a:ext cx="1189080" cy="646986"/>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Black and</a:t>
            </a:r>
            <a:br>
              <a:rPr b="0" i="0" lang="en-GB" sz="1600" u="none" strike="noStrike">
                <a:solidFill>
                  <a:srgbClr val="000000"/>
                </a:solidFill>
                <a:latin typeface="Arial"/>
                <a:ea typeface="Arial"/>
                <a:cs typeface="Arial"/>
                <a:sym typeface="Arial"/>
              </a:rPr>
            </a:br>
            <a:r>
              <a:rPr b="0" i="0" lang="en-GB" sz="1600" u="none" strike="noStrike">
                <a:solidFill>
                  <a:srgbClr val="000000"/>
                </a:solidFill>
                <a:latin typeface="Arial"/>
                <a:ea typeface="Arial"/>
                <a:cs typeface="Arial"/>
                <a:sym typeface="Arial"/>
              </a:rPr>
              <a:t>purple</a:t>
            </a:r>
            <a:endParaRPr/>
          </a:p>
        </p:txBody>
      </p:sp>
      <p:sp>
        <p:nvSpPr>
          <p:cNvPr id="56" name="Google Shape;56;p4"/>
          <p:cNvSpPr/>
          <p:nvPr/>
        </p:nvSpPr>
        <p:spPr>
          <a:xfrm>
            <a:off x="5987884" y="2391538"/>
            <a:ext cx="1776332"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What colo</a:t>
            </a:r>
            <a:r>
              <a:rPr lang="en-GB" sz="1600">
                <a:solidFill>
                  <a:srgbClr val="000000"/>
                </a:solidFill>
                <a:latin typeface="Arial"/>
                <a:ea typeface="Arial"/>
                <a:cs typeface="Arial"/>
                <a:sym typeface="Arial"/>
              </a:rPr>
              <a:t>r are her eyes</a:t>
            </a:r>
            <a:endParaRPr b="0" i="0" sz="1600" u="none" strike="noStrike">
              <a:solidFill>
                <a:srgbClr val="000000"/>
              </a:solidFill>
              <a:latin typeface="Arial"/>
              <a:ea typeface="Arial"/>
              <a:cs typeface="Arial"/>
              <a:sym typeface="Arial"/>
            </a:endParaRPr>
          </a:p>
        </p:txBody>
      </p:sp>
      <p:sp>
        <p:nvSpPr>
          <p:cNvPr id="57" name="Google Shape;57;p4"/>
          <p:cNvSpPr/>
          <p:nvPr/>
        </p:nvSpPr>
        <p:spPr>
          <a:xfrm>
            <a:off x="2147642" y="4109365"/>
            <a:ext cx="1352836"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What is she holding?</a:t>
            </a:r>
            <a:endParaRPr/>
          </a:p>
        </p:txBody>
      </p:sp>
      <p:sp>
        <p:nvSpPr>
          <p:cNvPr id="58" name="Google Shape;58;p4"/>
          <p:cNvSpPr/>
          <p:nvPr/>
        </p:nvSpPr>
        <p:spPr>
          <a:xfrm>
            <a:off x="3552341" y="4107548"/>
            <a:ext cx="1714545"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Is she wearing a cape?</a:t>
            </a:r>
            <a:endParaRPr/>
          </a:p>
        </p:txBody>
      </p:sp>
      <p:sp>
        <p:nvSpPr>
          <p:cNvPr id="59" name="Google Shape;59;p4"/>
          <p:cNvSpPr/>
          <p:nvPr/>
        </p:nvSpPr>
        <p:spPr>
          <a:xfrm>
            <a:off x="2072990" y="4994849"/>
            <a:ext cx="826425"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Spider</a:t>
            </a:r>
            <a:endParaRPr/>
          </a:p>
        </p:txBody>
      </p:sp>
      <p:sp>
        <p:nvSpPr>
          <p:cNvPr id="60" name="Google Shape;60;p4"/>
          <p:cNvSpPr/>
          <p:nvPr/>
        </p:nvSpPr>
        <p:spPr>
          <a:xfrm>
            <a:off x="1881426" y="5689845"/>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61" name="Google Shape;61;p4"/>
          <p:cNvSpPr/>
          <p:nvPr/>
        </p:nvSpPr>
        <p:spPr>
          <a:xfrm>
            <a:off x="2750317" y="5672753"/>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62" name="Google Shape;62;p4"/>
          <p:cNvSpPr/>
          <p:nvPr/>
        </p:nvSpPr>
        <p:spPr>
          <a:xfrm>
            <a:off x="3619208" y="5666559"/>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63" name="Google Shape;63;p4"/>
          <p:cNvSpPr/>
          <p:nvPr/>
        </p:nvSpPr>
        <p:spPr>
          <a:xfrm>
            <a:off x="4488099" y="5683325"/>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64" name="Google Shape;64;p4"/>
          <p:cNvSpPr/>
          <p:nvPr/>
        </p:nvSpPr>
        <p:spPr>
          <a:xfrm>
            <a:off x="2959568" y="4998261"/>
            <a:ext cx="753646"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Wand</a:t>
            </a:r>
            <a:endParaRPr/>
          </a:p>
        </p:txBody>
      </p:sp>
      <p:sp>
        <p:nvSpPr>
          <p:cNvPr id="65" name="Google Shape;65;p4"/>
          <p:cNvSpPr/>
          <p:nvPr/>
        </p:nvSpPr>
        <p:spPr>
          <a:xfrm>
            <a:off x="3845072" y="4994849"/>
            <a:ext cx="654425"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Yes</a:t>
            </a:r>
            <a:endParaRPr/>
          </a:p>
        </p:txBody>
      </p:sp>
      <p:sp>
        <p:nvSpPr>
          <p:cNvPr id="66" name="Google Shape;66;p4"/>
          <p:cNvSpPr/>
          <p:nvPr/>
        </p:nvSpPr>
        <p:spPr>
          <a:xfrm>
            <a:off x="4540038" y="4998261"/>
            <a:ext cx="619760"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No</a:t>
            </a:r>
            <a:endParaRPr b="0" i="0" sz="1600" u="none" strike="noStrike">
              <a:solidFill>
                <a:srgbClr val="000000"/>
              </a:solidFill>
              <a:latin typeface="Arial"/>
              <a:ea typeface="Arial"/>
              <a:cs typeface="Arial"/>
              <a:sym typeface="Arial"/>
            </a:endParaRPr>
          </a:p>
        </p:txBody>
      </p:sp>
      <p:sp>
        <p:nvSpPr>
          <p:cNvPr id="67" name="Google Shape;67;p4"/>
          <p:cNvSpPr/>
          <p:nvPr/>
        </p:nvSpPr>
        <p:spPr>
          <a:xfrm>
            <a:off x="5694946" y="3384612"/>
            <a:ext cx="888166"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Green</a:t>
            </a:r>
            <a:endParaRPr/>
          </a:p>
        </p:txBody>
      </p:sp>
      <p:sp>
        <p:nvSpPr>
          <p:cNvPr id="68" name="Google Shape;68;p4"/>
          <p:cNvSpPr/>
          <p:nvPr/>
        </p:nvSpPr>
        <p:spPr>
          <a:xfrm>
            <a:off x="7256173" y="3384612"/>
            <a:ext cx="827840"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Blue</a:t>
            </a:r>
            <a:endParaRPr/>
          </a:p>
        </p:txBody>
      </p:sp>
      <p:sp>
        <p:nvSpPr>
          <p:cNvPr id="69" name="Google Shape;69;p4"/>
          <p:cNvSpPr/>
          <p:nvPr/>
        </p:nvSpPr>
        <p:spPr>
          <a:xfrm>
            <a:off x="5349744" y="4107548"/>
            <a:ext cx="1477989"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Does she have a cat?</a:t>
            </a:r>
            <a:endParaRPr/>
          </a:p>
        </p:txBody>
      </p:sp>
      <p:sp>
        <p:nvSpPr>
          <p:cNvPr id="70" name="Google Shape;70;p4"/>
          <p:cNvSpPr/>
          <p:nvPr/>
        </p:nvSpPr>
        <p:spPr>
          <a:xfrm>
            <a:off x="6878255" y="4126066"/>
            <a:ext cx="1684630" cy="646986"/>
          </a:xfrm>
          <a:prstGeom prst="roundRect">
            <a:avLst>
              <a:gd fmla="val 16667" name="adj"/>
            </a:avLst>
          </a:prstGeom>
          <a:no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Is she wearing a hat?</a:t>
            </a:r>
            <a:endParaRPr/>
          </a:p>
        </p:txBody>
      </p:sp>
      <p:sp>
        <p:nvSpPr>
          <p:cNvPr id="71" name="Google Shape;71;p4"/>
          <p:cNvSpPr/>
          <p:nvPr/>
        </p:nvSpPr>
        <p:spPr>
          <a:xfrm>
            <a:off x="5506908" y="4994849"/>
            <a:ext cx="590025"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Yes</a:t>
            </a:r>
            <a:endParaRPr/>
          </a:p>
        </p:txBody>
      </p:sp>
      <p:sp>
        <p:nvSpPr>
          <p:cNvPr id="72" name="Google Shape;72;p4"/>
          <p:cNvSpPr/>
          <p:nvPr/>
        </p:nvSpPr>
        <p:spPr>
          <a:xfrm>
            <a:off x="5356990" y="5689845"/>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73" name="Google Shape;73;p4"/>
          <p:cNvSpPr/>
          <p:nvPr/>
        </p:nvSpPr>
        <p:spPr>
          <a:xfrm>
            <a:off x="6225881" y="5672753"/>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6</a:t>
            </a:r>
            <a:endParaRPr/>
          </a:p>
        </p:txBody>
      </p:sp>
      <p:sp>
        <p:nvSpPr>
          <p:cNvPr id="74" name="Google Shape;74;p4"/>
          <p:cNvSpPr/>
          <p:nvPr/>
        </p:nvSpPr>
        <p:spPr>
          <a:xfrm>
            <a:off x="7094772" y="5666559"/>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7</a:t>
            </a:r>
            <a:endParaRPr/>
          </a:p>
        </p:txBody>
      </p:sp>
      <p:sp>
        <p:nvSpPr>
          <p:cNvPr id="75" name="Google Shape;75;p4"/>
          <p:cNvSpPr/>
          <p:nvPr/>
        </p:nvSpPr>
        <p:spPr>
          <a:xfrm>
            <a:off x="7963661" y="5683325"/>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8</a:t>
            </a:r>
            <a:endParaRPr/>
          </a:p>
        </p:txBody>
      </p:sp>
      <p:sp>
        <p:nvSpPr>
          <p:cNvPr id="76" name="Google Shape;76;p4"/>
          <p:cNvSpPr/>
          <p:nvPr/>
        </p:nvSpPr>
        <p:spPr>
          <a:xfrm>
            <a:off x="6298533" y="5001043"/>
            <a:ext cx="495124"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00000"/>
                </a:solidFill>
                <a:latin typeface="Arial"/>
                <a:ea typeface="Arial"/>
                <a:cs typeface="Arial"/>
                <a:sym typeface="Arial"/>
              </a:rPr>
              <a:t>No</a:t>
            </a:r>
            <a:endParaRPr b="0" i="0" sz="1600" u="none" strike="noStrike">
              <a:solidFill>
                <a:srgbClr val="000000"/>
              </a:solidFill>
              <a:latin typeface="Arial"/>
              <a:ea typeface="Arial"/>
              <a:cs typeface="Arial"/>
              <a:sym typeface="Arial"/>
            </a:endParaRPr>
          </a:p>
        </p:txBody>
      </p:sp>
      <p:sp>
        <p:nvSpPr>
          <p:cNvPr id="77" name="Google Shape;77;p4"/>
          <p:cNvSpPr/>
          <p:nvPr/>
        </p:nvSpPr>
        <p:spPr>
          <a:xfrm>
            <a:off x="7180606" y="4994849"/>
            <a:ext cx="647647"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Yes</a:t>
            </a:r>
            <a:endParaRPr/>
          </a:p>
        </p:txBody>
      </p:sp>
      <p:sp>
        <p:nvSpPr>
          <p:cNvPr id="78" name="Google Shape;78;p4"/>
          <p:cNvSpPr/>
          <p:nvPr/>
        </p:nvSpPr>
        <p:spPr>
          <a:xfrm>
            <a:off x="8024861" y="4998261"/>
            <a:ext cx="615407" cy="374571"/>
          </a:xfrm>
          <a:prstGeom prst="roundRect">
            <a:avLst>
              <a:gd fmla="val 16667" name="adj"/>
            </a:avLst>
          </a:prstGeom>
          <a:solidFill>
            <a:srgbClr val="E9DA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strike="noStrike">
                <a:solidFill>
                  <a:srgbClr val="000000"/>
                </a:solidFill>
                <a:latin typeface="Arial"/>
                <a:ea typeface="Arial"/>
                <a:cs typeface="Arial"/>
                <a:sym typeface="Arial"/>
              </a:rPr>
              <a:t>No</a:t>
            </a:r>
            <a:endParaRPr/>
          </a:p>
        </p:txBody>
      </p:sp>
      <p:cxnSp>
        <p:nvCxnSpPr>
          <p:cNvPr id="79" name="Google Shape;79;p4"/>
          <p:cNvCxnSpPr>
            <a:endCxn id="53" idx="0"/>
          </p:cNvCxnSpPr>
          <p:nvPr/>
        </p:nvCxnSpPr>
        <p:spPr>
          <a:xfrm flipH="1">
            <a:off x="3764416" y="2138451"/>
            <a:ext cx="2400" cy="255600"/>
          </a:xfrm>
          <a:prstGeom prst="straightConnector1">
            <a:avLst/>
          </a:prstGeom>
          <a:noFill/>
          <a:ln cap="flat" cmpd="sng" w="12700">
            <a:solidFill>
              <a:srgbClr val="4B2362"/>
            </a:solidFill>
            <a:prstDash val="solid"/>
            <a:miter lim="800000"/>
            <a:headEnd len="sm" w="sm" type="none"/>
            <a:tailEnd len="med" w="med" type="triangle"/>
          </a:ln>
        </p:spPr>
      </p:cxnSp>
      <p:cxnSp>
        <p:nvCxnSpPr>
          <p:cNvPr id="80" name="Google Shape;80;p4"/>
          <p:cNvCxnSpPr/>
          <p:nvPr/>
        </p:nvCxnSpPr>
        <p:spPr>
          <a:xfrm flipH="1">
            <a:off x="3181896" y="3053319"/>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1" name="Google Shape;81;p4"/>
          <p:cNvCxnSpPr/>
          <p:nvPr/>
        </p:nvCxnSpPr>
        <p:spPr>
          <a:xfrm flipH="1">
            <a:off x="4339184" y="3053319"/>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2" name="Google Shape;82;p4"/>
          <p:cNvCxnSpPr/>
          <p:nvPr/>
        </p:nvCxnSpPr>
        <p:spPr>
          <a:xfrm>
            <a:off x="2938067" y="3894384"/>
            <a:ext cx="0" cy="177870"/>
          </a:xfrm>
          <a:prstGeom prst="straightConnector1">
            <a:avLst/>
          </a:prstGeom>
          <a:noFill/>
          <a:ln cap="flat" cmpd="sng" w="12700">
            <a:solidFill>
              <a:srgbClr val="4B2362"/>
            </a:solidFill>
            <a:prstDash val="solid"/>
            <a:miter lim="800000"/>
            <a:headEnd len="sm" w="sm" type="none"/>
            <a:tailEnd len="med" w="med" type="triangle"/>
          </a:ln>
        </p:spPr>
      </p:cxnSp>
      <p:cxnSp>
        <p:nvCxnSpPr>
          <p:cNvPr id="83" name="Google Shape;83;p4"/>
          <p:cNvCxnSpPr/>
          <p:nvPr/>
        </p:nvCxnSpPr>
        <p:spPr>
          <a:xfrm flipH="1">
            <a:off x="2517454"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4" name="Google Shape;84;p4"/>
          <p:cNvCxnSpPr/>
          <p:nvPr/>
        </p:nvCxnSpPr>
        <p:spPr>
          <a:xfrm flipH="1">
            <a:off x="3209636"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5" name="Google Shape;85;p4"/>
          <p:cNvCxnSpPr/>
          <p:nvPr/>
        </p:nvCxnSpPr>
        <p:spPr>
          <a:xfrm flipH="1">
            <a:off x="4130619"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6" name="Google Shape;86;p4"/>
          <p:cNvCxnSpPr/>
          <p:nvPr/>
        </p:nvCxnSpPr>
        <p:spPr>
          <a:xfrm flipH="1">
            <a:off x="4822801"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87" name="Google Shape;87;p4"/>
          <p:cNvCxnSpPr/>
          <p:nvPr/>
        </p:nvCxnSpPr>
        <p:spPr>
          <a:xfrm>
            <a:off x="4339184" y="3894384"/>
            <a:ext cx="0" cy="177870"/>
          </a:xfrm>
          <a:prstGeom prst="straightConnector1">
            <a:avLst/>
          </a:prstGeom>
          <a:noFill/>
          <a:ln cap="flat" cmpd="sng" w="12700">
            <a:solidFill>
              <a:srgbClr val="4B2362"/>
            </a:solidFill>
            <a:prstDash val="solid"/>
            <a:miter lim="800000"/>
            <a:headEnd len="sm" w="sm" type="none"/>
            <a:tailEnd len="med" w="med" type="triangle"/>
          </a:ln>
        </p:spPr>
      </p:cxnSp>
      <p:cxnSp>
        <p:nvCxnSpPr>
          <p:cNvPr id="88" name="Google Shape;88;p4"/>
          <p:cNvCxnSpPr/>
          <p:nvPr/>
        </p:nvCxnSpPr>
        <p:spPr>
          <a:xfrm>
            <a:off x="6096933" y="3759183"/>
            <a:ext cx="0" cy="313071"/>
          </a:xfrm>
          <a:prstGeom prst="straightConnector1">
            <a:avLst/>
          </a:prstGeom>
          <a:noFill/>
          <a:ln cap="flat" cmpd="sng" w="12700">
            <a:solidFill>
              <a:srgbClr val="4B2362"/>
            </a:solidFill>
            <a:prstDash val="solid"/>
            <a:miter lim="800000"/>
            <a:headEnd len="sm" w="sm" type="none"/>
            <a:tailEnd len="med" w="med" type="triangle"/>
          </a:ln>
        </p:spPr>
      </p:cxnSp>
      <p:cxnSp>
        <p:nvCxnSpPr>
          <p:cNvPr id="89" name="Google Shape;89;p4"/>
          <p:cNvCxnSpPr/>
          <p:nvPr/>
        </p:nvCxnSpPr>
        <p:spPr>
          <a:xfrm>
            <a:off x="7682846" y="3759183"/>
            <a:ext cx="0" cy="313071"/>
          </a:xfrm>
          <a:prstGeom prst="straightConnector1">
            <a:avLst/>
          </a:prstGeom>
          <a:noFill/>
          <a:ln cap="flat" cmpd="sng" w="12700">
            <a:solidFill>
              <a:srgbClr val="4B2362"/>
            </a:solidFill>
            <a:prstDash val="solid"/>
            <a:miter lim="800000"/>
            <a:headEnd len="sm" w="sm" type="none"/>
            <a:tailEnd len="med" w="med" type="triangle"/>
          </a:ln>
        </p:spPr>
      </p:cxnSp>
      <p:cxnSp>
        <p:nvCxnSpPr>
          <p:cNvPr id="90" name="Google Shape;90;p4"/>
          <p:cNvCxnSpPr/>
          <p:nvPr/>
        </p:nvCxnSpPr>
        <p:spPr>
          <a:xfrm>
            <a:off x="6210846" y="3053319"/>
            <a:ext cx="0" cy="411498"/>
          </a:xfrm>
          <a:prstGeom prst="straightConnector1">
            <a:avLst/>
          </a:prstGeom>
          <a:noFill/>
          <a:ln cap="flat" cmpd="sng" w="12700">
            <a:solidFill>
              <a:srgbClr val="4B2362"/>
            </a:solidFill>
            <a:prstDash val="solid"/>
            <a:miter lim="800000"/>
            <a:headEnd len="sm" w="sm" type="none"/>
            <a:tailEnd len="med" w="med" type="triangle"/>
          </a:ln>
        </p:spPr>
      </p:cxnSp>
      <p:cxnSp>
        <p:nvCxnSpPr>
          <p:cNvPr id="91" name="Google Shape;91;p4"/>
          <p:cNvCxnSpPr/>
          <p:nvPr/>
        </p:nvCxnSpPr>
        <p:spPr>
          <a:xfrm>
            <a:off x="7475766" y="3053319"/>
            <a:ext cx="0" cy="411498"/>
          </a:xfrm>
          <a:prstGeom prst="straightConnector1">
            <a:avLst/>
          </a:prstGeom>
          <a:noFill/>
          <a:ln cap="flat" cmpd="sng" w="12700">
            <a:solidFill>
              <a:srgbClr val="4B2362"/>
            </a:solidFill>
            <a:prstDash val="solid"/>
            <a:miter lim="800000"/>
            <a:headEnd len="sm" w="sm" type="none"/>
            <a:tailEnd len="med" w="med" type="triangle"/>
          </a:ln>
        </p:spPr>
      </p:cxnSp>
      <p:cxnSp>
        <p:nvCxnSpPr>
          <p:cNvPr id="92" name="Google Shape;92;p4"/>
          <p:cNvCxnSpPr>
            <a:endCxn id="56" idx="0"/>
          </p:cNvCxnSpPr>
          <p:nvPr/>
        </p:nvCxnSpPr>
        <p:spPr>
          <a:xfrm flipH="1">
            <a:off x="6876050" y="2138338"/>
            <a:ext cx="2100" cy="253200"/>
          </a:xfrm>
          <a:prstGeom prst="straightConnector1">
            <a:avLst/>
          </a:prstGeom>
          <a:noFill/>
          <a:ln cap="flat" cmpd="sng" w="12700">
            <a:solidFill>
              <a:srgbClr val="4B2362"/>
            </a:solidFill>
            <a:prstDash val="solid"/>
            <a:miter lim="800000"/>
            <a:headEnd len="sm" w="sm" type="none"/>
            <a:tailEnd len="med" w="med" type="triangle"/>
          </a:ln>
        </p:spPr>
      </p:cxnSp>
      <p:cxnSp>
        <p:nvCxnSpPr>
          <p:cNvPr id="93" name="Google Shape;93;p4"/>
          <p:cNvCxnSpPr/>
          <p:nvPr/>
        </p:nvCxnSpPr>
        <p:spPr>
          <a:xfrm flipH="1">
            <a:off x="5824969"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94" name="Google Shape;94;p4"/>
          <p:cNvCxnSpPr/>
          <p:nvPr/>
        </p:nvCxnSpPr>
        <p:spPr>
          <a:xfrm flipH="1">
            <a:off x="6562622"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95" name="Google Shape;95;p4"/>
          <p:cNvCxnSpPr/>
          <p:nvPr/>
        </p:nvCxnSpPr>
        <p:spPr>
          <a:xfrm flipH="1">
            <a:off x="7504429"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96" name="Google Shape;96;p4"/>
          <p:cNvCxnSpPr/>
          <p:nvPr/>
        </p:nvCxnSpPr>
        <p:spPr>
          <a:xfrm flipH="1">
            <a:off x="8384697" y="4754534"/>
            <a:ext cx="2382" cy="255607"/>
          </a:xfrm>
          <a:prstGeom prst="straightConnector1">
            <a:avLst/>
          </a:prstGeom>
          <a:noFill/>
          <a:ln cap="flat" cmpd="sng" w="12700">
            <a:solidFill>
              <a:srgbClr val="4B2362"/>
            </a:solidFill>
            <a:prstDash val="solid"/>
            <a:miter lim="800000"/>
            <a:headEnd len="sm" w="sm" type="none"/>
            <a:tailEnd len="med" w="med" type="triangle"/>
          </a:ln>
        </p:spPr>
      </p:cxnSp>
      <p:cxnSp>
        <p:nvCxnSpPr>
          <p:cNvPr id="97" name="Google Shape;97;p4"/>
          <p:cNvCxnSpPr>
            <a:endCxn id="75" idx="0"/>
          </p:cNvCxnSpPr>
          <p:nvPr/>
        </p:nvCxnSpPr>
        <p:spPr>
          <a:xfrm flipH="1">
            <a:off x="8279292" y="5342525"/>
            <a:ext cx="3900" cy="340800"/>
          </a:xfrm>
          <a:prstGeom prst="straightConnector1">
            <a:avLst/>
          </a:prstGeom>
          <a:noFill/>
          <a:ln cap="flat" cmpd="sng" w="12700">
            <a:solidFill>
              <a:srgbClr val="4B2362"/>
            </a:solidFill>
            <a:prstDash val="solid"/>
            <a:miter lim="800000"/>
            <a:headEnd len="sm" w="sm" type="none"/>
            <a:tailEnd len="med" w="med" type="triangle"/>
          </a:ln>
        </p:spPr>
      </p:cxnSp>
      <p:cxnSp>
        <p:nvCxnSpPr>
          <p:cNvPr id="98" name="Google Shape;98;p4"/>
          <p:cNvCxnSpPr>
            <a:endCxn id="74" idx="0"/>
          </p:cNvCxnSpPr>
          <p:nvPr/>
        </p:nvCxnSpPr>
        <p:spPr>
          <a:xfrm flipH="1">
            <a:off x="7410403" y="5342559"/>
            <a:ext cx="67500" cy="324000"/>
          </a:xfrm>
          <a:prstGeom prst="straightConnector1">
            <a:avLst/>
          </a:prstGeom>
          <a:noFill/>
          <a:ln cap="flat" cmpd="sng" w="12700">
            <a:solidFill>
              <a:srgbClr val="4B2362"/>
            </a:solidFill>
            <a:prstDash val="solid"/>
            <a:miter lim="800000"/>
            <a:headEnd len="sm" w="sm" type="none"/>
            <a:tailEnd len="med" w="med" type="triangle"/>
          </a:ln>
        </p:spPr>
      </p:cxnSp>
      <p:cxnSp>
        <p:nvCxnSpPr>
          <p:cNvPr id="99" name="Google Shape;99;p4"/>
          <p:cNvCxnSpPr>
            <a:endCxn id="73" idx="0"/>
          </p:cNvCxnSpPr>
          <p:nvPr/>
        </p:nvCxnSpPr>
        <p:spPr>
          <a:xfrm flipH="1">
            <a:off x="6541512" y="5342453"/>
            <a:ext cx="78300" cy="330300"/>
          </a:xfrm>
          <a:prstGeom prst="straightConnector1">
            <a:avLst/>
          </a:prstGeom>
          <a:noFill/>
          <a:ln cap="flat" cmpd="sng" w="12700">
            <a:solidFill>
              <a:srgbClr val="4B2362"/>
            </a:solidFill>
            <a:prstDash val="solid"/>
            <a:miter lim="800000"/>
            <a:headEnd len="sm" w="sm" type="none"/>
            <a:tailEnd len="med" w="med" type="triangle"/>
          </a:ln>
        </p:spPr>
      </p:cxnSp>
      <p:cxnSp>
        <p:nvCxnSpPr>
          <p:cNvPr id="100" name="Google Shape;100;p4"/>
          <p:cNvCxnSpPr>
            <a:endCxn id="72" idx="0"/>
          </p:cNvCxnSpPr>
          <p:nvPr/>
        </p:nvCxnSpPr>
        <p:spPr>
          <a:xfrm flipH="1">
            <a:off x="5672621" y="5342445"/>
            <a:ext cx="139200" cy="347400"/>
          </a:xfrm>
          <a:prstGeom prst="straightConnector1">
            <a:avLst/>
          </a:prstGeom>
          <a:noFill/>
          <a:ln cap="flat" cmpd="sng" w="12700">
            <a:solidFill>
              <a:srgbClr val="4B2362"/>
            </a:solidFill>
            <a:prstDash val="solid"/>
            <a:miter lim="800000"/>
            <a:headEnd len="sm" w="sm" type="none"/>
            <a:tailEnd len="med" w="med" type="triangle"/>
          </a:ln>
        </p:spPr>
      </p:cxnSp>
      <p:cxnSp>
        <p:nvCxnSpPr>
          <p:cNvPr id="101" name="Google Shape;101;p4"/>
          <p:cNvCxnSpPr>
            <a:endCxn id="63" idx="0"/>
          </p:cNvCxnSpPr>
          <p:nvPr/>
        </p:nvCxnSpPr>
        <p:spPr>
          <a:xfrm flipH="1">
            <a:off x="4803730" y="5342525"/>
            <a:ext cx="79200" cy="340800"/>
          </a:xfrm>
          <a:prstGeom prst="straightConnector1">
            <a:avLst/>
          </a:prstGeom>
          <a:noFill/>
          <a:ln cap="flat" cmpd="sng" w="12700">
            <a:solidFill>
              <a:srgbClr val="4B2362"/>
            </a:solidFill>
            <a:prstDash val="solid"/>
            <a:miter lim="800000"/>
            <a:headEnd len="sm" w="sm" type="none"/>
            <a:tailEnd len="med" w="med" type="triangle"/>
          </a:ln>
        </p:spPr>
      </p:cxnSp>
      <p:cxnSp>
        <p:nvCxnSpPr>
          <p:cNvPr id="102" name="Google Shape;102;p4"/>
          <p:cNvCxnSpPr>
            <a:endCxn id="62" idx="0"/>
          </p:cNvCxnSpPr>
          <p:nvPr/>
        </p:nvCxnSpPr>
        <p:spPr>
          <a:xfrm flipH="1">
            <a:off x="3934839" y="5342559"/>
            <a:ext cx="199800" cy="324000"/>
          </a:xfrm>
          <a:prstGeom prst="straightConnector1">
            <a:avLst/>
          </a:prstGeom>
          <a:noFill/>
          <a:ln cap="flat" cmpd="sng" w="12700">
            <a:solidFill>
              <a:srgbClr val="4B2362"/>
            </a:solidFill>
            <a:prstDash val="solid"/>
            <a:miter lim="800000"/>
            <a:headEnd len="sm" w="sm" type="none"/>
            <a:tailEnd len="med" w="med" type="triangle"/>
          </a:ln>
        </p:spPr>
      </p:cxnSp>
      <p:cxnSp>
        <p:nvCxnSpPr>
          <p:cNvPr id="103" name="Google Shape;103;p4"/>
          <p:cNvCxnSpPr>
            <a:endCxn id="61" idx="0"/>
          </p:cNvCxnSpPr>
          <p:nvPr/>
        </p:nvCxnSpPr>
        <p:spPr>
          <a:xfrm flipH="1">
            <a:off x="3065948" y="5342453"/>
            <a:ext cx="220500" cy="330300"/>
          </a:xfrm>
          <a:prstGeom prst="straightConnector1">
            <a:avLst/>
          </a:prstGeom>
          <a:noFill/>
          <a:ln cap="flat" cmpd="sng" w="12700">
            <a:solidFill>
              <a:srgbClr val="4B2362"/>
            </a:solidFill>
            <a:prstDash val="solid"/>
            <a:miter lim="800000"/>
            <a:headEnd len="sm" w="sm" type="none"/>
            <a:tailEnd len="med" w="med" type="triangle"/>
          </a:ln>
        </p:spPr>
      </p:cxnSp>
      <p:cxnSp>
        <p:nvCxnSpPr>
          <p:cNvPr id="104" name="Google Shape;104;p4"/>
          <p:cNvCxnSpPr>
            <a:endCxn id="60" idx="0"/>
          </p:cNvCxnSpPr>
          <p:nvPr/>
        </p:nvCxnSpPr>
        <p:spPr>
          <a:xfrm flipH="1">
            <a:off x="2197057" y="5342445"/>
            <a:ext cx="285000" cy="347400"/>
          </a:xfrm>
          <a:prstGeom prst="straightConnector1">
            <a:avLst/>
          </a:prstGeom>
          <a:noFill/>
          <a:ln cap="flat" cmpd="sng" w="12700">
            <a:solidFill>
              <a:srgbClr val="4B2362"/>
            </a:solidFill>
            <a:prstDash val="solid"/>
            <a:miter lim="800000"/>
            <a:headEnd len="sm" w="sm" type="none"/>
            <a:tailEnd len="med" w="med" type="triangle"/>
          </a:ln>
        </p:spPr>
      </p:cxnSp>
      <p:cxnSp>
        <p:nvCxnSpPr>
          <p:cNvPr id="105" name="Google Shape;105;p4"/>
          <p:cNvCxnSpPr/>
          <p:nvPr/>
        </p:nvCxnSpPr>
        <p:spPr>
          <a:xfrm>
            <a:off x="4195210" y="1498031"/>
            <a:ext cx="0" cy="293677"/>
          </a:xfrm>
          <a:prstGeom prst="straightConnector1">
            <a:avLst/>
          </a:prstGeom>
          <a:noFill/>
          <a:ln cap="flat" cmpd="sng" w="12700">
            <a:solidFill>
              <a:srgbClr val="4B2362"/>
            </a:solidFill>
            <a:prstDash val="solid"/>
            <a:miter lim="800000"/>
            <a:headEnd len="sm" w="sm" type="none"/>
            <a:tailEnd len="med" w="med" type="triangle"/>
          </a:ln>
        </p:spPr>
      </p:cxnSp>
      <p:cxnSp>
        <p:nvCxnSpPr>
          <p:cNvPr id="106" name="Google Shape;106;p4"/>
          <p:cNvCxnSpPr/>
          <p:nvPr/>
        </p:nvCxnSpPr>
        <p:spPr>
          <a:xfrm>
            <a:off x="6307637" y="1498031"/>
            <a:ext cx="0" cy="293677"/>
          </a:xfrm>
          <a:prstGeom prst="straightConnector1">
            <a:avLst/>
          </a:prstGeom>
          <a:noFill/>
          <a:ln cap="flat" cmpd="sng" w="12700">
            <a:solidFill>
              <a:srgbClr val="4B2362"/>
            </a:solidFill>
            <a:prstDash val="solid"/>
            <a:miter lim="800000"/>
            <a:headEnd len="sm" w="sm" type="none"/>
            <a:tailEnd len="med" w="med" type="triangle"/>
          </a:ln>
        </p:spPr>
      </p:cxnSp>
      <p:sp>
        <p:nvSpPr>
          <p:cNvPr id="107" name="Google Shape;107;p4"/>
          <p:cNvSpPr/>
          <p:nvPr/>
        </p:nvSpPr>
        <p:spPr>
          <a:xfrm>
            <a:off x="3523075" y="1176489"/>
            <a:ext cx="3640863" cy="374571"/>
          </a:xfrm>
          <a:prstGeom prst="roundRect">
            <a:avLst>
              <a:gd fmla="val 16667" name="adj"/>
            </a:avLst>
          </a:prstGeom>
          <a:solidFill>
            <a:schemeClr val="lt1"/>
          </a:solidFill>
          <a:ln cap="flat" cmpd="sng" w="28575">
            <a:solidFill>
              <a:srgbClr val="4B236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strike="noStrike">
                <a:solidFill>
                  <a:srgbClr val="000000"/>
                </a:solidFill>
                <a:latin typeface="Arial"/>
                <a:ea typeface="Arial"/>
                <a:cs typeface="Arial"/>
                <a:sym typeface="Arial"/>
              </a:rPr>
              <a:t>What costume is she wearing?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5"/>
          <p:cNvPicPr preferRelativeResize="0"/>
          <p:nvPr/>
        </p:nvPicPr>
        <p:blipFill rotWithShape="1">
          <a:blip r:embed="rId3">
            <a:alphaModFix/>
          </a:blip>
          <a:srcRect b="41017" l="-19484" r="-36648" t="-2061"/>
          <a:stretch/>
        </p:blipFill>
        <p:spPr>
          <a:xfrm>
            <a:off x="1830831" y="3011577"/>
            <a:ext cx="1747119" cy="1243105"/>
          </a:xfrm>
          <a:prstGeom prst="rect">
            <a:avLst/>
          </a:prstGeom>
          <a:noFill/>
          <a:ln>
            <a:noFill/>
          </a:ln>
        </p:spPr>
      </p:pic>
      <p:pic>
        <p:nvPicPr>
          <p:cNvPr id="113" name="Google Shape;113;p5"/>
          <p:cNvPicPr preferRelativeResize="0"/>
          <p:nvPr/>
        </p:nvPicPr>
        <p:blipFill rotWithShape="1">
          <a:blip r:embed="rId4">
            <a:alphaModFix/>
          </a:blip>
          <a:srcRect b="31872" l="0" r="0" t="0"/>
          <a:stretch/>
        </p:blipFill>
        <p:spPr>
          <a:xfrm>
            <a:off x="1479223" y="4630980"/>
            <a:ext cx="1029349" cy="1300037"/>
          </a:xfrm>
          <a:prstGeom prst="rect">
            <a:avLst/>
          </a:prstGeom>
          <a:noFill/>
          <a:ln>
            <a:noFill/>
          </a:ln>
        </p:spPr>
      </p:pic>
      <p:pic>
        <p:nvPicPr>
          <p:cNvPr descr="A picture containing invertebrate, arthropod, spider&#10;&#10;Description automatically generated" id="114" name="Google Shape;114;p5"/>
          <p:cNvPicPr preferRelativeResize="0"/>
          <p:nvPr/>
        </p:nvPicPr>
        <p:blipFill rotWithShape="1">
          <a:blip r:embed="rId5">
            <a:alphaModFix/>
          </a:blip>
          <a:srcRect b="0" l="0" r="0" t="0"/>
          <a:stretch/>
        </p:blipFill>
        <p:spPr>
          <a:xfrm>
            <a:off x="7056558" y="3030377"/>
            <a:ext cx="1547692" cy="1260831"/>
          </a:xfrm>
          <a:prstGeom prst="rect">
            <a:avLst/>
          </a:prstGeom>
          <a:noFill/>
          <a:ln>
            <a:noFill/>
          </a:ln>
        </p:spPr>
      </p:pic>
      <p:pic>
        <p:nvPicPr>
          <p:cNvPr descr="A person in a garment&#10;&#10;Description automatically generated with medium confidence" id="115" name="Google Shape;115;p5"/>
          <p:cNvPicPr preferRelativeResize="0"/>
          <p:nvPr/>
        </p:nvPicPr>
        <p:blipFill rotWithShape="1">
          <a:blip r:embed="rId6">
            <a:alphaModFix/>
          </a:blip>
          <a:srcRect b="43217" l="0" r="0" t="0"/>
          <a:stretch/>
        </p:blipFill>
        <p:spPr>
          <a:xfrm>
            <a:off x="4466565" y="3011577"/>
            <a:ext cx="1747119" cy="1243105"/>
          </a:xfrm>
          <a:prstGeom prst="rect">
            <a:avLst/>
          </a:prstGeom>
          <a:noFill/>
          <a:ln>
            <a:noFill/>
          </a:ln>
        </p:spPr>
      </p:pic>
      <p:sp>
        <p:nvSpPr>
          <p:cNvPr id="116" name="Google Shape;116;p5"/>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2</a:t>
            </a:r>
            <a:endParaRPr/>
          </a:p>
        </p:txBody>
      </p:sp>
      <p:sp>
        <p:nvSpPr>
          <p:cNvPr id="117" name="Google Shape;117;p5"/>
          <p:cNvSpPr txBox="1"/>
          <p:nvPr/>
        </p:nvSpPr>
        <p:spPr>
          <a:xfrm>
            <a:off x="3716242" y="622562"/>
            <a:ext cx="467210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Spell out each word then use the purple letter to spell the hidden word and find the second clue</a:t>
            </a:r>
            <a:endParaRPr/>
          </a:p>
        </p:txBody>
      </p:sp>
      <p:sp>
        <p:nvSpPr>
          <p:cNvPr id="118" name="Google Shape;118;p5"/>
          <p:cNvSpPr/>
          <p:nvPr/>
        </p:nvSpPr>
        <p:spPr>
          <a:xfrm flipH="1">
            <a:off x="324101"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5"/>
          <p:cNvSpPr/>
          <p:nvPr/>
        </p:nvSpPr>
        <p:spPr>
          <a:xfrm flipH="1">
            <a:off x="696596"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5"/>
          <p:cNvSpPr/>
          <p:nvPr/>
        </p:nvSpPr>
        <p:spPr>
          <a:xfrm flipH="1">
            <a:off x="1064838"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5"/>
          <p:cNvSpPr/>
          <p:nvPr/>
        </p:nvSpPr>
        <p:spPr>
          <a:xfrm flipH="1">
            <a:off x="1437333" y="2555263"/>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5"/>
          <p:cNvSpPr/>
          <p:nvPr/>
        </p:nvSpPr>
        <p:spPr>
          <a:xfrm flipH="1">
            <a:off x="1778249"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5"/>
          <p:cNvSpPr/>
          <p:nvPr/>
        </p:nvSpPr>
        <p:spPr>
          <a:xfrm flipH="1">
            <a:off x="2146434"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5"/>
          <p:cNvSpPr/>
          <p:nvPr/>
        </p:nvSpPr>
        <p:spPr>
          <a:xfrm flipH="1">
            <a:off x="2487350"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umpkin with a face drawn on it&#10;&#10;Description automatically generated with medium confidence" id="125" name="Google Shape;125;p5"/>
          <p:cNvPicPr preferRelativeResize="0"/>
          <p:nvPr/>
        </p:nvPicPr>
        <p:blipFill rotWithShape="1">
          <a:blip r:embed="rId7">
            <a:alphaModFix/>
          </a:blip>
          <a:srcRect b="0" l="0" r="0" t="0"/>
          <a:stretch/>
        </p:blipFill>
        <p:spPr>
          <a:xfrm>
            <a:off x="1093456" y="1588912"/>
            <a:ext cx="947030" cy="840550"/>
          </a:xfrm>
          <a:prstGeom prst="rect">
            <a:avLst/>
          </a:prstGeom>
          <a:noFill/>
          <a:ln>
            <a:noFill/>
          </a:ln>
        </p:spPr>
      </p:pic>
      <p:sp>
        <p:nvSpPr>
          <p:cNvPr id="126" name="Google Shape;126;p5"/>
          <p:cNvSpPr/>
          <p:nvPr/>
        </p:nvSpPr>
        <p:spPr>
          <a:xfrm flipH="1">
            <a:off x="3110111"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5"/>
          <p:cNvSpPr/>
          <p:nvPr/>
        </p:nvSpPr>
        <p:spPr>
          <a:xfrm flipH="1">
            <a:off x="3471945" y="2555263"/>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5"/>
          <p:cNvSpPr/>
          <p:nvPr/>
        </p:nvSpPr>
        <p:spPr>
          <a:xfrm flipH="1">
            <a:off x="3833779"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5"/>
          <p:cNvSpPr/>
          <p:nvPr/>
        </p:nvSpPr>
        <p:spPr>
          <a:xfrm flipH="1">
            <a:off x="4206274"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5"/>
          <p:cNvSpPr/>
          <p:nvPr/>
        </p:nvSpPr>
        <p:spPr>
          <a:xfrm flipH="1">
            <a:off x="4578769"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5"/>
          <p:cNvSpPr/>
          <p:nvPr/>
        </p:nvSpPr>
        <p:spPr>
          <a:xfrm flipH="1">
            <a:off x="4940603"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5"/>
          <p:cNvSpPr/>
          <p:nvPr/>
        </p:nvSpPr>
        <p:spPr>
          <a:xfrm flipH="1">
            <a:off x="5302437"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5"/>
          <p:cNvSpPr/>
          <p:nvPr/>
        </p:nvSpPr>
        <p:spPr>
          <a:xfrm flipH="1">
            <a:off x="5653610"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5"/>
          <p:cNvSpPr/>
          <p:nvPr/>
        </p:nvSpPr>
        <p:spPr>
          <a:xfrm flipH="1">
            <a:off x="6015444"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5"/>
          <p:cNvSpPr/>
          <p:nvPr/>
        </p:nvSpPr>
        <p:spPr>
          <a:xfrm flipH="1">
            <a:off x="6387939"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light&#10;&#10;Description automatically generated" id="136" name="Google Shape;136;p5"/>
          <p:cNvPicPr preferRelativeResize="0"/>
          <p:nvPr/>
        </p:nvPicPr>
        <p:blipFill rotWithShape="1">
          <a:blip r:embed="rId8">
            <a:alphaModFix/>
          </a:blip>
          <a:srcRect b="0" l="0" r="0" t="0"/>
          <a:stretch/>
        </p:blipFill>
        <p:spPr>
          <a:xfrm rot="4511890">
            <a:off x="4270535" y="766769"/>
            <a:ext cx="926702" cy="2728866"/>
          </a:xfrm>
          <a:prstGeom prst="rect">
            <a:avLst/>
          </a:prstGeom>
          <a:noFill/>
          <a:ln>
            <a:noFill/>
          </a:ln>
        </p:spPr>
      </p:pic>
      <p:sp>
        <p:nvSpPr>
          <p:cNvPr id="137" name="Google Shape;137;p5"/>
          <p:cNvSpPr/>
          <p:nvPr/>
        </p:nvSpPr>
        <p:spPr>
          <a:xfrm flipH="1">
            <a:off x="250122" y="4019910"/>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5"/>
          <p:cNvSpPr/>
          <p:nvPr/>
        </p:nvSpPr>
        <p:spPr>
          <a:xfrm flipH="1">
            <a:off x="611956" y="401991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5"/>
          <p:cNvSpPr/>
          <p:nvPr/>
        </p:nvSpPr>
        <p:spPr>
          <a:xfrm flipH="1">
            <a:off x="973790" y="401991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icture containing cat, dark, domestic cat&#10;&#10;Description automatically generated" id="140" name="Google Shape;140;p5"/>
          <p:cNvPicPr preferRelativeResize="0"/>
          <p:nvPr/>
        </p:nvPicPr>
        <p:blipFill rotWithShape="1">
          <a:blip r:embed="rId9">
            <a:alphaModFix/>
          </a:blip>
          <a:srcRect b="0" l="0" r="0" t="0"/>
          <a:stretch/>
        </p:blipFill>
        <p:spPr>
          <a:xfrm>
            <a:off x="478362" y="3053559"/>
            <a:ext cx="760605" cy="863732"/>
          </a:xfrm>
          <a:prstGeom prst="rect">
            <a:avLst/>
          </a:prstGeom>
          <a:noFill/>
          <a:ln>
            <a:noFill/>
          </a:ln>
        </p:spPr>
      </p:pic>
      <p:sp>
        <p:nvSpPr>
          <p:cNvPr id="141" name="Google Shape;141;p5"/>
          <p:cNvSpPr/>
          <p:nvPr/>
        </p:nvSpPr>
        <p:spPr>
          <a:xfrm flipH="1">
            <a:off x="6930796"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5"/>
          <p:cNvSpPr/>
          <p:nvPr/>
        </p:nvSpPr>
        <p:spPr>
          <a:xfrm flipH="1">
            <a:off x="7303291" y="2555263"/>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5"/>
          <p:cNvSpPr/>
          <p:nvPr/>
        </p:nvSpPr>
        <p:spPr>
          <a:xfrm flipH="1">
            <a:off x="7671533"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5"/>
          <p:cNvSpPr/>
          <p:nvPr/>
        </p:nvSpPr>
        <p:spPr>
          <a:xfrm flipH="1">
            <a:off x="8044028"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5"/>
          <p:cNvSpPr/>
          <p:nvPr/>
        </p:nvSpPr>
        <p:spPr>
          <a:xfrm flipH="1">
            <a:off x="8384944" y="2555263"/>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6" name="Google Shape;146;p5"/>
          <p:cNvPicPr preferRelativeResize="0"/>
          <p:nvPr/>
        </p:nvPicPr>
        <p:blipFill rotWithShape="1">
          <a:blip r:embed="rId10">
            <a:alphaModFix/>
          </a:blip>
          <a:srcRect b="0" l="0" r="0" t="0"/>
          <a:stretch/>
        </p:blipFill>
        <p:spPr>
          <a:xfrm>
            <a:off x="7489538" y="1588912"/>
            <a:ext cx="645384" cy="840550"/>
          </a:xfrm>
          <a:prstGeom prst="rect">
            <a:avLst/>
          </a:prstGeom>
          <a:noFill/>
          <a:ln>
            <a:noFill/>
          </a:ln>
        </p:spPr>
      </p:pic>
      <p:sp>
        <p:nvSpPr>
          <p:cNvPr id="147" name="Google Shape;147;p5"/>
          <p:cNvSpPr/>
          <p:nvPr/>
        </p:nvSpPr>
        <p:spPr>
          <a:xfrm flipH="1">
            <a:off x="4079037"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5"/>
          <p:cNvSpPr/>
          <p:nvPr/>
        </p:nvSpPr>
        <p:spPr>
          <a:xfrm flipH="1">
            <a:off x="4451532"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5"/>
          <p:cNvSpPr/>
          <p:nvPr/>
        </p:nvSpPr>
        <p:spPr>
          <a:xfrm flipH="1">
            <a:off x="4813366"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5"/>
          <p:cNvSpPr/>
          <p:nvPr/>
        </p:nvSpPr>
        <p:spPr>
          <a:xfrm flipH="1">
            <a:off x="5175200"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5"/>
          <p:cNvSpPr/>
          <p:nvPr/>
        </p:nvSpPr>
        <p:spPr>
          <a:xfrm flipH="1">
            <a:off x="5526373" y="4019909"/>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5"/>
          <p:cNvSpPr/>
          <p:nvPr/>
        </p:nvSpPr>
        <p:spPr>
          <a:xfrm flipH="1">
            <a:off x="5888207"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5"/>
          <p:cNvSpPr/>
          <p:nvPr/>
        </p:nvSpPr>
        <p:spPr>
          <a:xfrm flipH="1">
            <a:off x="6260702"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5"/>
          <p:cNvSpPr/>
          <p:nvPr/>
        </p:nvSpPr>
        <p:spPr>
          <a:xfrm flipH="1">
            <a:off x="6714771" y="4019909"/>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5"/>
          <p:cNvSpPr/>
          <p:nvPr/>
        </p:nvSpPr>
        <p:spPr>
          <a:xfrm flipH="1">
            <a:off x="7076605"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5"/>
          <p:cNvSpPr/>
          <p:nvPr/>
        </p:nvSpPr>
        <p:spPr>
          <a:xfrm flipH="1">
            <a:off x="7438439"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5"/>
          <p:cNvSpPr/>
          <p:nvPr/>
        </p:nvSpPr>
        <p:spPr>
          <a:xfrm flipH="1">
            <a:off x="7789612"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5"/>
          <p:cNvSpPr/>
          <p:nvPr/>
        </p:nvSpPr>
        <p:spPr>
          <a:xfrm flipH="1">
            <a:off x="8151446"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5"/>
          <p:cNvSpPr/>
          <p:nvPr/>
        </p:nvSpPr>
        <p:spPr>
          <a:xfrm flipH="1">
            <a:off x="8523941" y="4019909"/>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5"/>
          <p:cNvSpPr/>
          <p:nvPr/>
        </p:nvSpPr>
        <p:spPr>
          <a:xfrm flipH="1">
            <a:off x="555050"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5"/>
          <p:cNvSpPr/>
          <p:nvPr/>
        </p:nvSpPr>
        <p:spPr>
          <a:xfrm flipH="1">
            <a:off x="927545"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5"/>
          <p:cNvSpPr/>
          <p:nvPr/>
        </p:nvSpPr>
        <p:spPr>
          <a:xfrm flipH="1">
            <a:off x="1289379" y="5760430"/>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5"/>
          <p:cNvSpPr/>
          <p:nvPr/>
        </p:nvSpPr>
        <p:spPr>
          <a:xfrm flipH="1">
            <a:off x="1651213"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5"/>
          <p:cNvSpPr/>
          <p:nvPr/>
        </p:nvSpPr>
        <p:spPr>
          <a:xfrm flipH="1">
            <a:off x="2002386"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5"/>
          <p:cNvSpPr/>
          <p:nvPr/>
        </p:nvSpPr>
        <p:spPr>
          <a:xfrm flipH="1">
            <a:off x="2364220"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5"/>
          <p:cNvSpPr/>
          <p:nvPr/>
        </p:nvSpPr>
        <p:spPr>
          <a:xfrm flipH="1">
            <a:off x="2736715"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5"/>
          <p:cNvSpPr/>
          <p:nvPr/>
        </p:nvSpPr>
        <p:spPr>
          <a:xfrm flipH="1">
            <a:off x="3115729" y="5760430"/>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5"/>
          <p:cNvSpPr/>
          <p:nvPr/>
        </p:nvSpPr>
        <p:spPr>
          <a:xfrm>
            <a:off x="3670816" y="4631752"/>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169" name="Google Shape;169;p5"/>
          <p:cNvSpPr/>
          <p:nvPr/>
        </p:nvSpPr>
        <p:spPr>
          <a:xfrm>
            <a:off x="3670816" y="552335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170" name="Google Shape;170;p5"/>
          <p:cNvSpPr txBox="1"/>
          <p:nvPr/>
        </p:nvSpPr>
        <p:spPr>
          <a:xfrm>
            <a:off x="4332542" y="4723002"/>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Practice</a:t>
            </a:r>
            <a:endParaRPr/>
          </a:p>
        </p:txBody>
      </p:sp>
      <p:sp>
        <p:nvSpPr>
          <p:cNvPr id="171" name="Google Shape;171;p5"/>
          <p:cNvSpPr txBox="1"/>
          <p:nvPr/>
        </p:nvSpPr>
        <p:spPr>
          <a:xfrm>
            <a:off x="4332542" y="5654319"/>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Practice</a:t>
            </a:r>
            <a:endParaRPr/>
          </a:p>
        </p:txBody>
      </p:sp>
      <p:sp>
        <p:nvSpPr>
          <p:cNvPr id="172" name="Google Shape;172;p5"/>
          <p:cNvSpPr/>
          <p:nvPr/>
        </p:nvSpPr>
        <p:spPr>
          <a:xfrm>
            <a:off x="5464322" y="4631752"/>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173" name="Google Shape;173;p5"/>
          <p:cNvSpPr/>
          <p:nvPr/>
        </p:nvSpPr>
        <p:spPr>
          <a:xfrm>
            <a:off x="5464322" y="552335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174" name="Google Shape;174;p5"/>
          <p:cNvSpPr txBox="1"/>
          <p:nvPr/>
        </p:nvSpPr>
        <p:spPr>
          <a:xfrm>
            <a:off x="6126048" y="4723002"/>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Surprise</a:t>
            </a:r>
            <a:endParaRPr/>
          </a:p>
        </p:txBody>
      </p:sp>
      <p:sp>
        <p:nvSpPr>
          <p:cNvPr id="175" name="Google Shape;175;p5"/>
          <p:cNvSpPr txBox="1"/>
          <p:nvPr/>
        </p:nvSpPr>
        <p:spPr>
          <a:xfrm>
            <a:off x="6126048" y="5654319"/>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Solstice</a:t>
            </a:r>
            <a:endParaRPr/>
          </a:p>
        </p:txBody>
      </p:sp>
      <p:sp>
        <p:nvSpPr>
          <p:cNvPr id="176" name="Google Shape;176;p5"/>
          <p:cNvSpPr/>
          <p:nvPr/>
        </p:nvSpPr>
        <p:spPr>
          <a:xfrm>
            <a:off x="7007355" y="50576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177" name="Google Shape;177;p5"/>
          <p:cNvSpPr txBox="1"/>
          <p:nvPr/>
        </p:nvSpPr>
        <p:spPr>
          <a:xfrm>
            <a:off x="7669081" y="5188661"/>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Practise</a:t>
            </a:r>
            <a:endParaRPr/>
          </a:p>
        </p:txBody>
      </p:sp>
      <p:sp>
        <p:nvSpPr>
          <p:cNvPr id="178" name="Google Shape;178;p5"/>
          <p:cNvSpPr/>
          <p:nvPr/>
        </p:nvSpPr>
        <p:spPr>
          <a:xfrm flipH="1">
            <a:off x="1420271"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5"/>
          <p:cNvSpPr/>
          <p:nvPr/>
        </p:nvSpPr>
        <p:spPr>
          <a:xfrm flipH="1">
            <a:off x="1792766"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5"/>
          <p:cNvSpPr/>
          <p:nvPr/>
        </p:nvSpPr>
        <p:spPr>
          <a:xfrm flipH="1">
            <a:off x="2154600"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5"/>
          <p:cNvSpPr/>
          <p:nvPr/>
        </p:nvSpPr>
        <p:spPr>
          <a:xfrm flipH="1">
            <a:off x="2516434"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5"/>
          <p:cNvSpPr/>
          <p:nvPr/>
        </p:nvSpPr>
        <p:spPr>
          <a:xfrm flipH="1">
            <a:off x="2867607" y="4019385"/>
            <a:ext cx="372495" cy="372495"/>
          </a:xfrm>
          <a:prstGeom prst="rect">
            <a:avLst/>
          </a:prstGeom>
          <a:solidFill>
            <a:srgbClr val="703593"/>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5"/>
          <p:cNvSpPr/>
          <p:nvPr/>
        </p:nvSpPr>
        <p:spPr>
          <a:xfrm flipH="1">
            <a:off x="3229441"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5"/>
          <p:cNvSpPr/>
          <p:nvPr/>
        </p:nvSpPr>
        <p:spPr>
          <a:xfrm flipH="1">
            <a:off x="3601936" y="4019385"/>
            <a:ext cx="372495" cy="372495"/>
          </a:xfrm>
          <a:prstGeom prst="rect">
            <a:avLst/>
          </a:prstGeom>
          <a:solidFill>
            <a:schemeClr val="lt1"/>
          </a:solidFill>
          <a:ln cap="flat" cmpd="sng" w="19050">
            <a:solidFill>
              <a:srgbClr val="4B23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3</a:t>
            </a:r>
            <a:endParaRPr/>
          </a:p>
        </p:txBody>
      </p:sp>
      <p:sp>
        <p:nvSpPr>
          <p:cNvPr id="190" name="Google Shape;190;p6"/>
          <p:cNvSpPr txBox="1"/>
          <p:nvPr/>
        </p:nvSpPr>
        <p:spPr>
          <a:xfrm>
            <a:off x="3716242" y="719671"/>
            <a:ext cx="46721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Count the objects. Whichever picture is the most common is the answer.</a:t>
            </a:r>
            <a:endParaRPr/>
          </a:p>
        </p:txBody>
      </p:sp>
      <p:sp>
        <p:nvSpPr>
          <p:cNvPr id="191" name="Google Shape;191;p6"/>
          <p:cNvSpPr/>
          <p:nvPr/>
        </p:nvSpPr>
        <p:spPr>
          <a:xfrm>
            <a:off x="547176" y="153119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192" name="Google Shape;192;p6"/>
          <p:cNvSpPr/>
          <p:nvPr/>
        </p:nvSpPr>
        <p:spPr>
          <a:xfrm>
            <a:off x="3945521" y="153119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193" name="Google Shape;193;p6"/>
          <p:cNvSpPr txBox="1"/>
          <p:nvPr/>
        </p:nvSpPr>
        <p:spPr>
          <a:xfrm>
            <a:off x="1208902" y="1662159"/>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Spiders</a:t>
            </a:r>
            <a:endParaRPr/>
          </a:p>
        </p:txBody>
      </p:sp>
      <p:sp>
        <p:nvSpPr>
          <p:cNvPr id="194" name="Google Shape;194;p6"/>
          <p:cNvSpPr txBox="1"/>
          <p:nvPr/>
        </p:nvSpPr>
        <p:spPr>
          <a:xfrm>
            <a:off x="4607247" y="1662159"/>
            <a:ext cx="7199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Bats</a:t>
            </a:r>
            <a:endParaRPr/>
          </a:p>
        </p:txBody>
      </p:sp>
      <p:sp>
        <p:nvSpPr>
          <p:cNvPr id="195" name="Google Shape;195;p6"/>
          <p:cNvSpPr/>
          <p:nvPr/>
        </p:nvSpPr>
        <p:spPr>
          <a:xfrm>
            <a:off x="2267912" y="153119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196" name="Google Shape;196;p6"/>
          <p:cNvSpPr/>
          <p:nvPr/>
        </p:nvSpPr>
        <p:spPr>
          <a:xfrm>
            <a:off x="5327175" y="153119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197" name="Google Shape;197;p6"/>
          <p:cNvSpPr txBox="1"/>
          <p:nvPr/>
        </p:nvSpPr>
        <p:spPr>
          <a:xfrm>
            <a:off x="2929638" y="1662159"/>
            <a:ext cx="10590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Witches</a:t>
            </a:r>
            <a:endParaRPr/>
          </a:p>
        </p:txBody>
      </p:sp>
      <p:sp>
        <p:nvSpPr>
          <p:cNvPr id="198" name="Google Shape;198;p6"/>
          <p:cNvSpPr txBox="1"/>
          <p:nvPr/>
        </p:nvSpPr>
        <p:spPr>
          <a:xfrm>
            <a:off x="6266363" y="1633132"/>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6"/>
          <p:cNvSpPr/>
          <p:nvPr/>
        </p:nvSpPr>
        <p:spPr>
          <a:xfrm>
            <a:off x="6942536" y="153119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200" name="Google Shape;200;p6"/>
          <p:cNvSpPr txBox="1"/>
          <p:nvPr/>
        </p:nvSpPr>
        <p:spPr>
          <a:xfrm>
            <a:off x="7604262" y="1662159"/>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Skeletons</a:t>
            </a:r>
            <a:endParaRPr/>
          </a:p>
        </p:txBody>
      </p:sp>
      <p:sp>
        <p:nvSpPr>
          <p:cNvPr id="201" name="Google Shape;201;p6"/>
          <p:cNvSpPr txBox="1"/>
          <p:nvPr/>
        </p:nvSpPr>
        <p:spPr>
          <a:xfrm>
            <a:off x="5954061" y="1662159"/>
            <a:ext cx="98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Ghosts</a:t>
            </a:r>
            <a:endParaRPr/>
          </a:p>
        </p:txBody>
      </p:sp>
      <p:pic>
        <p:nvPicPr>
          <p:cNvPr id="202" name="Google Shape;202;p6"/>
          <p:cNvPicPr preferRelativeResize="0"/>
          <p:nvPr/>
        </p:nvPicPr>
        <p:blipFill rotWithShape="1">
          <a:blip r:embed="rId3">
            <a:alphaModFix/>
          </a:blip>
          <a:srcRect b="0" l="0" r="0" t="0"/>
          <a:stretch/>
        </p:blipFill>
        <p:spPr>
          <a:xfrm>
            <a:off x="7397134" y="2143601"/>
            <a:ext cx="1284953" cy="713676"/>
          </a:xfrm>
          <a:prstGeom prst="rect">
            <a:avLst/>
          </a:prstGeom>
          <a:noFill/>
          <a:ln>
            <a:noFill/>
          </a:ln>
        </p:spPr>
      </p:pic>
      <p:pic>
        <p:nvPicPr>
          <p:cNvPr descr="A picture containing circle&#10;&#10;Description automatically generated" id="203" name="Google Shape;203;p6"/>
          <p:cNvPicPr preferRelativeResize="0"/>
          <p:nvPr/>
        </p:nvPicPr>
        <p:blipFill rotWithShape="1">
          <a:blip r:embed="rId4">
            <a:alphaModFix/>
          </a:blip>
          <a:srcRect b="0" l="0" r="0" t="0"/>
          <a:stretch/>
        </p:blipFill>
        <p:spPr>
          <a:xfrm>
            <a:off x="4670628" y="4991963"/>
            <a:ext cx="646827" cy="678708"/>
          </a:xfrm>
          <a:prstGeom prst="rect">
            <a:avLst/>
          </a:prstGeom>
          <a:noFill/>
          <a:ln>
            <a:noFill/>
          </a:ln>
        </p:spPr>
      </p:pic>
      <p:pic>
        <p:nvPicPr>
          <p:cNvPr descr="A picture containing text&#10;&#10;Description automatically generated" id="204" name="Google Shape;204;p6"/>
          <p:cNvPicPr preferRelativeResize="0"/>
          <p:nvPr/>
        </p:nvPicPr>
        <p:blipFill rotWithShape="1">
          <a:blip r:embed="rId5">
            <a:alphaModFix/>
          </a:blip>
          <a:srcRect b="0" l="0" r="0" t="0"/>
          <a:stretch/>
        </p:blipFill>
        <p:spPr>
          <a:xfrm>
            <a:off x="2210576" y="4489003"/>
            <a:ext cx="834254" cy="652133"/>
          </a:xfrm>
          <a:prstGeom prst="rect">
            <a:avLst/>
          </a:prstGeom>
          <a:noFill/>
          <a:ln>
            <a:noFill/>
          </a:ln>
        </p:spPr>
      </p:pic>
      <p:pic>
        <p:nvPicPr>
          <p:cNvPr descr="A pumpkin with a face drawn on it&#10;&#10;Description automatically generated with medium confidence" id="205" name="Google Shape;205;p6"/>
          <p:cNvPicPr preferRelativeResize="0"/>
          <p:nvPr/>
        </p:nvPicPr>
        <p:blipFill rotWithShape="1">
          <a:blip r:embed="rId6">
            <a:alphaModFix/>
          </a:blip>
          <a:srcRect b="0" l="0" r="0" t="0"/>
          <a:stretch/>
        </p:blipFill>
        <p:spPr>
          <a:xfrm>
            <a:off x="1947598" y="2202932"/>
            <a:ext cx="519851" cy="461401"/>
          </a:xfrm>
          <a:prstGeom prst="rect">
            <a:avLst/>
          </a:prstGeom>
          <a:noFill/>
          <a:ln>
            <a:noFill/>
          </a:ln>
        </p:spPr>
      </p:pic>
      <p:pic>
        <p:nvPicPr>
          <p:cNvPr id="206" name="Google Shape;206;p6"/>
          <p:cNvPicPr preferRelativeResize="0"/>
          <p:nvPr/>
        </p:nvPicPr>
        <p:blipFill rotWithShape="1">
          <a:blip r:embed="rId7">
            <a:alphaModFix/>
          </a:blip>
          <a:srcRect b="0" l="0" r="0" t="0"/>
          <a:stretch/>
        </p:blipFill>
        <p:spPr>
          <a:xfrm>
            <a:off x="1862402" y="2698726"/>
            <a:ext cx="1100581" cy="963715"/>
          </a:xfrm>
          <a:prstGeom prst="rect">
            <a:avLst/>
          </a:prstGeom>
          <a:noFill/>
          <a:ln>
            <a:noFill/>
          </a:ln>
        </p:spPr>
      </p:pic>
      <p:pic>
        <p:nvPicPr>
          <p:cNvPr descr="Icon&#10;&#10;Description automatically generated" id="207" name="Google Shape;207;p6"/>
          <p:cNvPicPr preferRelativeResize="0"/>
          <p:nvPr/>
        </p:nvPicPr>
        <p:blipFill rotWithShape="1">
          <a:blip r:embed="rId8">
            <a:alphaModFix/>
          </a:blip>
          <a:srcRect b="0" l="0" r="0" t="0"/>
          <a:stretch/>
        </p:blipFill>
        <p:spPr>
          <a:xfrm>
            <a:off x="5349270" y="3511897"/>
            <a:ext cx="404933" cy="662160"/>
          </a:xfrm>
          <a:prstGeom prst="rect">
            <a:avLst/>
          </a:prstGeom>
          <a:noFill/>
          <a:ln>
            <a:noFill/>
          </a:ln>
        </p:spPr>
      </p:pic>
      <p:pic>
        <p:nvPicPr>
          <p:cNvPr descr="Icon&#10;&#10;Description automatically generated with medium confidence" id="208" name="Google Shape;208;p6"/>
          <p:cNvPicPr preferRelativeResize="0"/>
          <p:nvPr/>
        </p:nvPicPr>
        <p:blipFill rotWithShape="1">
          <a:blip r:embed="rId9">
            <a:alphaModFix/>
          </a:blip>
          <a:srcRect b="0" l="0" r="0" t="0"/>
          <a:stretch/>
        </p:blipFill>
        <p:spPr>
          <a:xfrm>
            <a:off x="2971514" y="5770394"/>
            <a:ext cx="243201" cy="514124"/>
          </a:xfrm>
          <a:prstGeom prst="rect">
            <a:avLst/>
          </a:prstGeom>
          <a:noFill/>
          <a:ln>
            <a:noFill/>
          </a:ln>
        </p:spPr>
      </p:pic>
      <p:pic>
        <p:nvPicPr>
          <p:cNvPr descr="A picture containing invertebrate, arthropod, spider&#10;&#10;Description automatically generated" id="209" name="Google Shape;209;p6"/>
          <p:cNvPicPr preferRelativeResize="0"/>
          <p:nvPr/>
        </p:nvPicPr>
        <p:blipFill rotWithShape="1">
          <a:blip r:embed="rId10">
            <a:alphaModFix/>
          </a:blip>
          <a:srcRect b="0" l="0" r="0" t="0"/>
          <a:stretch/>
        </p:blipFill>
        <p:spPr>
          <a:xfrm rot="1532506">
            <a:off x="5392234" y="4348540"/>
            <a:ext cx="1182976" cy="963714"/>
          </a:xfrm>
          <a:prstGeom prst="rect">
            <a:avLst/>
          </a:prstGeom>
          <a:noFill/>
          <a:ln>
            <a:noFill/>
          </a:ln>
        </p:spPr>
      </p:pic>
      <p:pic>
        <p:nvPicPr>
          <p:cNvPr id="210" name="Google Shape;210;p6"/>
          <p:cNvPicPr preferRelativeResize="0"/>
          <p:nvPr/>
        </p:nvPicPr>
        <p:blipFill rotWithShape="1">
          <a:blip r:embed="rId11">
            <a:alphaModFix/>
          </a:blip>
          <a:srcRect b="0" l="0" r="0" t="0"/>
          <a:stretch/>
        </p:blipFill>
        <p:spPr>
          <a:xfrm>
            <a:off x="4828157" y="2124756"/>
            <a:ext cx="519851" cy="963715"/>
          </a:xfrm>
          <a:prstGeom prst="rect">
            <a:avLst/>
          </a:prstGeom>
          <a:noFill/>
          <a:ln>
            <a:noFill/>
          </a:ln>
        </p:spPr>
      </p:pic>
      <p:pic>
        <p:nvPicPr>
          <p:cNvPr descr="A toy action figure&#10;&#10;Description automatically generated with low confidence" id="211" name="Google Shape;211;p6"/>
          <p:cNvPicPr preferRelativeResize="0"/>
          <p:nvPr/>
        </p:nvPicPr>
        <p:blipFill rotWithShape="1">
          <a:blip r:embed="rId12">
            <a:alphaModFix/>
          </a:blip>
          <a:srcRect b="0" l="0" r="0" t="0"/>
          <a:stretch/>
        </p:blipFill>
        <p:spPr>
          <a:xfrm>
            <a:off x="5341062" y="2182475"/>
            <a:ext cx="1092822" cy="963715"/>
          </a:xfrm>
          <a:prstGeom prst="rect">
            <a:avLst/>
          </a:prstGeom>
          <a:noFill/>
          <a:ln>
            <a:noFill/>
          </a:ln>
        </p:spPr>
      </p:pic>
      <p:pic>
        <p:nvPicPr>
          <p:cNvPr descr="A picture containing invertebrate, arthropod, spider&#10;&#10;Description automatically generated" id="212" name="Google Shape;212;p6"/>
          <p:cNvPicPr preferRelativeResize="0"/>
          <p:nvPr/>
        </p:nvPicPr>
        <p:blipFill rotWithShape="1">
          <a:blip r:embed="rId10">
            <a:alphaModFix/>
          </a:blip>
          <a:srcRect b="0" l="0" r="0" t="0"/>
          <a:stretch/>
        </p:blipFill>
        <p:spPr>
          <a:xfrm>
            <a:off x="3556923" y="2172471"/>
            <a:ext cx="1182976" cy="963714"/>
          </a:xfrm>
          <a:prstGeom prst="rect">
            <a:avLst/>
          </a:prstGeom>
          <a:noFill/>
          <a:ln>
            <a:noFill/>
          </a:ln>
        </p:spPr>
      </p:pic>
      <p:pic>
        <p:nvPicPr>
          <p:cNvPr descr="A picture containing invertebrate, arthropod, spider&#10;&#10;Description automatically generated" id="213" name="Google Shape;213;p6"/>
          <p:cNvPicPr preferRelativeResize="0"/>
          <p:nvPr/>
        </p:nvPicPr>
        <p:blipFill rotWithShape="1">
          <a:blip r:embed="rId13">
            <a:alphaModFix/>
          </a:blip>
          <a:srcRect b="0" l="0" r="0" t="0"/>
          <a:stretch/>
        </p:blipFill>
        <p:spPr>
          <a:xfrm>
            <a:off x="3256934" y="3920161"/>
            <a:ext cx="854324" cy="695977"/>
          </a:xfrm>
          <a:prstGeom prst="rect">
            <a:avLst/>
          </a:prstGeom>
          <a:noFill/>
          <a:ln>
            <a:noFill/>
          </a:ln>
        </p:spPr>
      </p:pic>
      <p:pic>
        <p:nvPicPr>
          <p:cNvPr descr="A picture containing invertebrate, arthropod, spider&#10;&#10;Description automatically generated" id="214" name="Google Shape;214;p6"/>
          <p:cNvPicPr preferRelativeResize="0"/>
          <p:nvPr/>
        </p:nvPicPr>
        <p:blipFill rotWithShape="1">
          <a:blip r:embed="rId14">
            <a:alphaModFix/>
          </a:blip>
          <a:srcRect b="0" l="0" r="0" t="0"/>
          <a:stretch/>
        </p:blipFill>
        <p:spPr>
          <a:xfrm>
            <a:off x="6529986" y="2790929"/>
            <a:ext cx="750939" cy="611754"/>
          </a:xfrm>
          <a:prstGeom prst="rect">
            <a:avLst/>
          </a:prstGeom>
          <a:noFill/>
          <a:ln>
            <a:noFill/>
          </a:ln>
        </p:spPr>
      </p:pic>
      <p:pic>
        <p:nvPicPr>
          <p:cNvPr descr="A picture containing invertebrate, arthropod, spider&#10;&#10;Description automatically generated" id="215" name="Google Shape;215;p6"/>
          <p:cNvPicPr preferRelativeResize="0"/>
          <p:nvPr/>
        </p:nvPicPr>
        <p:blipFill rotWithShape="1">
          <a:blip r:embed="rId15">
            <a:alphaModFix/>
          </a:blip>
          <a:srcRect b="0" l="0" r="0" t="0"/>
          <a:stretch/>
        </p:blipFill>
        <p:spPr>
          <a:xfrm>
            <a:off x="5722700" y="3151439"/>
            <a:ext cx="950133" cy="774028"/>
          </a:xfrm>
          <a:prstGeom prst="rect">
            <a:avLst/>
          </a:prstGeom>
          <a:noFill/>
          <a:ln>
            <a:noFill/>
          </a:ln>
        </p:spPr>
      </p:pic>
      <p:pic>
        <p:nvPicPr>
          <p:cNvPr descr="A picture containing invertebrate, arthropod, spider&#10;&#10;Description automatically generated" id="216" name="Google Shape;216;p6"/>
          <p:cNvPicPr preferRelativeResize="0"/>
          <p:nvPr/>
        </p:nvPicPr>
        <p:blipFill rotWithShape="1">
          <a:blip r:embed="rId16">
            <a:alphaModFix/>
          </a:blip>
          <a:srcRect b="0" l="0" r="0" t="0"/>
          <a:stretch/>
        </p:blipFill>
        <p:spPr>
          <a:xfrm rot="7865807">
            <a:off x="2512453" y="3455369"/>
            <a:ext cx="951592" cy="775217"/>
          </a:xfrm>
          <a:prstGeom prst="rect">
            <a:avLst/>
          </a:prstGeom>
          <a:noFill/>
          <a:ln>
            <a:noFill/>
          </a:ln>
        </p:spPr>
      </p:pic>
      <p:pic>
        <p:nvPicPr>
          <p:cNvPr descr="A toy action figure&#10;&#10;Description automatically generated with low confidence" id="217" name="Google Shape;217;p6"/>
          <p:cNvPicPr preferRelativeResize="0"/>
          <p:nvPr/>
        </p:nvPicPr>
        <p:blipFill rotWithShape="1">
          <a:blip r:embed="rId12">
            <a:alphaModFix/>
          </a:blip>
          <a:srcRect b="0" l="0" r="0" t="0"/>
          <a:stretch/>
        </p:blipFill>
        <p:spPr>
          <a:xfrm>
            <a:off x="776342" y="2158066"/>
            <a:ext cx="1092822" cy="963715"/>
          </a:xfrm>
          <a:prstGeom prst="rect">
            <a:avLst/>
          </a:prstGeom>
          <a:noFill/>
          <a:ln>
            <a:noFill/>
          </a:ln>
        </p:spPr>
      </p:pic>
      <p:pic>
        <p:nvPicPr>
          <p:cNvPr descr="A toy action figure&#10;&#10;Description automatically generated with low confidence" id="218" name="Google Shape;218;p6"/>
          <p:cNvPicPr preferRelativeResize="0"/>
          <p:nvPr/>
        </p:nvPicPr>
        <p:blipFill rotWithShape="1">
          <a:blip r:embed="rId12">
            <a:alphaModFix/>
          </a:blip>
          <a:srcRect b="0" l="0" r="0" t="0"/>
          <a:stretch/>
        </p:blipFill>
        <p:spPr>
          <a:xfrm>
            <a:off x="7010782" y="2962869"/>
            <a:ext cx="1092822" cy="963715"/>
          </a:xfrm>
          <a:prstGeom prst="rect">
            <a:avLst/>
          </a:prstGeom>
          <a:noFill/>
          <a:ln>
            <a:noFill/>
          </a:ln>
        </p:spPr>
      </p:pic>
      <p:pic>
        <p:nvPicPr>
          <p:cNvPr descr="A toy action figure&#10;&#10;Description automatically generated with low confidence" id="219" name="Google Shape;219;p6"/>
          <p:cNvPicPr preferRelativeResize="0"/>
          <p:nvPr/>
        </p:nvPicPr>
        <p:blipFill rotWithShape="1">
          <a:blip r:embed="rId12">
            <a:alphaModFix/>
          </a:blip>
          <a:srcRect b="0" l="0" r="0" t="0"/>
          <a:stretch/>
        </p:blipFill>
        <p:spPr>
          <a:xfrm>
            <a:off x="6477801" y="4602909"/>
            <a:ext cx="1092822" cy="963715"/>
          </a:xfrm>
          <a:prstGeom prst="rect">
            <a:avLst/>
          </a:prstGeom>
          <a:noFill/>
          <a:ln>
            <a:noFill/>
          </a:ln>
        </p:spPr>
      </p:pic>
      <p:pic>
        <p:nvPicPr>
          <p:cNvPr descr="A toy action figure&#10;&#10;Description automatically generated with low confidence" id="220" name="Google Shape;220;p6"/>
          <p:cNvPicPr preferRelativeResize="0"/>
          <p:nvPr/>
        </p:nvPicPr>
        <p:blipFill rotWithShape="1">
          <a:blip r:embed="rId12">
            <a:alphaModFix/>
          </a:blip>
          <a:srcRect b="0" l="0" r="0" t="0"/>
          <a:stretch/>
        </p:blipFill>
        <p:spPr>
          <a:xfrm>
            <a:off x="4253461" y="3966288"/>
            <a:ext cx="1092822" cy="963715"/>
          </a:xfrm>
          <a:prstGeom prst="rect">
            <a:avLst/>
          </a:prstGeom>
          <a:noFill/>
          <a:ln>
            <a:noFill/>
          </a:ln>
        </p:spPr>
      </p:pic>
      <p:pic>
        <p:nvPicPr>
          <p:cNvPr descr="A toy action figure&#10;&#10;Description automatically generated with low confidence" id="221" name="Google Shape;221;p6"/>
          <p:cNvPicPr preferRelativeResize="0"/>
          <p:nvPr/>
        </p:nvPicPr>
        <p:blipFill rotWithShape="1">
          <a:blip r:embed="rId12">
            <a:alphaModFix/>
          </a:blip>
          <a:srcRect b="0" l="0" r="0" t="0"/>
          <a:stretch/>
        </p:blipFill>
        <p:spPr>
          <a:xfrm>
            <a:off x="3043181" y="4660219"/>
            <a:ext cx="1092822" cy="963715"/>
          </a:xfrm>
          <a:prstGeom prst="rect">
            <a:avLst/>
          </a:prstGeom>
          <a:noFill/>
          <a:ln>
            <a:noFill/>
          </a:ln>
        </p:spPr>
      </p:pic>
      <p:pic>
        <p:nvPicPr>
          <p:cNvPr id="222" name="Google Shape;222;p6"/>
          <p:cNvPicPr preferRelativeResize="0"/>
          <p:nvPr/>
        </p:nvPicPr>
        <p:blipFill rotWithShape="1">
          <a:blip r:embed="rId7">
            <a:alphaModFix/>
          </a:blip>
          <a:srcRect b="0" l="0" r="0" t="0"/>
          <a:stretch/>
        </p:blipFill>
        <p:spPr>
          <a:xfrm>
            <a:off x="547176" y="4053923"/>
            <a:ext cx="1100581" cy="963715"/>
          </a:xfrm>
          <a:prstGeom prst="rect">
            <a:avLst/>
          </a:prstGeom>
          <a:noFill/>
          <a:ln>
            <a:noFill/>
          </a:ln>
        </p:spPr>
      </p:pic>
      <p:pic>
        <p:nvPicPr>
          <p:cNvPr id="223" name="Google Shape;223;p6"/>
          <p:cNvPicPr preferRelativeResize="0"/>
          <p:nvPr/>
        </p:nvPicPr>
        <p:blipFill rotWithShape="1">
          <a:blip r:embed="rId7">
            <a:alphaModFix/>
          </a:blip>
          <a:srcRect b="0" l="0" r="0" t="0"/>
          <a:stretch/>
        </p:blipFill>
        <p:spPr>
          <a:xfrm>
            <a:off x="7754206" y="5396288"/>
            <a:ext cx="1100581" cy="963715"/>
          </a:xfrm>
          <a:prstGeom prst="rect">
            <a:avLst/>
          </a:prstGeom>
          <a:noFill/>
          <a:ln>
            <a:noFill/>
          </a:ln>
        </p:spPr>
      </p:pic>
      <p:pic>
        <p:nvPicPr>
          <p:cNvPr id="224" name="Google Shape;224;p6"/>
          <p:cNvPicPr preferRelativeResize="0"/>
          <p:nvPr/>
        </p:nvPicPr>
        <p:blipFill rotWithShape="1">
          <a:blip r:embed="rId7">
            <a:alphaModFix/>
          </a:blip>
          <a:srcRect b="0" l="0" r="0" t="0"/>
          <a:stretch/>
        </p:blipFill>
        <p:spPr>
          <a:xfrm>
            <a:off x="1947598" y="5202017"/>
            <a:ext cx="1100581" cy="963715"/>
          </a:xfrm>
          <a:prstGeom prst="rect">
            <a:avLst/>
          </a:prstGeom>
          <a:noFill/>
          <a:ln>
            <a:noFill/>
          </a:ln>
        </p:spPr>
      </p:pic>
      <p:pic>
        <p:nvPicPr>
          <p:cNvPr id="225" name="Google Shape;225;p6"/>
          <p:cNvPicPr preferRelativeResize="0"/>
          <p:nvPr/>
        </p:nvPicPr>
        <p:blipFill rotWithShape="1">
          <a:blip r:embed="rId11">
            <a:alphaModFix/>
          </a:blip>
          <a:srcRect b="0" l="0" r="0" t="0"/>
          <a:stretch/>
        </p:blipFill>
        <p:spPr>
          <a:xfrm>
            <a:off x="4049430" y="5274867"/>
            <a:ext cx="519851" cy="963715"/>
          </a:xfrm>
          <a:prstGeom prst="rect">
            <a:avLst/>
          </a:prstGeom>
          <a:noFill/>
          <a:ln>
            <a:noFill/>
          </a:ln>
        </p:spPr>
      </p:pic>
      <p:pic>
        <p:nvPicPr>
          <p:cNvPr id="226" name="Google Shape;226;p6"/>
          <p:cNvPicPr preferRelativeResize="0"/>
          <p:nvPr/>
        </p:nvPicPr>
        <p:blipFill rotWithShape="1">
          <a:blip r:embed="rId11">
            <a:alphaModFix/>
          </a:blip>
          <a:srcRect b="0" l="0" r="0" t="0"/>
          <a:stretch/>
        </p:blipFill>
        <p:spPr>
          <a:xfrm>
            <a:off x="2952057" y="2133429"/>
            <a:ext cx="519851" cy="963715"/>
          </a:xfrm>
          <a:prstGeom prst="rect">
            <a:avLst/>
          </a:prstGeom>
          <a:noFill/>
          <a:ln>
            <a:noFill/>
          </a:ln>
        </p:spPr>
      </p:pic>
      <p:pic>
        <p:nvPicPr>
          <p:cNvPr id="227" name="Google Shape;227;p6"/>
          <p:cNvPicPr preferRelativeResize="0"/>
          <p:nvPr/>
        </p:nvPicPr>
        <p:blipFill rotWithShape="1">
          <a:blip r:embed="rId11">
            <a:alphaModFix/>
          </a:blip>
          <a:srcRect b="0" l="0" r="0" t="0"/>
          <a:stretch/>
        </p:blipFill>
        <p:spPr>
          <a:xfrm>
            <a:off x="5984532" y="5396287"/>
            <a:ext cx="519851" cy="963715"/>
          </a:xfrm>
          <a:prstGeom prst="rect">
            <a:avLst/>
          </a:prstGeom>
          <a:noFill/>
          <a:ln>
            <a:noFill/>
          </a:ln>
        </p:spPr>
      </p:pic>
      <p:pic>
        <p:nvPicPr>
          <p:cNvPr id="228" name="Google Shape;228;p6"/>
          <p:cNvPicPr preferRelativeResize="0"/>
          <p:nvPr/>
        </p:nvPicPr>
        <p:blipFill rotWithShape="1">
          <a:blip r:embed="rId3">
            <a:alphaModFix/>
          </a:blip>
          <a:srcRect b="0" l="0" r="0" t="0"/>
          <a:stretch/>
        </p:blipFill>
        <p:spPr>
          <a:xfrm rot="-2194624">
            <a:off x="4923924" y="5562176"/>
            <a:ext cx="1284953" cy="713676"/>
          </a:xfrm>
          <a:prstGeom prst="rect">
            <a:avLst/>
          </a:prstGeom>
          <a:noFill/>
          <a:ln>
            <a:noFill/>
          </a:ln>
        </p:spPr>
      </p:pic>
      <p:pic>
        <p:nvPicPr>
          <p:cNvPr id="229" name="Google Shape;229;p6"/>
          <p:cNvPicPr preferRelativeResize="0"/>
          <p:nvPr/>
        </p:nvPicPr>
        <p:blipFill rotWithShape="1">
          <a:blip r:embed="rId3">
            <a:alphaModFix/>
          </a:blip>
          <a:srcRect b="0" l="0" r="0" t="0"/>
          <a:stretch/>
        </p:blipFill>
        <p:spPr>
          <a:xfrm rot="1767389">
            <a:off x="3344148" y="3272219"/>
            <a:ext cx="1284953" cy="713676"/>
          </a:xfrm>
          <a:prstGeom prst="rect">
            <a:avLst/>
          </a:prstGeom>
          <a:noFill/>
          <a:ln>
            <a:noFill/>
          </a:ln>
        </p:spPr>
      </p:pic>
      <p:pic>
        <p:nvPicPr>
          <p:cNvPr id="230" name="Google Shape;230;p6"/>
          <p:cNvPicPr preferRelativeResize="0"/>
          <p:nvPr/>
        </p:nvPicPr>
        <p:blipFill rotWithShape="1">
          <a:blip r:embed="rId3">
            <a:alphaModFix/>
          </a:blip>
          <a:srcRect b="0" l="0" r="0" t="0"/>
          <a:stretch/>
        </p:blipFill>
        <p:spPr>
          <a:xfrm rot="-1343228">
            <a:off x="7368410" y="3969607"/>
            <a:ext cx="1284953" cy="713676"/>
          </a:xfrm>
          <a:prstGeom prst="rect">
            <a:avLst/>
          </a:prstGeom>
          <a:noFill/>
          <a:ln>
            <a:noFill/>
          </a:ln>
        </p:spPr>
      </p:pic>
      <p:pic>
        <p:nvPicPr>
          <p:cNvPr id="231" name="Google Shape;231;p6"/>
          <p:cNvPicPr preferRelativeResize="0"/>
          <p:nvPr/>
        </p:nvPicPr>
        <p:blipFill rotWithShape="1">
          <a:blip r:embed="rId3">
            <a:alphaModFix/>
          </a:blip>
          <a:srcRect b="0" l="0" r="0" t="0"/>
          <a:stretch/>
        </p:blipFill>
        <p:spPr>
          <a:xfrm>
            <a:off x="607237" y="5313833"/>
            <a:ext cx="1284953" cy="713676"/>
          </a:xfrm>
          <a:prstGeom prst="rect">
            <a:avLst/>
          </a:prstGeom>
          <a:noFill/>
          <a:ln>
            <a:noFill/>
          </a:ln>
        </p:spPr>
      </p:pic>
      <p:pic>
        <p:nvPicPr>
          <p:cNvPr id="232" name="Google Shape;232;p6"/>
          <p:cNvPicPr preferRelativeResize="0"/>
          <p:nvPr/>
        </p:nvPicPr>
        <p:blipFill rotWithShape="1">
          <a:blip r:embed="rId3">
            <a:alphaModFix/>
          </a:blip>
          <a:srcRect b="0" l="0" r="0" t="0"/>
          <a:stretch/>
        </p:blipFill>
        <p:spPr>
          <a:xfrm>
            <a:off x="507427" y="3290469"/>
            <a:ext cx="1284953" cy="713676"/>
          </a:xfrm>
          <a:prstGeom prst="rect">
            <a:avLst/>
          </a:prstGeom>
          <a:noFill/>
          <a:ln>
            <a:noFill/>
          </a:ln>
        </p:spPr>
      </p:pic>
      <p:pic>
        <p:nvPicPr>
          <p:cNvPr id="233" name="Google Shape;233;p6"/>
          <p:cNvPicPr preferRelativeResize="0"/>
          <p:nvPr/>
        </p:nvPicPr>
        <p:blipFill rotWithShape="1">
          <a:blip r:embed="rId3">
            <a:alphaModFix/>
          </a:blip>
          <a:srcRect b="0" l="0" r="0" t="0"/>
          <a:stretch/>
        </p:blipFill>
        <p:spPr>
          <a:xfrm>
            <a:off x="5975710" y="3940862"/>
            <a:ext cx="1284953" cy="713676"/>
          </a:xfrm>
          <a:prstGeom prst="rect">
            <a:avLst/>
          </a:prstGeom>
          <a:noFill/>
          <a:ln>
            <a:noFill/>
          </a:ln>
        </p:spPr>
      </p:pic>
      <p:pic>
        <p:nvPicPr>
          <p:cNvPr descr="A pumpkin with a face drawn on it&#10;&#10;Description automatically generated with medium confidence" id="234" name="Google Shape;234;p6"/>
          <p:cNvPicPr preferRelativeResize="0"/>
          <p:nvPr/>
        </p:nvPicPr>
        <p:blipFill rotWithShape="1">
          <a:blip r:embed="rId6">
            <a:alphaModFix/>
          </a:blip>
          <a:srcRect b="0" l="0" r="0" t="0"/>
          <a:stretch/>
        </p:blipFill>
        <p:spPr>
          <a:xfrm>
            <a:off x="4682473" y="3229629"/>
            <a:ext cx="519851" cy="461401"/>
          </a:xfrm>
          <a:prstGeom prst="rect">
            <a:avLst/>
          </a:prstGeom>
          <a:noFill/>
          <a:ln>
            <a:noFill/>
          </a:ln>
        </p:spPr>
      </p:pic>
      <p:pic>
        <p:nvPicPr>
          <p:cNvPr descr="A pumpkin with a face drawn on it&#10;&#10;Description automatically generated with medium confidence" id="235" name="Google Shape;235;p6"/>
          <p:cNvPicPr preferRelativeResize="0"/>
          <p:nvPr/>
        </p:nvPicPr>
        <p:blipFill rotWithShape="1">
          <a:blip r:embed="rId6">
            <a:alphaModFix/>
          </a:blip>
          <a:srcRect b="0" l="0" r="0" t="0"/>
          <a:stretch/>
        </p:blipFill>
        <p:spPr>
          <a:xfrm>
            <a:off x="1407583" y="5899986"/>
            <a:ext cx="519851" cy="461401"/>
          </a:xfrm>
          <a:prstGeom prst="rect">
            <a:avLst/>
          </a:prstGeom>
          <a:noFill/>
          <a:ln>
            <a:noFill/>
          </a:ln>
        </p:spPr>
      </p:pic>
      <p:pic>
        <p:nvPicPr>
          <p:cNvPr descr="A pumpkin with a face drawn on it&#10;&#10;Description automatically generated with medium confidence" id="236" name="Google Shape;236;p6"/>
          <p:cNvPicPr preferRelativeResize="0"/>
          <p:nvPr/>
        </p:nvPicPr>
        <p:blipFill rotWithShape="1">
          <a:blip r:embed="rId6">
            <a:alphaModFix/>
          </a:blip>
          <a:srcRect b="0" l="0" r="0" t="0"/>
          <a:stretch/>
        </p:blipFill>
        <p:spPr>
          <a:xfrm>
            <a:off x="3381120" y="5765914"/>
            <a:ext cx="519851" cy="461401"/>
          </a:xfrm>
          <a:prstGeom prst="rect">
            <a:avLst/>
          </a:prstGeom>
          <a:noFill/>
          <a:ln>
            <a:noFill/>
          </a:ln>
        </p:spPr>
      </p:pic>
      <p:pic>
        <p:nvPicPr>
          <p:cNvPr descr="A picture containing circle&#10;&#10;Description automatically generated" id="237" name="Google Shape;237;p6"/>
          <p:cNvPicPr preferRelativeResize="0"/>
          <p:nvPr/>
        </p:nvPicPr>
        <p:blipFill rotWithShape="1">
          <a:blip r:embed="rId4">
            <a:alphaModFix/>
          </a:blip>
          <a:srcRect b="0" l="0" r="0" t="0"/>
          <a:stretch/>
        </p:blipFill>
        <p:spPr>
          <a:xfrm>
            <a:off x="1799879" y="3900259"/>
            <a:ext cx="646827" cy="678708"/>
          </a:xfrm>
          <a:prstGeom prst="rect">
            <a:avLst/>
          </a:prstGeom>
          <a:noFill/>
          <a:ln>
            <a:noFill/>
          </a:ln>
        </p:spPr>
      </p:pic>
      <p:pic>
        <p:nvPicPr>
          <p:cNvPr descr="A picture containing text&#10;&#10;Description automatically generated" id="238" name="Google Shape;238;p6"/>
          <p:cNvPicPr preferRelativeResize="0"/>
          <p:nvPr/>
        </p:nvPicPr>
        <p:blipFill rotWithShape="1">
          <a:blip r:embed="rId5">
            <a:alphaModFix/>
          </a:blip>
          <a:srcRect b="0" l="0" r="0" t="0"/>
          <a:stretch/>
        </p:blipFill>
        <p:spPr>
          <a:xfrm>
            <a:off x="6712167" y="5579957"/>
            <a:ext cx="834254" cy="652133"/>
          </a:xfrm>
          <a:prstGeom prst="rect">
            <a:avLst/>
          </a:prstGeom>
          <a:noFill/>
          <a:ln>
            <a:noFill/>
          </a:ln>
        </p:spPr>
      </p:pic>
      <p:pic>
        <p:nvPicPr>
          <p:cNvPr descr="Icon&#10;&#10;Description automatically generated" id="239" name="Google Shape;239;p6"/>
          <p:cNvPicPr preferRelativeResize="0"/>
          <p:nvPr/>
        </p:nvPicPr>
        <p:blipFill rotWithShape="1">
          <a:blip r:embed="rId8">
            <a:alphaModFix/>
          </a:blip>
          <a:srcRect b="0" l="0" r="0" t="0"/>
          <a:stretch/>
        </p:blipFill>
        <p:spPr>
          <a:xfrm>
            <a:off x="1521679" y="4686558"/>
            <a:ext cx="404933" cy="662160"/>
          </a:xfrm>
          <a:prstGeom prst="rect">
            <a:avLst/>
          </a:prstGeom>
          <a:noFill/>
          <a:ln>
            <a:noFill/>
          </a:ln>
        </p:spPr>
      </p:pic>
      <p:pic>
        <p:nvPicPr>
          <p:cNvPr descr="A pumpkin with a face drawn on it&#10;&#10;Description automatically generated with medium confidence" id="240" name="Google Shape;240;p6"/>
          <p:cNvPicPr preferRelativeResize="0"/>
          <p:nvPr/>
        </p:nvPicPr>
        <p:blipFill rotWithShape="1">
          <a:blip r:embed="rId6">
            <a:alphaModFix/>
          </a:blip>
          <a:srcRect b="0" l="0" r="0" t="0"/>
          <a:stretch/>
        </p:blipFill>
        <p:spPr>
          <a:xfrm>
            <a:off x="7739087" y="4788198"/>
            <a:ext cx="519851" cy="461401"/>
          </a:xfrm>
          <a:prstGeom prst="rect">
            <a:avLst/>
          </a:prstGeom>
          <a:noFill/>
          <a:ln>
            <a:noFill/>
          </a:ln>
        </p:spPr>
      </p:pic>
      <p:pic>
        <p:nvPicPr>
          <p:cNvPr descr="A picture containing circle&#10;&#10;Description automatically generated" id="241" name="Google Shape;241;p6"/>
          <p:cNvPicPr preferRelativeResize="0"/>
          <p:nvPr/>
        </p:nvPicPr>
        <p:blipFill rotWithShape="1">
          <a:blip r:embed="rId4">
            <a:alphaModFix/>
          </a:blip>
          <a:srcRect b="0" l="0" r="0" t="0"/>
          <a:stretch/>
        </p:blipFill>
        <p:spPr>
          <a:xfrm>
            <a:off x="6496849" y="2167024"/>
            <a:ext cx="646827" cy="6787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7"/>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4</a:t>
            </a:r>
            <a:endParaRPr/>
          </a:p>
        </p:txBody>
      </p:sp>
      <p:sp>
        <p:nvSpPr>
          <p:cNvPr id="247" name="Google Shape;247;p7"/>
          <p:cNvSpPr txBox="1"/>
          <p:nvPr/>
        </p:nvSpPr>
        <p:spPr>
          <a:xfrm>
            <a:off x="3716242" y="858171"/>
            <a:ext cx="4672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Read the description and guess who Ben is.</a:t>
            </a:r>
            <a:endParaRPr/>
          </a:p>
        </p:txBody>
      </p:sp>
      <p:sp>
        <p:nvSpPr>
          <p:cNvPr id="248" name="Google Shape;248;p7"/>
          <p:cNvSpPr/>
          <p:nvPr/>
        </p:nvSpPr>
        <p:spPr>
          <a:xfrm>
            <a:off x="647700" y="1560221"/>
            <a:ext cx="7848600" cy="1426961"/>
          </a:xfrm>
          <a:prstGeom prst="roundRect">
            <a:avLst>
              <a:gd fmla="val 16667" name="adj"/>
            </a:avLst>
          </a:prstGeom>
          <a:solidFill>
            <a:srgbClr val="E9DAF2"/>
          </a:solidFill>
          <a:ln cap="flat" cmpd="sng" w="19050">
            <a:solidFill>
              <a:srgbClr val="4B2362"/>
            </a:solidFill>
            <a:prstDash val="solid"/>
            <a:round/>
            <a:headEnd len="sm" w="sm" type="none"/>
            <a:tailEnd len="sm" w="sm" type="none"/>
          </a:ln>
        </p:spPr>
        <p:txBody>
          <a:bodyPr anchorCtr="0" anchor="t" bIns="72000" lIns="180000" spcFirstLastPara="1" rIns="216000" wrap="square" tIns="108000">
            <a:spAutoFit/>
          </a:bodyPr>
          <a:lstStyle/>
          <a:p>
            <a:pPr indent="0" lvl="0" marL="0" marR="0" rtl="0" algn="l">
              <a:spcBef>
                <a:spcPts val="0"/>
              </a:spcBef>
              <a:spcAft>
                <a:spcPts val="0"/>
              </a:spcAft>
              <a:buNone/>
            </a:pPr>
            <a:r>
              <a:rPr i="0" lang="en-GB" sz="1800" u="none" strike="noStrike">
                <a:solidFill>
                  <a:srgbClr val="000000"/>
                </a:solidFill>
                <a:latin typeface="Arial"/>
                <a:ea typeface="Arial"/>
                <a:cs typeface="Arial"/>
                <a:sym typeface="Arial"/>
              </a:rPr>
              <a:t>Ben is a 10 year old boy. He is really excited to wear his vampire costume for Halloween. His costume is black and red with a white shirt underneath. He has short curly black hair and he wears glasses. </a:t>
            </a:r>
            <a:br>
              <a:rPr i="0" lang="en-GB" sz="1800" u="none" strike="noStrike">
                <a:solidFill>
                  <a:srgbClr val="000000"/>
                </a:solidFill>
                <a:latin typeface="Arial"/>
                <a:ea typeface="Arial"/>
                <a:cs typeface="Arial"/>
                <a:sym typeface="Arial"/>
              </a:rPr>
            </a:br>
            <a:r>
              <a:rPr b="1" i="0" lang="en-GB" sz="1800" u="none" strike="noStrike">
                <a:solidFill>
                  <a:srgbClr val="000000"/>
                </a:solidFill>
                <a:latin typeface="Arial"/>
                <a:ea typeface="Arial"/>
                <a:cs typeface="Arial"/>
                <a:sym typeface="Arial"/>
              </a:rPr>
              <a:t>Who is Ben?</a:t>
            </a:r>
            <a:endParaRPr sz="1800">
              <a:solidFill>
                <a:schemeClr val="dk1"/>
              </a:solidFill>
              <a:latin typeface="Arial"/>
              <a:ea typeface="Arial"/>
              <a:cs typeface="Arial"/>
              <a:sym typeface="Arial"/>
            </a:endParaRPr>
          </a:p>
        </p:txBody>
      </p:sp>
      <p:pic>
        <p:nvPicPr>
          <p:cNvPr descr="A picture containing text&#10;&#10;Description automatically generated" id="249" name="Google Shape;249;p7"/>
          <p:cNvPicPr preferRelativeResize="0"/>
          <p:nvPr/>
        </p:nvPicPr>
        <p:blipFill rotWithShape="1">
          <a:blip r:embed="rId3">
            <a:alphaModFix/>
          </a:blip>
          <a:srcRect b="0" l="0" r="0" t="0"/>
          <a:stretch/>
        </p:blipFill>
        <p:spPr>
          <a:xfrm>
            <a:off x="123376" y="3932660"/>
            <a:ext cx="2184612" cy="2160165"/>
          </a:xfrm>
          <a:prstGeom prst="rect">
            <a:avLst/>
          </a:prstGeom>
          <a:noFill/>
          <a:ln>
            <a:noFill/>
          </a:ln>
        </p:spPr>
      </p:pic>
      <p:sp>
        <p:nvSpPr>
          <p:cNvPr id="250" name="Google Shape;250;p7"/>
          <p:cNvSpPr/>
          <p:nvPr/>
        </p:nvSpPr>
        <p:spPr>
          <a:xfrm>
            <a:off x="900051" y="31423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251" name="Google Shape;251;p7"/>
          <p:cNvSpPr/>
          <p:nvPr/>
        </p:nvSpPr>
        <p:spPr>
          <a:xfrm>
            <a:off x="4256369" y="31423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252" name="Google Shape;252;p7"/>
          <p:cNvSpPr/>
          <p:nvPr/>
        </p:nvSpPr>
        <p:spPr>
          <a:xfrm>
            <a:off x="2578210" y="31423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253" name="Google Shape;253;p7"/>
          <p:cNvSpPr/>
          <p:nvPr/>
        </p:nvSpPr>
        <p:spPr>
          <a:xfrm>
            <a:off x="5934528" y="31423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254" name="Google Shape;254;p7"/>
          <p:cNvSpPr/>
          <p:nvPr/>
        </p:nvSpPr>
        <p:spPr>
          <a:xfrm>
            <a:off x="7612687" y="314239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pic>
        <p:nvPicPr>
          <p:cNvPr id="255" name="Google Shape;255;p7"/>
          <p:cNvPicPr preferRelativeResize="0"/>
          <p:nvPr/>
        </p:nvPicPr>
        <p:blipFill rotWithShape="1">
          <a:blip r:embed="rId4">
            <a:alphaModFix/>
          </a:blip>
          <a:srcRect b="0" l="0" r="0" t="0"/>
          <a:stretch/>
        </p:blipFill>
        <p:spPr>
          <a:xfrm>
            <a:off x="2236575" y="3928872"/>
            <a:ext cx="1003202" cy="2160165"/>
          </a:xfrm>
          <a:prstGeom prst="rect">
            <a:avLst/>
          </a:prstGeom>
          <a:noFill/>
          <a:ln>
            <a:noFill/>
          </a:ln>
        </p:spPr>
      </p:pic>
      <p:pic>
        <p:nvPicPr>
          <p:cNvPr id="256" name="Google Shape;256;p7"/>
          <p:cNvPicPr preferRelativeResize="0"/>
          <p:nvPr/>
        </p:nvPicPr>
        <p:blipFill rotWithShape="1">
          <a:blip r:embed="rId5">
            <a:alphaModFix/>
          </a:blip>
          <a:srcRect b="0" l="0" r="0" t="0"/>
          <a:stretch/>
        </p:blipFill>
        <p:spPr>
          <a:xfrm>
            <a:off x="3769356" y="3880083"/>
            <a:ext cx="1605287" cy="2258245"/>
          </a:xfrm>
          <a:prstGeom prst="rect">
            <a:avLst/>
          </a:prstGeom>
          <a:noFill/>
          <a:ln>
            <a:noFill/>
          </a:ln>
        </p:spPr>
      </p:pic>
      <p:pic>
        <p:nvPicPr>
          <p:cNvPr id="257" name="Google Shape;257;p7"/>
          <p:cNvPicPr preferRelativeResize="0"/>
          <p:nvPr/>
        </p:nvPicPr>
        <p:blipFill rotWithShape="1">
          <a:blip r:embed="rId6">
            <a:alphaModFix/>
          </a:blip>
          <a:srcRect b="0" l="0" r="0" t="0"/>
          <a:stretch/>
        </p:blipFill>
        <p:spPr>
          <a:xfrm>
            <a:off x="5766451" y="3880083"/>
            <a:ext cx="1598677" cy="2258245"/>
          </a:xfrm>
          <a:prstGeom prst="rect">
            <a:avLst/>
          </a:prstGeom>
          <a:noFill/>
          <a:ln>
            <a:noFill/>
          </a:ln>
        </p:spPr>
      </p:pic>
      <p:pic>
        <p:nvPicPr>
          <p:cNvPr id="258" name="Google Shape;258;p7"/>
          <p:cNvPicPr preferRelativeResize="0"/>
          <p:nvPr/>
        </p:nvPicPr>
        <p:blipFill rotWithShape="1">
          <a:blip r:embed="rId7">
            <a:alphaModFix/>
          </a:blip>
          <a:srcRect b="0" l="0" r="0" t="0"/>
          <a:stretch/>
        </p:blipFill>
        <p:spPr>
          <a:xfrm>
            <a:off x="7421084" y="3880083"/>
            <a:ext cx="1014467" cy="2258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8"/>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5</a:t>
            </a:r>
            <a:endParaRPr/>
          </a:p>
        </p:txBody>
      </p:sp>
      <p:sp>
        <p:nvSpPr>
          <p:cNvPr id="264" name="Google Shape;264;p8"/>
          <p:cNvSpPr txBox="1"/>
          <p:nvPr/>
        </p:nvSpPr>
        <p:spPr>
          <a:xfrm>
            <a:off x="3716242" y="622562"/>
            <a:ext cx="467210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Unscramble the letters to make a Halloween word or phrase. Which word is </a:t>
            </a:r>
            <a:r>
              <a:rPr b="1" i="0" lang="en-GB" sz="1800" u="sng" strike="noStrike">
                <a:solidFill>
                  <a:srgbClr val="000000"/>
                </a:solidFill>
                <a:latin typeface="Arial"/>
                <a:ea typeface="Arial"/>
                <a:cs typeface="Arial"/>
                <a:sym typeface="Arial"/>
              </a:rPr>
              <a:t>not</a:t>
            </a:r>
            <a:r>
              <a:rPr b="0" i="0" lang="en-GB" sz="1800" u="none" strike="noStrike">
                <a:solidFill>
                  <a:srgbClr val="000000"/>
                </a:solidFill>
                <a:latin typeface="Arial"/>
                <a:ea typeface="Arial"/>
                <a:cs typeface="Arial"/>
                <a:sym typeface="Arial"/>
              </a:rPr>
              <a:t> in the puzzle?</a:t>
            </a:r>
            <a:endParaRPr/>
          </a:p>
        </p:txBody>
      </p:sp>
      <p:sp>
        <p:nvSpPr>
          <p:cNvPr id="265" name="Google Shape;265;p8"/>
          <p:cNvSpPr/>
          <p:nvPr/>
        </p:nvSpPr>
        <p:spPr>
          <a:xfrm>
            <a:off x="5411070" y="1824827"/>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266" name="Google Shape;266;p8"/>
          <p:cNvSpPr/>
          <p:nvPr/>
        </p:nvSpPr>
        <p:spPr>
          <a:xfrm>
            <a:off x="5411070" y="3714501"/>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267" name="Google Shape;267;p8"/>
          <p:cNvSpPr/>
          <p:nvPr/>
        </p:nvSpPr>
        <p:spPr>
          <a:xfrm>
            <a:off x="5411070" y="2769664"/>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268" name="Google Shape;268;p8"/>
          <p:cNvSpPr/>
          <p:nvPr/>
        </p:nvSpPr>
        <p:spPr>
          <a:xfrm>
            <a:off x="5411070" y="4659338"/>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269" name="Google Shape;269;p8"/>
          <p:cNvSpPr/>
          <p:nvPr/>
        </p:nvSpPr>
        <p:spPr>
          <a:xfrm>
            <a:off x="5411070" y="560417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270" name="Google Shape;270;p8"/>
          <p:cNvSpPr/>
          <p:nvPr/>
        </p:nvSpPr>
        <p:spPr>
          <a:xfrm>
            <a:off x="1543575" y="2032666"/>
            <a:ext cx="1596698" cy="637601"/>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72000" lIns="91425" spcFirstLastPara="1" rIns="91425" wrap="square" tIns="720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Yummm</a:t>
            </a:r>
            <a:endParaRPr/>
          </a:p>
        </p:txBody>
      </p:sp>
      <p:sp>
        <p:nvSpPr>
          <p:cNvPr id="271" name="Google Shape;271;p8"/>
          <p:cNvSpPr/>
          <p:nvPr/>
        </p:nvSpPr>
        <p:spPr>
          <a:xfrm>
            <a:off x="1543575" y="2923849"/>
            <a:ext cx="1795244" cy="637601"/>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72000" lIns="91425" spcFirstLastPara="1" rIns="91425" wrap="square" tIns="720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Olfwerew</a:t>
            </a:r>
            <a:endParaRPr/>
          </a:p>
        </p:txBody>
      </p:sp>
      <p:sp>
        <p:nvSpPr>
          <p:cNvPr id="272" name="Google Shape;272;p8"/>
          <p:cNvSpPr/>
          <p:nvPr/>
        </p:nvSpPr>
        <p:spPr>
          <a:xfrm>
            <a:off x="1543575" y="3822176"/>
            <a:ext cx="1870745" cy="637601"/>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72000" lIns="91425" spcFirstLastPara="1" rIns="91425" wrap="square" tIns="720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Labck tac</a:t>
            </a:r>
            <a:endParaRPr/>
          </a:p>
        </p:txBody>
      </p:sp>
      <p:sp>
        <p:nvSpPr>
          <p:cNvPr id="273" name="Google Shape;273;p8"/>
          <p:cNvSpPr/>
          <p:nvPr/>
        </p:nvSpPr>
        <p:spPr>
          <a:xfrm>
            <a:off x="1543575" y="4713359"/>
            <a:ext cx="2416029" cy="637601"/>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72000" lIns="91425" spcFirstLastPara="1" rIns="91425" wrap="square" tIns="720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Ckitr ro taert </a:t>
            </a:r>
            <a:endParaRPr/>
          </a:p>
        </p:txBody>
      </p:sp>
      <p:sp>
        <p:nvSpPr>
          <p:cNvPr id="274" name="Google Shape;274;p8"/>
          <p:cNvSpPr txBox="1"/>
          <p:nvPr/>
        </p:nvSpPr>
        <p:spPr>
          <a:xfrm>
            <a:off x="6104147" y="1932088"/>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potions</a:t>
            </a:r>
            <a:endParaRPr/>
          </a:p>
        </p:txBody>
      </p:sp>
      <p:sp>
        <p:nvSpPr>
          <p:cNvPr id="275" name="Google Shape;275;p8"/>
          <p:cNvSpPr txBox="1"/>
          <p:nvPr/>
        </p:nvSpPr>
        <p:spPr>
          <a:xfrm>
            <a:off x="6104147" y="2889794"/>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black cat</a:t>
            </a:r>
            <a:endParaRPr/>
          </a:p>
        </p:txBody>
      </p:sp>
      <p:sp>
        <p:nvSpPr>
          <p:cNvPr id="276" name="Google Shape;276;p8"/>
          <p:cNvSpPr txBox="1"/>
          <p:nvPr/>
        </p:nvSpPr>
        <p:spPr>
          <a:xfrm>
            <a:off x="6104147" y="3826374"/>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Trick or treat</a:t>
            </a:r>
            <a:endParaRPr/>
          </a:p>
        </p:txBody>
      </p:sp>
      <p:sp>
        <p:nvSpPr>
          <p:cNvPr id="277" name="Google Shape;277;p8"/>
          <p:cNvSpPr txBox="1"/>
          <p:nvPr/>
        </p:nvSpPr>
        <p:spPr>
          <a:xfrm>
            <a:off x="6104147" y="4762954"/>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werewolf</a:t>
            </a:r>
            <a:endParaRPr/>
          </a:p>
        </p:txBody>
      </p:sp>
      <p:sp>
        <p:nvSpPr>
          <p:cNvPr id="278" name="Google Shape;278;p8"/>
          <p:cNvSpPr txBox="1"/>
          <p:nvPr/>
        </p:nvSpPr>
        <p:spPr>
          <a:xfrm>
            <a:off x="6104147" y="5722925"/>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mummy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9"/>
          <p:cNvSpPr/>
          <p:nvPr/>
        </p:nvSpPr>
        <p:spPr>
          <a:xfrm>
            <a:off x="-151002" y="622562"/>
            <a:ext cx="3867245" cy="840550"/>
          </a:xfrm>
          <a:prstGeom prst="roundRect">
            <a:avLst>
              <a:gd fmla="val 9641" name="adj"/>
            </a:avLst>
          </a:prstGeom>
          <a:solidFill>
            <a:srgbClr val="703593"/>
          </a:solid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chemeClr val="lt1"/>
              </a:buClr>
              <a:buSzPts val="4000"/>
              <a:buFont typeface="Arial"/>
              <a:buNone/>
            </a:pPr>
            <a:r>
              <a:rPr b="1" lang="en-GB" sz="4000">
                <a:solidFill>
                  <a:schemeClr val="lt1"/>
                </a:solidFill>
                <a:latin typeface="Arial"/>
                <a:ea typeface="Arial"/>
                <a:cs typeface="Arial"/>
                <a:sym typeface="Arial"/>
              </a:rPr>
              <a:t>Creepy Clue 6</a:t>
            </a:r>
            <a:endParaRPr/>
          </a:p>
        </p:txBody>
      </p:sp>
      <p:sp>
        <p:nvSpPr>
          <p:cNvPr id="284" name="Google Shape;284;p9"/>
          <p:cNvSpPr txBox="1"/>
          <p:nvPr/>
        </p:nvSpPr>
        <p:spPr>
          <a:xfrm>
            <a:off x="3716242" y="858171"/>
            <a:ext cx="4672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000000"/>
                </a:solidFill>
                <a:latin typeface="Arial"/>
                <a:ea typeface="Arial"/>
                <a:cs typeface="Arial"/>
                <a:sym typeface="Arial"/>
              </a:rPr>
              <a:t>What is being described?</a:t>
            </a:r>
            <a:endParaRPr/>
          </a:p>
        </p:txBody>
      </p:sp>
      <p:sp>
        <p:nvSpPr>
          <p:cNvPr id="285" name="Google Shape;285;p9"/>
          <p:cNvSpPr/>
          <p:nvPr/>
        </p:nvSpPr>
        <p:spPr>
          <a:xfrm>
            <a:off x="838900" y="1713555"/>
            <a:ext cx="3137482"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Clue 1: I fly at night.</a:t>
            </a:r>
            <a:endParaRPr/>
          </a:p>
        </p:txBody>
      </p:sp>
      <p:sp>
        <p:nvSpPr>
          <p:cNvPr id="286" name="Google Shape;286;p9"/>
          <p:cNvSpPr/>
          <p:nvPr/>
        </p:nvSpPr>
        <p:spPr>
          <a:xfrm>
            <a:off x="4177718" y="1713554"/>
            <a:ext cx="3917658"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Clue 2: I love dark places.</a:t>
            </a:r>
            <a:endParaRPr/>
          </a:p>
        </p:txBody>
      </p:sp>
      <p:sp>
        <p:nvSpPr>
          <p:cNvPr id="287" name="Google Shape;287;p9"/>
          <p:cNvSpPr/>
          <p:nvPr/>
        </p:nvSpPr>
        <p:spPr>
          <a:xfrm>
            <a:off x="838899" y="2694695"/>
            <a:ext cx="5117283"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Clue 3: People think I drink blood. </a:t>
            </a:r>
            <a:endParaRPr/>
          </a:p>
        </p:txBody>
      </p:sp>
      <p:sp>
        <p:nvSpPr>
          <p:cNvPr id="288" name="Google Shape;288;p9"/>
          <p:cNvSpPr/>
          <p:nvPr/>
        </p:nvSpPr>
        <p:spPr>
          <a:xfrm>
            <a:off x="838899" y="3703489"/>
            <a:ext cx="6249798" cy="649935"/>
          </a:xfrm>
          <a:prstGeom prst="roundRect">
            <a:avLst>
              <a:gd fmla="val 16667" name="adj"/>
            </a:avLst>
          </a:prstGeom>
          <a:solidFill>
            <a:srgbClr val="E9DAF2"/>
          </a:solidFill>
          <a:ln cap="flat" cmpd="sng" w="28575">
            <a:solidFill>
              <a:srgbClr val="4B2362"/>
            </a:solidFill>
            <a:prstDash val="solid"/>
            <a:round/>
            <a:headEnd len="sm" w="sm" type="none"/>
            <a:tailEnd len="sm" w="sm" type="none"/>
          </a:ln>
        </p:spPr>
        <p:txBody>
          <a:bodyPr anchorCtr="0" anchor="t" bIns="108000" lIns="108000" spcFirstLastPara="1" rIns="91425" wrap="square" tIns="1080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Clue 4: But I mostly eat insects and fruit! </a:t>
            </a:r>
            <a:endParaRPr/>
          </a:p>
        </p:txBody>
      </p:sp>
      <p:sp>
        <p:nvSpPr>
          <p:cNvPr id="289" name="Google Shape;289;p9"/>
          <p:cNvSpPr/>
          <p:nvPr/>
        </p:nvSpPr>
        <p:spPr>
          <a:xfrm>
            <a:off x="1718382" y="4708057"/>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1</a:t>
            </a:r>
            <a:endParaRPr/>
          </a:p>
        </p:txBody>
      </p:sp>
      <p:sp>
        <p:nvSpPr>
          <p:cNvPr id="290" name="Google Shape;290;p9"/>
          <p:cNvSpPr/>
          <p:nvPr/>
        </p:nvSpPr>
        <p:spPr>
          <a:xfrm>
            <a:off x="3800609" y="4670082"/>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3</a:t>
            </a:r>
            <a:endParaRPr/>
          </a:p>
        </p:txBody>
      </p:sp>
      <p:sp>
        <p:nvSpPr>
          <p:cNvPr id="291" name="Google Shape;291;p9"/>
          <p:cNvSpPr txBox="1"/>
          <p:nvPr/>
        </p:nvSpPr>
        <p:spPr>
          <a:xfrm>
            <a:off x="2336334" y="4839022"/>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vampire</a:t>
            </a:r>
            <a:endParaRPr/>
          </a:p>
        </p:txBody>
      </p:sp>
      <p:sp>
        <p:nvSpPr>
          <p:cNvPr id="292" name="Google Shape;292;p9"/>
          <p:cNvSpPr txBox="1"/>
          <p:nvPr/>
        </p:nvSpPr>
        <p:spPr>
          <a:xfrm>
            <a:off x="4410416" y="4815232"/>
            <a:ext cx="9491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zombie</a:t>
            </a:r>
            <a:endParaRPr/>
          </a:p>
        </p:txBody>
      </p:sp>
      <p:sp>
        <p:nvSpPr>
          <p:cNvPr id="293" name="Google Shape;293;p9"/>
          <p:cNvSpPr/>
          <p:nvPr/>
        </p:nvSpPr>
        <p:spPr>
          <a:xfrm>
            <a:off x="1722571" y="5466527"/>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2</a:t>
            </a:r>
            <a:endParaRPr/>
          </a:p>
        </p:txBody>
      </p:sp>
      <p:sp>
        <p:nvSpPr>
          <p:cNvPr id="294" name="Google Shape;294;p9"/>
          <p:cNvSpPr/>
          <p:nvPr/>
        </p:nvSpPr>
        <p:spPr>
          <a:xfrm>
            <a:off x="3804985" y="5456239"/>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4</a:t>
            </a:r>
            <a:endParaRPr/>
          </a:p>
        </p:txBody>
      </p:sp>
      <p:sp>
        <p:nvSpPr>
          <p:cNvPr id="295" name="Google Shape;295;p9"/>
          <p:cNvSpPr txBox="1"/>
          <p:nvPr/>
        </p:nvSpPr>
        <p:spPr>
          <a:xfrm>
            <a:off x="2316378" y="5597492"/>
            <a:ext cx="10590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witch</a:t>
            </a:r>
            <a:endParaRPr/>
          </a:p>
        </p:txBody>
      </p:sp>
      <p:sp>
        <p:nvSpPr>
          <p:cNvPr id="296" name="Google Shape;296;p9"/>
          <p:cNvSpPr/>
          <p:nvPr/>
        </p:nvSpPr>
        <p:spPr>
          <a:xfrm>
            <a:off x="5743378" y="4989216"/>
            <a:ext cx="631262" cy="631262"/>
          </a:xfrm>
          <a:prstGeom prst="ellipse">
            <a:avLst/>
          </a:prstGeom>
          <a:solidFill>
            <a:srgbClr val="703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5</a:t>
            </a:r>
            <a:endParaRPr/>
          </a:p>
        </p:txBody>
      </p:sp>
      <p:sp>
        <p:nvSpPr>
          <p:cNvPr id="297" name="Google Shape;297;p9"/>
          <p:cNvSpPr txBox="1"/>
          <p:nvPr/>
        </p:nvSpPr>
        <p:spPr>
          <a:xfrm>
            <a:off x="6405104" y="5120181"/>
            <a:ext cx="1690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ghost</a:t>
            </a:r>
            <a:endParaRPr/>
          </a:p>
        </p:txBody>
      </p:sp>
      <p:sp>
        <p:nvSpPr>
          <p:cNvPr id="298" name="Google Shape;298;p9"/>
          <p:cNvSpPr txBox="1"/>
          <p:nvPr/>
        </p:nvSpPr>
        <p:spPr>
          <a:xfrm>
            <a:off x="4431871" y="5587204"/>
            <a:ext cx="98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bat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2021-10-11T09:38:06Z</dcterms:created>
  <dc:creator>Twinkl Twinkl</dc:creator>
</cp:coreProperties>
</file>