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Lst>
  <p:notesMasterIdLst>
    <p:notesMasterId r:id="rId4"/>
  </p:notesMasterIdLst>
  <p:sldIdLst>
    <p:sldId id="256" r:id="rId3"/>
    <p:sldId id="257" r:id="rId5"/>
    <p:sldId id="296" r:id="rId6"/>
    <p:sldId id="258" r:id="rId7"/>
    <p:sldId id="275" r:id="rId8"/>
    <p:sldId id="276" r:id="rId9"/>
    <p:sldId id="261" r:id="rId10"/>
    <p:sldId id="262" r:id="rId11"/>
    <p:sldId id="263" r:id="rId12"/>
    <p:sldId id="274" r:id="rId13"/>
    <p:sldId id="279" r:id="rId14"/>
    <p:sldId id="280" r:id="rId15"/>
    <p:sldId id="297" r:id="rId16"/>
    <p:sldId id="267" r:id="rId17"/>
    <p:sldId id="264" r:id="rId18"/>
    <p:sldId id="282" r:id="rId19"/>
    <p:sldId id="271" r:id="rId20"/>
    <p:sldId id="268" r:id="rId21"/>
    <p:sldId id="269" r:id="rId22"/>
    <p:sldId id="316" r:id="rId23"/>
    <p:sldId id="270" r:id="rId24"/>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2" name="Shape 2"/>
        <p:cNvGrpSpPr/>
        <p:nvPr/>
      </p:nvGrpSpPr>
      <p:grpSpPr>
        <a:xfrm>
          <a:off x="0" y="0"/>
          <a:ext cx="0" cy="0"/>
          <a:chOff x="0" y="0"/>
          <a:chExt cx="0" cy="0"/>
        </a:xfrm>
      </p:grpSpPr>
      <p:sp>
        <p:nvSpPr>
          <p:cNvPr id="3" name="Google Shape;3;n"/>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39" name="Shape 139"/>
        <p:cNvGrpSpPr/>
        <p:nvPr/>
      </p:nvGrpSpPr>
      <p:grpSpPr>
        <a:xfrm>
          <a:off x="0" y="0"/>
          <a:ext cx="0" cy="0"/>
          <a:chOff x="0" y="0"/>
          <a:chExt cx="0" cy="0"/>
        </a:xfrm>
      </p:grpSpPr>
      <p:sp>
        <p:nvSpPr>
          <p:cNvPr id="140" name="Google Shape;140;p1: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41" name="Google Shape;141;p1:notes"/>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292" name="Shape 292"/>
        <p:cNvGrpSpPr/>
        <p:nvPr/>
      </p:nvGrpSpPr>
      <p:grpSpPr>
        <a:xfrm>
          <a:off x="0" y="0"/>
          <a:ext cx="0" cy="0"/>
          <a:chOff x="0" y="0"/>
          <a:chExt cx="0" cy="0"/>
        </a:xfrm>
      </p:grpSpPr>
      <p:sp>
        <p:nvSpPr>
          <p:cNvPr id="293" name="Google Shape;293;g31a187e055a_0_6:notes"/>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31a187e055a_0_6: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300" name="Shape 300"/>
        <p:cNvGrpSpPr/>
        <p:nvPr/>
      </p:nvGrpSpPr>
      <p:grpSpPr>
        <a:xfrm>
          <a:off x="0" y="0"/>
          <a:ext cx="0" cy="0"/>
          <a:chOff x="0" y="0"/>
          <a:chExt cx="0" cy="0"/>
        </a:xfrm>
      </p:grpSpPr>
      <p:sp>
        <p:nvSpPr>
          <p:cNvPr id="301" name="Google Shape;301;g31a16af768a_0_6:notes"/>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31a16af768a_0_6: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46" name="Shape 146"/>
        <p:cNvGrpSpPr/>
        <p:nvPr/>
      </p:nvGrpSpPr>
      <p:grpSpPr>
        <a:xfrm>
          <a:off x="0" y="0"/>
          <a:ext cx="0" cy="0"/>
          <a:chOff x="0" y="0"/>
          <a:chExt cx="0" cy="0"/>
        </a:xfrm>
      </p:grpSpPr>
      <p:sp>
        <p:nvSpPr>
          <p:cNvPr id="147" name="Google Shape;147;p2: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48" name="Google Shape;148;p2:notes"/>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53" name="Shape 153"/>
        <p:cNvGrpSpPr/>
        <p:nvPr/>
      </p:nvGrpSpPr>
      <p:grpSpPr>
        <a:xfrm>
          <a:off x="0" y="0"/>
          <a:ext cx="0" cy="0"/>
          <a:chOff x="0" y="0"/>
          <a:chExt cx="0" cy="0"/>
        </a:xfrm>
      </p:grpSpPr>
      <p:sp>
        <p:nvSpPr>
          <p:cNvPr id="154" name="Google Shape;154;p3: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55" name="Google Shape;155;p3:notes"/>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77" name="Shape 177"/>
        <p:cNvGrpSpPr/>
        <p:nvPr/>
      </p:nvGrpSpPr>
      <p:grpSpPr>
        <a:xfrm>
          <a:off x="0" y="0"/>
          <a:ext cx="0" cy="0"/>
          <a:chOff x="0" y="0"/>
          <a:chExt cx="0" cy="0"/>
        </a:xfrm>
      </p:grpSpPr>
      <p:sp>
        <p:nvSpPr>
          <p:cNvPr id="178" name="Google Shape;178;p6: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79" name="Google Shape;179;p6:notes"/>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84" name="Shape 184"/>
        <p:cNvGrpSpPr/>
        <p:nvPr/>
      </p:nvGrpSpPr>
      <p:grpSpPr>
        <a:xfrm>
          <a:off x="0" y="0"/>
          <a:ext cx="0" cy="0"/>
          <a:chOff x="0" y="0"/>
          <a:chExt cx="0" cy="0"/>
        </a:xfrm>
      </p:grpSpPr>
      <p:sp>
        <p:nvSpPr>
          <p:cNvPr id="185" name="Google Shape;185;p7: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86" name="Google Shape;186;p7:notes"/>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92" name="Shape 192"/>
        <p:cNvGrpSpPr/>
        <p:nvPr/>
      </p:nvGrpSpPr>
      <p:grpSpPr>
        <a:xfrm>
          <a:off x="0" y="0"/>
          <a:ext cx="0" cy="0"/>
          <a:chOff x="0" y="0"/>
          <a:chExt cx="0" cy="0"/>
        </a:xfrm>
      </p:grpSpPr>
      <p:sp>
        <p:nvSpPr>
          <p:cNvPr id="193" name="Google Shape;193;p8: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94" name="Google Shape;194;p8:notes"/>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233" name="Shape 233"/>
        <p:cNvGrpSpPr/>
        <p:nvPr/>
      </p:nvGrpSpPr>
      <p:grpSpPr>
        <a:xfrm>
          <a:off x="0" y="0"/>
          <a:ext cx="0" cy="0"/>
          <a:chOff x="0" y="0"/>
          <a:chExt cx="0" cy="0"/>
        </a:xfrm>
      </p:grpSpPr>
      <p:sp>
        <p:nvSpPr>
          <p:cNvPr id="234" name="Google Shape;234;p12: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235" name="Google Shape;235;p12:notes"/>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99" name="Shape 199"/>
        <p:cNvGrpSpPr/>
        <p:nvPr/>
      </p:nvGrpSpPr>
      <p:grpSpPr>
        <a:xfrm>
          <a:off x="0" y="0"/>
          <a:ext cx="0" cy="0"/>
          <a:chOff x="0" y="0"/>
          <a:chExt cx="0" cy="0"/>
        </a:xfrm>
      </p:grpSpPr>
      <p:sp>
        <p:nvSpPr>
          <p:cNvPr id="200" name="Google Shape;200;p9: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201" name="Google Shape;201;p9:notes"/>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284" name="Shape 284"/>
        <p:cNvGrpSpPr/>
        <p:nvPr/>
      </p:nvGrpSpPr>
      <p:grpSpPr>
        <a:xfrm>
          <a:off x="0" y="0"/>
          <a:ext cx="0" cy="0"/>
          <a:chOff x="0" y="0"/>
          <a:chExt cx="0" cy="0"/>
        </a:xfrm>
      </p:grpSpPr>
      <p:sp>
        <p:nvSpPr>
          <p:cNvPr id="285" name="Google Shape;285;p13: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286" name="Google Shape;286;p13:notes"/>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0" matchingName="Διαφάνεια τίτλου">
  <p:cSld name="TITLE">
    <p:spTree>
      <p:nvGrpSpPr>
        <p:cNvPr id="22" name="Shape 22"/>
        <p:cNvGrpSpPr/>
        <p:nvPr/>
      </p:nvGrpSpPr>
      <p:grpSpPr>
        <a:xfrm>
          <a:off x="0" y="0"/>
          <a:ext cx="0" cy="0"/>
          <a:chOff x="0" y="0"/>
          <a:chExt cx="0" cy="0"/>
        </a:xfrm>
      </p:grpSpPr>
      <p:grpSp>
        <p:nvGrpSpPr>
          <p:cNvPr id="23" name="Google Shape;23;p15"/>
          <p:cNvGrpSpPr/>
          <p:nvPr/>
        </p:nvGrpSpPr>
        <p:grpSpPr>
          <a:xfrm>
            <a:off x="0" y="-8467"/>
            <a:ext cx="12192000" cy="6866467"/>
            <a:chOff x="0" y="-8467"/>
            <a:chExt cx="12192000" cy="6866467"/>
          </a:xfrm>
        </p:grpSpPr>
        <p:cxnSp>
          <p:nvCxnSpPr>
            <p:cNvPr id="24" name="Google Shape;24;p15"/>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25" name="Google Shape;25;p15"/>
            <p:cNvCxnSpPr/>
            <p:nvPr/>
          </p:nvCxnSpPr>
          <p:spPr>
            <a:xfrm flipH="1">
              <a:off x="7425267" y="3681413"/>
              <a:ext cx="4763558" cy="3176587"/>
            </a:xfrm>
            <a:prstGeom prst="straightConnector1">
              <a:avLst/>
            </a:prstGeom>
            <a:noFill/>
            <a:ln w="9525" cap="flat" cmpd="sng">
              <a:solidFill>
                <a:srgbClr val="D8D8D8"/>
              </a:solidFill>
              <a:prstDash val="solid"/>
              <a:round/>
              <a:headEnd type="none" w="sm" len="sm"/>
              <a:tailEnd type="none" w="sm" len="sm"/>
            </a:ln>
          </p:spPr>
        </p:cxnSp>
        <p:sp>
          <p:nvSpPr>
            <p:cNvPr id="26" name="Google Shape;26;p15"/>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3"/>
              </a:schemeClr>
            </a:solidFill>
            <a:ln>
              <a:noFill/>
            </a:ln>
          </p:spPr>
        </p:sp>
        <p:sp>
          <p:nvSpPr>
            <p:cNvPr id="27" name="Google Shape;27;p15"/>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28" name="Google Shape;28;p15"/>
            <p:cNvSpPr/>
            <p:nvPr/>
          </p:nvSpPr>
          <p:spPr>
            <a:xfrm>
              <a:off x="8932333" y="3048000"/>
              <a:ext cx="3259667" cy="3810000"/>
            </a:xfrm>
            <a:prstGeom prst="triangle">
              <a:avLst>
                <a:gd name="adj" fmla="val 100000"/>
              </a:avLst>
            </a:prstGeom>
            <a:solidFill>
              <a:schemeClr val="accent2">
                <a:alpha val="71764"/>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29;p15"/>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C55A11">
                <a:alpha val="69803"/>
              </a:srgbClr>
            </a:solidFill>
            <a:ln>
              <a:noFill/>
            </a:ln>
          </p:spPr>
        </p:sp>
        <p:sp>
          <p:nvSpPr>
            <p:cNvPr id="30" name="Google Shape;30;p15"/>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9CC2E5">
                <a:alpha val="69803"/>
              </a:srgbClr>
            </a:solidFill>
            <a:ln>
              <a:noFill/>
            </a:ln>
          </p:spPr>
        </p:sp>
        <p:sp>
          <p:nvSpPr>
            <p:cNvPr id="31" name="Google Shape;31;p15"/>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705"/>
              </a:schemeClr>
            </a:solidFill>
            <a:ln>
              <a:noFill/>
            </a:ln>
          </p:spPr>
        </p:sp>
        <p:sp>
          <p:nvSpPr>
            <p:cNvPr id="32" name="Google Shape;32;p15"/>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 name="Google Shape;33;p15"/>
            <p:cNvSpPr/>
            <p:nvPr/>
          </p:nvSpPr>
          <p:spPr>
            <a:xfrm rot="10800000">
              <a:off x="0" y="0"/>
              <a:ext cx="842596" cy="5666154"/>
            </a:xfrm>
            <a:prstGeom prst="triangle">
              <a:avLst>
                <a:gd name="adj" fmla="val 100000"/>
              </a:avLst>
            </a:pr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34" name="Google Shape;34;p15"/>
          <p:cNvSpPr txBox="1"/>
          <p:nvPr>
            <p:ph type="ctrTitle"/>
          </p:nvPr>
        </p:nvSpPr>
        <p:spPr>
          <a:xfrm>
            <a:off x="1507067" y="2404534"/>
            <a:ext cx="7766936" cy="1646302"/>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Clr>
                <a:schemeClr val="accent1"/>
              </a:buClr>
              <a:buSzPts val="5400"/>
              <a:buFont typeface="Trebuchet MS" panose="020B0603020202020204"/>
              <a:buNone/>
              <a:defRPr sz="5400">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15"/>
          <p:cNvSpPr txBox="1"/>
          <p:nvPr>
            <p:ph type="subTitle" idx="1"/>
          </p:nvPr>
        </p:nvSpPr>
        <p:spPr>
          <a:xfrm>
            <a:off x="1507067" y="4050833"/>
            <a:ext cx="7766936" cy="1096899"/>
          </a:xfrm>
          <a:prstGeom prst="rect">
            <a:avLst/>
          </a:prstGeom>
          <a:noFill/>
          <a:ln>
            <a:noFill/>
          </a:ln>
        </p:spPr>
        <p:txBody>
          <a:bodyPr spcFirstLastPara="1" wrap="square" lIns="91425" tIns="45700" rIns="91425" bIns="45700" anchor="t" anchorCtr="0">
            <a:normAutofit/>
          </a:bodyPr>
          <a:lstStyle>
            <a:lvl1pPr lvl="0" algn="r">
              <a:spcBef>
                <a:spcPts val="1000"/>
              </a:spcBef>
              <a:spcAft>
                <a:spcPts val="0"/>
              </a:spcAft>
              <a:buSzPts val="1440"/>
              <a:buNone/>
              <a:defRPr>
                <a:solidFill>
                  <a:srgbClr val="7F7F7F"/>
                </a:solidFill>
              </a:defRPr>
            </a:lvl1pPr>
            <a:lvl2pPr lvl="1" algn="ctr">
              <a:spcBef>
                <a:spcPts val="1000"/>
              </a:spcBef>
              <a:spcAft>
                <a:spcPts val="0"/>
              </a:spcAft>
              <a:buSzPts val="1280"/>
              <a:buNone/>
              <a:defRPr>
                <a:solidFill>
                  <a:srgbClr val="888888"/>
                </a:solidFill>
              </a:defRPr>
            </a:lvl2pPr>
            <a:lvl3pPr lvl="2" algn="ctr">
              <a:spcBef>
                <a:spcPts val="1000"/>
              </a:spcBef>
              <a:spcAft>
                <a:spcPts val="0"/>
              </a:spcAft>
              <a:buSzPts val="1120"/>
              <a:buNone/>
              <a:defRPr>
                <a:solidFill>
                  <a:srgbClr val="888888"/>
                </a:solidFill>
              </a:defRPr>
            </a:lvl3pPr>
            <a:lvl4pPr lvl="3" algn="ctr">
              <a:spcBef>
                <a:spcPts val="1000"/>
              </a:spcBef>
              <a:spcAft>
                <a:spcPts val="0"/>
              </a:spcAft>
              <a:buSzPts val="960"/>
              <a:buNone/>
              <a:defRPr>
                <a:solidFill>
                  <a:srgbClr val="888888"/>
                </a:solidFill>
              </a:defRPr>
            </a:lvl4pPr>
            <a:lvl5pPr lvl="4" algn="ctr">
              <a:spcBef>
                <a:spcPts val="1000"/>
              </a:spcBef>
              <a:spcAft>
                <a:spcPts val="0"/>
              </a:spcAft>
              <a:buSzPts val="960"/>
              <a:buNone/>
              <a:defRPr>
                <a:solidFill>
                  <a:srgbClr val="888888"/>
                </a:solidFill>
              </a:defRPr>
            </a:lvl5pPr>
            <a:lvl6pPr lvl="5" algn="ctr">
              <a:spcBef>
                <a:spcPts val="1000"/>
              </a:spcBef>
              <a:spcAft>
                <a:spcPts val="0"/>
              </a:spcAft>
              <a:buSzPts val="960"/>
              <a:buNone/>
              <a:defRPr>
                <a:solidFill>
                  <a:srgbClr val="888888"/>
                </a:solidFill>
              </a:defRPr>
            </a:lvl6pPr>
            <a:lvl7pPr lvl="6" algn="ctr">
              <a:spcBef>
                <a:spcPts val="1000"/>
              </a:spcBef>
              <a:spcAft>
                <a:spcPts val="0"/>
              </a:spcAft>
              <a:buSzPts val="960"/>
              <a:buNone/>
              <a:defRPr>
                <a:solidFill>
                  <a:srgbClr val="888888"/>
                </a:solidFill>
              </a:defRPr>
            </a:lvl7pPr>
            <a:lvl8pPr lvl="7" algn="ctr">
              <a:spcBef>
                <a:spcPts val="1000"/>
              </a:spcBef>
              <a:spcAft>
                <a:spcPts val="0"/>
              </a:spcAft>
              <a:buSzPts val="960"/>
              <a:buNone/>
              <a:defRPr>
                <a:solidFill>
                  <a:srgbClr val="888888"/>
                </a:solidFill>
              </a:defRPr>
            </a:lvl8pPr>
            <a:lvl9pPr lvl="8" algn="ctr">
              <a:spcBef>
                <a:spcPts val="1000"/>
              </a:spcBef>
              <a:spcAft>
                <a:spcPts val="0"/>
              </a:spcAft>
              <a:buSzPts val="960"/>
              <a:buNone/>
              <a:defRPr>
                <a:solidFill>
                  <a:srgbClr val="888888"/>
                </a:solidFill>
              </a:defRPr>
            </a:lvl9pPr>
          </a:lstStyle>
          <a:p/>
        </p:txBody>
      </p:sp>
      <p:sp>
        <p:nvSpPr>
          <p:cNvPr id="36" name="Google Shape;36;p15"/>
          <p:cNvSpPr txBox="1"/>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15"/>
          <p:cNvSpPr txBox="1"/>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15"/>
          <p:cNvSpPr txBox="1"/>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matchingName="Κενή">
  <p:cSld name="BLANK">
    <p:spTree>
      <p:nvGrpSpPr>
        <p:cNvPr id="92" name="Shape 92"/>
        <p:cNvGrpSpPr/>
        <p:nvPr/>
      </p:nvGrpSpPr>
      <p:grpSpPr>
        <a:xfrm>
          <a:off x="0" y="0"/>
          <a:ext cx="0" cy="0"/>
          <a:chOff x="0" y="0"/>
          <a:chExt cx="0" cy="0"/>
        </a:xfrm>
      </p:grpSpPr>
      <p:sp>
        <p:nvSpPr>
          <p:cNvPr id="93" name="Google Shape;93;p24"/>
          <p:cNvSpPr txBox="1"/>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p24"/>
          <p:cNvSpPr txBox="1"/>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24"/>
          <p:cNvSpPr txBox="1"/>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Εισαγωγικά με λεζάντα">
  <p:cSld name="Εισαγωγικά με λεζάντα">
    <p:spTree>
      <p:nvGrpSpPr>
        <p:cNvPr id="96" name="Shape 96"/>
        <p:cNvGrpSpPr/>
        <p:nvPr/>
      </p:nvGrpSpPr>
      <p:grpSpPr>
        <a:xfrm>
          <a:off x="0" y="0"/>
          <a:ext cx="0" cy="0"/>
          <a:chOff x="0" y="0"/>
          <a:chExt cx="0" cy="0"/>
        </a:xfrm>
      </p:grpSpPr>
      <p:sp>
        <p:nvSpPr>
          <p:cNvPr id="97" name="Google Shape;97;p25"/>
          <p:cNvSpPr txBox="1"/>
          <p:nvPr>
            <p:ph type="title"/>
          </p:nvPr>
        </p:nvSpPr>
        <p:spPr>
          <a:xfrm>
            <a:off x="931334" y="609600"/>
            <a:ext cx="8094134" cy="3022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4400"/>
              <a:buFont typeface="Trebuchet MS" panose="020B0603020202020204"/>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8" name="Google Shape;98;p25"/>
          <p:cNvSpPr txBox="1"/>
          <p:nvPr>
            <p:ph type="body" idx="1"/>
          </p:nvPr>
        </p:nvSpPr>
        <p:spPr>
          <a:xfrm>
            <a:off x="1366139" y="3632200"/>
            <a:ext cx="7224524" cy="381000"/>
          </a:xfrm>
          <a:prstGeom prst="rect">
            <a:avLst/>
          </a:prstGeom>
          <a:noFill/>
          <a:ln>
            <a:noFill/>
          </a:ln>
        </p:spPr>
        <p:txBody>
          <a:bodyPr spcFirstLastPara="1" wrap="square" lIns="91425" tIns="45700" rIns="91425" bIns="45700" anchor="ctr" anchorCtr="0">
            <a:noAutofit/>
          </a:bodyPr>
          <a:lstStyle>
            <a:lvl1pPr marL="457200" lvl="0" indent="-228600" algn="l">
              <a:spcBef>
                <a:spcPts val="1000"/>
              </a:spcBef>
              <a:spcAft>
                <a:spcPts val="0"/>
              </a:spcAft>
              <a:buSzPts val="1280"/>
              <a:buFont typeface="Trebuchet MS" panose="020B0603020202020204"/>
              <a:buNone/>
              <a:defRPr sz="1600">
                <a:solidFill>
                  <a:srgbClr val="7F7F7F"/>
                </a:solidFill>
              </a:defRPr>
            </a:lvl1pPr>
            <a:lvl2pPr marL="914400" lvl="1" indent="-228600" algn="l">
              <a:spcBef>
                <a:spcPts val="1000"/>
              </a:spcBef>
              <a:spcAft>
                <a:spcPts val="0"/>
              </a:spcAft>
              <a:buSzPts val="1280"/>
              <a:buFont typeface="Trebuchet MS" panose="020B0603020202020204"/>
              <a:buNone/>
              <a:defRPr/>
            </a:lvl2pPr>
            <a:lvl3pPr marL="1371600" lvl="2" indent="-228600" algn="l">
              <a:spcBef>
                <a:spcPts val="1000"/>
              </a:spcBef>
              <a:spcAft>
                <a:spcPts val="0"/>
              </a:spcAft>
              <a:buSzPts val="1120"/>
              <a:buFont typeface="Trebuchet MS" panose="020B0603020202020204"/>
              <a:buNone/>
              <a:defRPr/>
            </a:lvl3pPr>
            <a:lvl4pPr marL="1828800" lvl="3" indent="-228600" algn="l">
              <a:spcBef>
                <a:spcPts val="1000"/>
              </a:spcBef>
              <a:spcAft>
                <a:spcPts val="0"/>
              </a:spcAft>
              <a:buSzPts val="960"/>
              <a:buFont typeface="Trebuchet MS" panose="020B0603020202020204"/>
              <a:buNone/>
              <a:defRPr/>
            </a:lvl4pPr>
            <a:lvl5pPr marL="2286000" lvl="4" indent="-228600" algn="l">
              <a:spcBef>
                <a:spcPts val="1000"/>
              </a:spcBef>
              <a:spcAft>
                <a:spcPts val="0"/>
              </a:spcAft>
              <a:buSzPts val="960"/>
              <a:buFont typeface="Trebuchet MS" panose="020B0603020202020204"/>
              <a:buNone/>
              <a:defRPr/>
            </a:lvl5pPr>
            <a:lvl6pPr marL="2743200" lvl="5" indent="-320040" algn="l">
              <a:spcBef>
                <a:spcPts val="1000"/>
              </a:spcBef>
              <a:spcAft>
                <a:spcPts val="0"/>
              </a:spcAft>
              <a:buSzPts val="1440"/>
              <a:buChar char="►"/>
              <a:defRPr/>
            </a:lvl6pPr>
            <a:lvl7pPr marL="3200400" lvl="6" indent="-320040"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p:txBody>
      </p:sp>
      <p:sp>
        <p:nvSpPr>
          <p:cNvPr id="99" name="Google Shape;99;p25"/>
          <p:cNvSpPr txBox="1"/>
          <p:nvPr>
            <p:ph type="body" idx="2"/>
          </p:nvPr>
        </p:nvSpPr>
        <p:spPr>
          <a:xfrm>
            <a:off x="677335" y="4470400"/>
            <a:ext cx="8596668" cy="1570962"/>
          </a:xfrm>
          <a:prstGeom prst="rect">
            <a:avLst/>
          </a:prstGeom>
          <a:noFill/>
          <a:ln>
            <a:noFill/>
          </a:ln>
        </p:spPr>
        <p:txBody>
          <a:bodyPr spcFirstLastPara="1" wrap="square" lIns="91425" tIns="45700" rIns="91425" bIns="45700" anchor="ctr" anchorCtr="0">
            <a:normAutofit/>
          </a:bodyPr>
          <a:lstStyle>
            <a:lvl1pPr marL="457200" lvl="0" indent="-228600" algn="l">
              <a:spcBef>
                <a:spcPts val="1000"/>
              </a:spcBef>
              <a:spcAft>
                <a:spcPts val="0"/>
              </a:spcAft>
              <a:buSzPts val="1440"/>
              <a:buNone/>
              <a:defRPr sz="1800">
                <a:solidFill>
                  <a:srgbClr val="3F3F3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p:txBody>
      </p:sp>
      <p:sp>
        <p:nvSpPr>
          <p:cNvPr id="100" name="Google Shape;100;p25"/>
          <p:cNvSpPr txBox="1"/>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 name="Google Shape;101;p25"/>
          <p:cNvSpPr txBox="1"/>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2" name="Google Shape;102;p25"/>
          <p:cNvSpPr txBox="1"/>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
        <p:nvSpPr>
          <p:cNvPr id="103" name="Google Shape;103;p25"/>
          <p:cNvSpPr txBox="1"/>
          <p:nvPr/>
        </p:nvSpPr>
        <p:spPr>
          <a:xfrm>
            <a:off x="541870" y="790378"/>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b="0" i="0" u="none" strike="noStrike" cap="none">
                <a:solidFill>
                  <a:srgbClr val="9CC2E5"/>
                </a:solidFill>
                <a:latin typeface="Arial" panose="020B0604020202020204"/>
                <a:ea typeface="Arial" panose="020B0604020202020204"/>
                <a:cs typeface="Arial" panose="020B0604020202020204"/>
                <a:sym typeface="Arial" panose="020B0604020202020204"/>
              </a:rPr>
              <a:t>“</a:t>
            </a:r>
            <a:endParaRPr lang="en-US" sz="8000" b="0" i="0" u="none" strike="noStrike" cap="none">
              <a:solidFill>
                <a:srgbClr val="9CC2E5"/>
              </a:solidFill>
              <a:latin typeface="Arial" panose="020B0604020202020204"/>
              <a:ea typeface="Arial" panose="020B0604020202020204"/>
              <a:cs typeface="Arial" panose="020B0604020202020204"/>
              <a:sym typeface="Arial" panose="020B0604020202020204"/>
            </a:endParaRPr>
          </a:p>
        </p:txBody>
      </p:sp>
      <p:sp>
        <p:nvSpPr>
          <p:cNvPr id="104" name="Google Shape;104;p25"/>
          <p:cNvSpPr txBox="1"/>
          <p:nvPr/>
        </p:nvSpPr>
        <p:spPr>
          <a:xfrm>
            <a:off x="8893011" y="2886556"/>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b="0" i="0" u="none" strike="noStrike" cap="none">
                <a:solidFill>
                  <a:srgbClr val="9CC2E5"/>
                </a:solidFill>
                <a:latin typeface="Arial" panose="020B0604020202020204"/>
                <a:ea typeface="Arial" panose="020B0604020202020204"/>
                <a:cs typeface="Arial" panose="020B0604020202020204"/>
                <a:sym typeface="Arial" panose="020B0604020202020204"/>
              </a:rPr>
              <a:t>”</a:t>
            </a:r>
            <a:endParaRPr sz="1800" b="0" i="0" u="none" strike="noStrike" cap="none">
              <a:solidFill>
                <a:srgbClr val="9CC2E5"/>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Κάρτα ονόματος">
  <p:cSld name="Κάρτα ονόματος">
    <p:spTree>
      <p:nvGrpSpPr>
        <p:cNvPr id="105" name="Shape 105"/>
        <p:cNvGrpSpPr/>
        <p:nvPr/>
      </p:nvGrpSpPr>
      <p:grpSpPr>
        <a:xfrm>
          <a:off x="0" y="0"/>
          <a:ext cx="0" cy="0"/>
          <a:chOff x="0" y="0"/>
          <a:chExt cx="0" cy="0"/>
        </a:xfrm>
      </p:grpSpPr>
      <p:sp>
        <p:nvSpPr>
          <p:cNvPr id="106" name="Google Shape;106;p26"/>
          <p:cNvSpPr txBox="1"/>
          <p:nvPr>
            <p:ph type="title"/>
          </p:nvPr>
        </p:nvSpPr>
        <p:spPr>
          <a:xfrm>
            <a:off x="677335" y="1931988"/>
            <a:ext cx="8596668" cy="259546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4400"/>
              <a:buFont typeface="Trebuchet MS" panose="020B0603020202020204"/>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7" name="Google Shape;107;p26"/>
          <p:cNvSpPr txBox="1"/>
          <p:nvPr>
            <p:ph type="body" idx="1"/>
          </p:nvPr>
        </p:nvSpPr>
        <p:spPr>
          <a:xfrm>
            <a:off x="677335" y="4527448"/>
            <a:ext cx="8596668" cy="151391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440"/>
              <a:buNone/>
              <a:defRPr sz="1800">
                <a:solidFill>
                  <a:srgbClr val="3F3F3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p:txBody>
      </p:sp>
      <p:sp>
        <p:nvSpPr>
          <p:cNvPr id="108" name="Google Shape;108;p26"/>
          <p:cNvSpPr txBox="1"/>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9" name="Google Shape;109;p26"/>
          <p:cNvSpPr txBox="1"/>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0" name="Google Shape;110;p26"/>
          <p:cNvSpPr txBox="1"/>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Κάρτα ονόματος με φράση">
  <p:cSld name="Κάρτα ονόματος με φράση">
    <p:spTree>
      <p:nvGrpSpPr>
        <p:cNvPr id="111" name="Shape 111"/>
        <p:cNvGrpSpPr/>
        <p:nvPr/>
      </p:nvGrpSpPr>
      <p:grpSpPr>
        <a:xfrm>
          <a:off x="0" y="0"/>
          <a:ext cx="0" cy="0"/>
          <a:chOff x="0" y="0"/>
          <a:chExt cx="0" cy="0"/>
        </a:xfrm>
      </p:grpSpPr>
      <p:sp>
        <p:nvSpPr>
          <p:cNvPr id="112" name="Google Shape;112;p27"/>
          <p:cNvSpPr txBox="1"/>
          <p:nvPr>
            <p:ph type="title"/>
          </p:nvPr>
        </p:nvSpPr>
        <p:spPr>
          <a:xfrm>
            <a:off x="931334" y="609600"/>
            <a:ext cx="8094134" cy="3022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4400"/>
              <a:buFont typeface="Trebuchet MS" panose="020B0603020202020204"/>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3" name="Google Shape;113;p27"/>
          <p:cNvSpPr txBox="1"/>
          <p:nvPr>
            <p:ph type="body" idx="1"/>
          </p:nvPr>
        </p:nvSpPr>
        <p:spPr>
          <a:xfrm>
            <a:off x="677332" y="4013200"/>
            <a:ext cx="8596669" cy="514248"/>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Font typeface="Trebuchet MS" panose="020B0603020202020204"/>
              <a:buNone/>
              <a:defRPr sz="2400">
                <a:solidFill>
                  <a:srgbClr val="3F3F3F"/>
                </a:solidFill>
              </a:defRPr>
            </a:lvl1pPr>
            <a:lvl2pPr marL="914400" lvl="1" indent="-228600" algn="l">
              <a:spcBef>
                <a:spcPts val="1000"/>
              </a:spcBef>
              <a:spcAft>
                <a:spcPts val="0"/>
              </a:spcAft>
              <a:buSzPts val="1280"/>
              <a:buFont typeface="Trebuchet MS" panose="020B0603020202020204"/>
              <a:buNone/>
              <a:defRPr/>
            </a:lvl2pPr>
            <a:lvl3pPr marL="1371600" lvl="2" indent="-228600" algn="l">
              <a:spcBef>
                <a:spcPts val="1000"/>
              </a:spcBef>
              <a:spcAft>
                <a:spcPts val="0"/>
              </a:spcAft>
              <a:buSzPts val="1120"/>
              <a:buFont typeface="Trebuchet MS" panose="020B0603020202020204"/>
              <a:buNone/>
              <a:defRPr/>
            </a:lvl3pPr>
            <a:lvl4pPr marL="1828800" lvl="3" indent="-228600" algn="l">
              <a:spcBef>
                <a:spcPts val="1000"/>
              </a:spcBef>
              <a:spcAft>
                <a:spcPts val="0"/>
              </a:spcAft>
              <a:buSzPts val="960"/>
              <a:buFont typeface="Trebuchet MS" panose="020B0603020202020204"/>
              <a:buNone/>
              <a:defRPr/>
            </a:lvl4pPr>
            <a:lvl5pPr marL="2286000" lvl="4" indent="-228600" algn="l">
              <a:spcBef>
                <a:spcPts val="1000"/>
              </a:spcBef>
              <a:spcAft>
                <a:spcPts val="0"/>
              </a:spcAft>
              <a:buSzPts val="960"/>
              <a:buFont typeface="Trebuchet MS" panose="020B0603020202020204"/>
              <a:buNone/>
              <a:defRPr/>
            </a:lvl5pPr>
            <a:lvl6pPr marL="2743200" lvl="5" indent="-320040" algn="l">
              <a:spcBef>
                <a:spcPts val="1000"/>
              </a:spcBef>
              <a:spcAft>
                <a:spcPts val="0"/>
              </a:spcAft>
              <a:buSzPts val="1440"/>
              <a:buChar char="►"/>
              <a:defRPr/>
            </a:lvl6pPr>
            <a:lvl7pPr marL="3200400" lvl="6" indent="-320040"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p:txBody>
      </p:sp>
      <p:sp>
        <p:nvSpPr>
          <p:cNvPr id="114" name="Google Shape;114;p27"/>
          <p:cNvSpPr txBox="1"/>
          <p:nvPr>
            <p:ph type="body" idx="2"/>
          </p:nvPr>
        </p:nvSpPr>
        <p:spPr>
          <a:xfrm>
            <a:off x="677335" y="4527448"/>
            <a:ext cx="8596668" cy="151391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440"/>
              <a:buNone/>
              <a:defRPr sz="1800">
                <a:solidFill>
                  <a:srgbClr val="7F7F7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p:txBody>
      </p:sp>
      <p:sp>
        <p:nvSpPr>
          <p:cNvPr id="115" name="Google Shape;115;p27"/>
          <p:cNvSpPr txBox="1"/>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6" name="Google Shape;116;p27"/>
          <p:cNvSpPr txBox="1"/>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7" name="Google Shape;117;p27"/>
          <p:cNvSpPr txBox="1"/>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
        <p:nvSpPr>
          <p:cNvPr id="118" name="Google Shape;118;p27"/>
          <p:cNvSpPr txBox="1"/>
          <p:nvPr/>
        </p:nvSpPr>
        <p:spPr>
          <a:xfrm>
            <a:off x="541870" y="790378"/>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b="0" i="0" u="none" strike="noStrike" cap="none">
                <a:solidFill>
                  <a:srgbClr val="9CC2E5"/>
                </a:solidFill>
                <a:latin typeface="Arial" panose="020B0604020202020204"/>
                <a:ea typeface="Arial" panose="020B0604020202020204"/>
                <a:cs typeface="Arial" panose="020B0604020202020204"/>
                <a:sym typeface="Arial" panose="020B0604020202020204"/>
              </a:rPr>
              <a:t>“</a:t>
            </a:r>
            <a:endParaRPr lang="en-US" sz="8000" b="0" i="0" u="none" strike="noStrike" cap="none">
              <a:solidFill>
                <a:srgbClr val="9CC2E5"/>
              </a:solidFill>
              <a:latin typeface="Arial" panose="020B0604020202020204"/>
              <a:ea typeface="Arial" panose="020B0604020202020204"/>
              <a:cs typeface="Arial" panose="020B0604020202020204"/>
              <a:sym typeface="Arial" panose="020B0604020202020204"/>
            </a:endParaRPr>
          </a:p>
        </p:txBody>
      </p:sp>
      <p:sp>
        <p:nvSpPr>
          <p:cNvPr id="119" name="Google Shape;119;p27"/>
          <p:cNvSpPr txBox="1"/>
          <p:nvPr/>
        </p:nvSpPr>
        <p:spPr>
          <a:xfrm>
            <a:off x="8893011" y="2886556"/>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b="0" i="0" u="none" strike="noStrike" cap="none">
                <a:solidFill>
                  <a:srgbClr val="9CC2E5"/>
                </a:solidFill>
                <a:latin typeface="Arial" panose="020B0604020202020204"/>
                <a:ea typeface="Arial" panose="020B0604020202020204"/>
                <a:cs typeface="Arial" panose="020B0604020202020204"/>
                <a:sym typeface="Arial" panose="020B0604020202020204"/>
              </a:rPr>
              <a:t>”</a:t>
            </a:r>
            <a:endParaRPr lang="en-US" sz="8000" b="0" i="0" u="none" strike="noStrike" cap="none">
              <a:solidFill>
                <a:srgbClr val="9CC2E5"/>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rue ή False">
  <p:cSld name="True ή False">
    <p:spTree>
      <p:nvGrpSpPr>
        <p:cNvPr id="120" name="Shape 120"/>
        <p:cNvGrpSpPr/>
        <p:nvPr/>
      </p:nvGrpSpPr>
      <p:grpSpPr>
        <a:xfrm>
          <a:off x="0" y="0"/>
          <a:ext cx="0" cy="0"/>
          <a:chOff x="0" y="0"/>
          <a:chExt cx="0" cy="0"/>
        </a:xfrm>
      </p:grpSpPr>
      <p:sp>
        <p:nvSpPr>
          <p:cNvPr id="121" name="Google Shape;121;p28"/>
          <p:cNvSpPr txBox="1"/>
          <p:nvPr>
            <p:ph type="title"/>
          </p:nvPr>
        </p:nvSpPr>
        <p:spPr>
          <a:xfrm>
            <a:off x="685799" y="609600"/>
            <a:ext cx="8588203" cy="3022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4400"/>
              <a:buFont typeface="Trebuchet MS" panose="020B0603020202020204"/>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2" name="Google Shape;122;p28"/>
          <p:cNvSpPr txBox="1"/>
          <p:nvPr>
            <p:ph type="body" idx="1"/>
          </p:nvPr>
        </p:nvSpPr>
        <p:spPr>
          <a:xfrm>
            <a:off x="677332" y="4013200"/>
            <a:ext cx="8596669" cy="514248"/>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Font typeface="Trebuchet MS" panose="020B0603020202020204"/>
              <a:buNone/>
              <a:defRPr sz="2400">
                <a:solidFill>
                  <a:schemeClr val="accent1"/>
                </a:solidFill>
              </a:defRPr>
            </a:lvl1pPr>
            <a:lvl2pPr marL="914400" lvl="1" indent="-228600" algn="l">
              <a:spcBef>
                <a:spcPts val="1000"/>
              </a:spcBef>
              <a:spcAft>
                <a:spcPts val="0"/>
              </a:spcAft>
              <a:buSzPts val="1280"/>
              <a:buFont typeface="Trebuchet MS" panose="020B0603020202020204"/>
              <a:buNone/>
              <a:defRPr/>
            </a:lvl2pPr>
            <a:lvl3pPr marL="1371600" lvl="2" indent="-228600" algn="l">
              <a:spcBef>
                <a:spcPts val="1000"/>
              </a:spcBef>
              <a:spcAft>
                <a:spcPts val="0"/>
              </a:spcAft>
              <a:buSzPts val="1120"/>
              <a:buFont typeface="Trebuchet MS" panose="020B0603020202020204"/>
              <a:buNone/>
              <a:defRPr/>
            </a:lvl3pPr>
            <a:lvl4pPr marL="1828800" lvl="3" indent="-228600" algn="l">
              <a:spcBef>
                <a:spcPts val="1000"/>
              </a:spcBef>
              <a:spcAft>
                <a:spcPts val="0"/>
              </a:spcAft>
              <a:buSzPts val="960"/>
              <a:buFont typeface="Trebuchet MS" panose="020B0603020202020204"/>
              <a:buNone/>
              <a:defRPr/>
            </a:lvl4pPr>
            <a:lvl5pPr marL="2286000" lvl="4" indent="-228600" algn="l">
              <a:spcBef>
                <a:spcPts val="1000"/>
              </a:spcBef>
              <a:spcAft>
                <a:spcPts val="0"/>
              </a:spcAft>
              <a:buSzPts val="960"/>
              <a:buFont typeface="Trebuchet MS" panose="020B0603020202020204"/>
              <a:buNone/>
              <a:defRPr/>
            </a:lvl5pPr>
            <a:lvl6pPr marL="2743200" lvl="5" indent="-320040" algn="l">
              <a:spcBef>
                <a:spcPts val="1000"/>
              </a:spcBef>
              <a:spcAft>
                <a:spcPts val="0"/>
              </a:spcAft>
              <a:buSzPts val="1440"/>
              <a:buChar char="►"/>
              <a:defRPr/>
            </a:lvl6pPr>
            <a:lvl7pPr marL="3200400" lvl="6" indent="-320040"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p:txBody>
      </p:sp>
      <p:sp>
        <p:nvSpPr>
          <p:cNvPr id="123" name="Google Shape;123;p28"/>
          <p:cNvSpPr txBox="1"/>
          <p:nvPr>
            <p:ph type="body" idx="2"/>
          </p:nvPr>
        </p:nvSpPr>
        <p:spPr>
          <a:xfrm>
            <a:off x="677335" y="4527448"/>
            <a:ext cx="8596668" cy="151391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440"/>
              <a:buNone/>
              <a:defRPr sz="1800">
                <a:solidFill>
                  <a:srgbClr val="7F7F7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p:txBody>
      </p:sp>
      <p:sp>
        <p:nvSpPr>
          <p:cNvPr id="124" name="Google Shape;124;p28"/>
          <p:cNvSpPr txBox="1"/>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5" name="Google Shape;125;p28"/>
          <p:cNvSpPr txBox="1"/>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6" name="Google Shape;126;p28"/>
          <p:cNvSpPr txBox="1"/>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matchingName="Τίτλος και Κατακόρυφο κείμενο">
  <p:cSld name="VERTICAL_TEXT">
    <p:spTree>
      <p:nvGrpSpPr>
        <p:cNvPr id="127" name="Shape 127"/>
        <p:cNvGrpSpPr/>
        <p:nvPr/>
      </p:nvGrpSpPr>
      <p:grpSpPr>
        <a:xfrm>
          <a:off x="0" y="0"/>
          <a:ext cx="0" cy="0"/>
          <a:chOff x="0" y="0"/>
          <a:chExt cx="0" cy="0"/>
        </a:xfrm>
      </p:grpSpPr>
      <p:sp>
        <p:nvSpPr>
          <p:cNvPr id="128" name="Google Shape;128;p29"/>
          <p:cNvSpPr txBox="1"/>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9" name="Google Shape;129;p29"/>
          <p:cNvSpPr txBox="1"/>
          <p:nvPr>
            <p:ph type="body" idx="1"/>
          </p:nvPr>
        </p:nvSpPr>
        <p:spPr>
          <a:xfrm rot="5400000">
            <a:off x="3035281" y="-197358"/>
            <a:ext cx="3880773" cy="8596668"/>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40" algn="l">
              <a:spcBef>
                <a:spcPts val="1000"/>
              </a:spcBef>
              <a:spcAft>
                <a:spcPts val="0"/>
              </a:spcAft>
              <a:buSzPts val="1440"/>
              <a:buChar char="►"/>
              <a:defRPr/>
            </a:lvl3pPr>
            <a:lvl4pPr marL="1828800" lvl="3" indent="-320040" algn="l">
              <a:spcBef>
                <a:spcPts val="1000"/>
              </a:spcBef>
              <a:spcAft>
                <a:spcPts val="0"/>
              </a:spcAft>
              <a:buSzPts val="1440"/>
              <a:buChar char="►"/>
              <a:defRPr/>
            </a:lvl4pPr>
            <a:lvl5pPr marL="2286000" lvl="4" indent="-320040" algn="l">
              <a:spcBef>
                <a:spcPts val="1000"/>
              </a:spcBef>
              <a:spcAft>
                <a:spcPts val="0"/>
              </a:spcAft>
              <a:buSzPts val="1440"/>
              <a:buChar char="►"/>
              <a:defRPr/>
            </a:lvl5pPr>
            <a:lvl6pPr marL="2743200" lvl="5" indent="-320040" algn="l">
              <a:spcBef>
                <a:spcPts val="1000"/>
              </a:spcBef>
              <a:spcAft>
                <a:spcPts val="0"/>
              </a:spcAft>
              <a:buSzPts val="1440"/>
              <a:buChar char="►"/>
              <a:defRPr/>
            </a:lvl6pPr>
            <a:lvl7pPr marL="3200400" lvl="6" indent="-320040"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p:txBody>
      </p:sp>
      <p:sp>
        <p:nvSpPr>
          <p:cNvPr id="130" name="Google Shape;130;p29"/>
          <p:cNvSpPr txBox="1"/>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1" name="Google Shape;131;p29"/>
          <p:cNvSpPr txBox="1"/>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2" name="Google Shape;132;p29"/>
          <p:cNvSpPr txBox="1"/>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matchingName="Κατακόρυφος τίτλος και Κείμενο">
  <p:cSld name="VERTICAL_TITLE_AND_VERTICAL_TEXT">
    <p:spTree>
      <p:nvGrpSpPr>
        <p:cNvPr id="133" name="Shape 133"/>
        <p:cNvGrpSpPr/>
        <p:nvPr/>
      </p:nvGrpSpPr>
      <p:grpSpPr>
        <a:xfrm>
          <a:off x="0" y="0"/>
          <a:ext cx="0" cy="0"/>
          <a:chOff x="0" y="0"/>
          <a:chExt cx="0" cy="0"/>
        </a:xfrm>
      </p:grpSpPr>
      <p:sp>
        <p:nvSpPr>
          <p:cNvPr id="134" name="Google Shape;134;p30"/>
          <p:cNvSpPr txBox="1"/>
          <p:nvPr>
            <p:ph type="title"/>
          </p:nvPr>
        </p:nvSpPr>
        <p:spPr>
          <a:xfrm rot="5400000">
            <a:off x="5994319" y="2582953"/>
            <a:ext cx="5251451" cy="1304743"/>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5" name="Google Shape;135;p30"/>
          <p:cNvSpPr txBox="1"/>
          <p:nvPr>
            <p:ph type="body" idx="1"/>
          </p:nvPr>
        </p:nvSpPr>
        <p:spPr>
          <a:xfrm rot="5400000">
            <a:off x="1581685" y="-294750"/>
            <a:ext cx="5251450" cy="7060150"/>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40" algn="l">
              <a:spcBef>
                <a:spcPts val="1000"/>
              </a:spcBef>
              <a:spcAft>
                <a:spcPts val="0"/>
              </a:spcAft>
              <a:buSzPts val="1440"/>
              <a:buChar char="►"/>
              <a:defRPr/>
            </a:lvl3pPr>
            <a:lvl4pPr marL="1828800" lvl="3" indent="-320040" algn="l">
              <a:spcBef>
                <a:spcPts val="1000"/>
              </a:spcBef>
              <a:spcAft>
                <a:spcPts val="0"/>
              </a:spcAft>
              <a:buSzPts val="1440"/>
              <a:buChar char="►"/>
              <a:defRPr/>
            </a:lvl4pPr>
            <a:lvl5pPr marL="2286000" lvl="4" indent="-320040" algn="l">
              <a:spcBef>
                <a:spcPts val="1000"/>
              </a:spcBef>
              <a:spcAft>
                <a:spcPts val="0"/>
              </a:spcAft>
              <a:buSzPts val="1440"/>
              <a:buChar char="►"/>
              <a:defRPr/>
            </a:lvl5pPr>
            <a:lvl6pPr marL="2743200" lvl="5" indent="-320040" algn="l">
              <a:spcBef>
                <a:spcPts val="1000"/>
              </a:spcBef>
              <a:spcAft>
                <a:spcPts val="0"/>
              </a:spcAft>
              <a:buSzPts val="1440"/>
              <a:buChar char="►"/>
              <a:defRPr/>
            </a:lvl6pPr>
            <a:lvl7pPr marL="3200400" lvl="6" indent="-320040"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p:txBody>
      </p:sp>
      <p:sp>
        <p:nvSpPr>
          <p:cNvPr id="136" name="Google Shape;136;p30"/>
          <p:cNvSpPr txBox="1"/>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7" name="Google Shape;137;p30"/>
          <p:cNvSpPr txBox="1"/>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8" name="Google Shape;138;p30"/>
          <p:cNvSpPr txBox="1"/>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p:txBody>
      </p:sp>
      <p:sp>
        <p:nvSpPr>
          <p:cNvPr id="5" name="Footer Placeholder 4"/>
          <p:cNvSpPr>
            <a:spLocks noGrp="1"/>
          </p:cNvSpPr>
          <p:nvPr>
            <p:ph type="ftr" sz="quarter" idx="11"/>
          </p:nvPr>
        </p:nvSpPr>
        <p:spPr/>
        <p:txBody>
          <a:bodyPr/>
          <a:lstStyle/>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matchingName="Τίτλος και περιεχόμενο">
  <p:cSld name="OBJECT">
    <p:spTree>
      <p:nvGrpSpPr>
        <p:cNvPr id="39" name="Shape 39"/>
        <p:cNvGrpSpPr/>
        <p:nvPr/>
      </p:nvGrpSpPr>
      <p:grpSpPr>
        <a:xfrm>
          <a:off x="0" y="0"/>
          <a:ext cx="0" cy="0"/>
          <a:chOff x="0" y="0"/>
          <a:chExt cx="0" cy="0"/>
        </a:xfrm>
      </p:grpSpPr>
      <p:sp>
        <p:nvSpPr>
          <p:cNvPr id="40" name="Google Shape;40;p16"/>
          <p:cNvSpPr txBox="1"/>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3600"/>
              <a:buFont typeface="Trebuchet MS" panose="020B0603020202020204"/>
              <a:buNone/>
              <a:defRPr sz="36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16"/>
          <p:cNvSpPr txBox="1"/>
          <p:nvPr>
            <p:ph type="body" idx="1"/>
          </p:nvPr>
        </p:nvSpPr>
        <p:spPr>
          <a:xfrm>
            <a:off x="677334" y="2160589"/>
            <a:ext cx="8596668" cy="3880773"/>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40" algn="l">
              <a:spcBef>
                <a:spcPts val="1000"/>
              </a:spcBef>
              <a:spcAft>
                <a:spcPts val="0"/>
              </a:spcAft>
              <a:buSzPts val="1440"/>
              <a:buChar char="►"/>
              <a:defRPr/>
            </a:lvl3pPr>
            <a:lvl4pPr marL="1828800" lvl="3" indent="-320040" algn="l">
              <a:spcBef>
                <a:spcPts val="1000"/>
              </a:spcBef>
              <a:spcAft>
                <a:spcPts val="0"/>
              </a:spcAft>
              <a:buSzPts val="1440"/>
              <a:buChar char="►"/>
              <a:defRPr/>
            </a:lvl4pPr>
            <a:lvl5pPr marL="2286000" lvl="4" indent="-320040" algn="l">
              <a:spcBef>
                <a:spcPts val="1000"/>
              </a:spcBef>
              <a:spcAft>
                <a:spcPts val="0"/>
              </a:spcAft>
              <a:buSzPts val="1440"/>
              <a:buChar char="►"/>
              <a:defRPr/>
            </a:lvl5pPr>
            <a:lvl6pPr marL="2743200" lvl="5" indent="-320040" algn="l">
              <a:spcBef>
                <a:spcPts val="1000"/>
              </a:spcBef>
              <a:spcAft>
                <a:spcPts val="0"/>
              </a:spcAft>
              <a:buSzPts val="1440"/>
              <a:buChar char="►"/>
              <a:defRPr/>
            </a:lvl6pPr>
            <a:lvl7pPr marL="3200400" lvl="6" indent="-320040"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p:txBody>
      </p:sp>
      <p:sp>
        <p:nvSpPr>
          <p:cNvPr id="42" name="Google Shape;42;p16"/>
          <p:cNvSpPr txBox="1"/>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16"/>
          <p:cNvSpPr txBox="1"/>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16"/>
          <p:cNvSpPr txBox="1"/>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matchingName="Δύο περιεχόμενα">
  <p:cSld name="TWO_OBJECTS">
    <p:spTree>
      <p:nvGrpSpPr>
        <p:cNvPr id="45" name="Shape 45"/>
        <p:cNvGrpSpPr/>
        <p:nvPr/>
      </p:nvGrpSpPr>
      <p:grpSpPr>
        <a:xfrm>
          <a:off x="0" y="0"/>
          <a:ext cx="0" cy="0"/>
          <a:chOff x="0" y="0"/>
          <a:chExt cx="0" cy="0"/>
        </a:xfrm>
      </p:grpSpPr>
      <p:sp>
        <p:nvSpPr>
          <p:cNvPr id="46" name="Google Shape;46;p17"/>
          <p:cNvSpPr txBox="1"/>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17"/>
          <p:cNvSpPr txBox="1"/>
          <p:nvPr>
            <p:ph type="body" idx="1"/>
          </p:nvPr>
        </p:nvSpPr>
        <p:spPr>
          <a:xfrm>
            <a:off x="677334" y="2160589"/>
            <a:ext cx="4184035" cy="3880772"/>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40" algn="l">
              <a:spcBef>
                <a:spcPts val="1000"/>
              </a:spcBef>
              <a:spcAft>
                <a:spcPts val="0"/>
              </a:spcAft>
              <a:buSzPts val="1440"/>
              <a:buChar char="►"/>
              <a:defRPr/>
            </a:lvl3pPr>
            <a:lvl4pPr marL="1828800" lvl="3" indent="-320040" algn="l">
              <a:spcBef>
                <a:spcPts val="1000"/>
              </a:spcBef>
              <a:spcAft>
                <a:spcPts val="0"/>
              </a:spcAft>
              <a:buSzPts val="1440"/>
              <a:buChar char="►"/>
              <a:defRPr/>
            </a:lvl4pPr>
            <a:lvl5pPr marL="2286000" lvl="4" indent="-320040" algn="l">
              <a:spcBef>
                <a:spcPts val="1000"/>
              </a:spcBef>
              <a:spcAft>
                <a:spcPts val="0"/>
              </a:spcAft>
              <a:buSzPts val="1440"/>
              <a:buChar char="►"/>
              <a:defRPr/>
            </a:lvl5pPr>
            <a:lvl6pPr marL="2743200" lvl="5" indent="-320040" algn="l">
              <a:spcBef>
                <a:spcPts val="1000"/>
              </a:spcBef>
              <a:spcAft>
                <a:spcPts val="0"/>
              </a:spcAft>
              <a:buSzPts val="1440"/>
              <a:buChar char="►"/>
              <a:defRPr/>
            </a:lvl6pPr>
            <a:lvl7pPr marL="3200400" lvl="6" indent="-320040"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p:txBody>
      </p:sp>
      <p:sp>
        <p:nvSpPr>
          <p:cNvPr id="48" name="Google Shape;48;p17"/>
          <p:cNvSpPr txBox="1"/>
          <p:nvPr>
            <p:ph type="body" idx="2"/>
          </p:nvPr>
        </p:nvSpPr>
        <p:spPr>
          <a:xfrm>
            <a:off x="5089970" y="2160589"/>
            <a:ext cx="4184034" cy="3880773"/>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40" algn="l">
              <a:spcBef>
                <a:spcPts val="1000"/>
              </a:spcBef>
              <a:spcAft>
                <a:spcPts val="0"/>
              </a:spcAft>
              <a:buSzPts val="1440"/>
              <a:buChar char="►"/>
              <a:defRPr/>
            </a:lvl3pPr>
            <a:lvl4pPr marL="1828800" lvl="3" indent="-320040" algn="l">
              <a:spcBef>
                <a:spcPts val="1000"/>
              </a:spcBef>
              <a:spcAft>
                <a:spcPts val="0"/>
              </a:spcAft>
              <a:buSzPts val="1440"/>
              <a:buChar char="►"/>
              <a:defRPr/>
            </a:lvl4pPr>
            <a:lvl5pPr marL="2286000" lvl="4" indent="-320040" algn="l">
              <a:spcBef>
                <a:spcPts val="1000"/>
              </a:spcBef>
              <a:spcAft>
                <a:spcPts val="0"/>
              </a:spcAft>
              <a:buSzPts val="1440"/>
              <a:buChar char="►"/>
              <a:defRPr/>
            </a:lvl5pPr>
            <a:lvl6pPr marL="2743200" lvl="5" indent="-320040" algn="l">
              <a:spcBef>
                <a:spcPts val="1000"/>
              </a:spcBef>
              <a:spcAft>
                <a:spcPts val="0"/>
              </a:spcAft>
              <a:buSzPts val="1440"/>
              <a:buChar char="►"/>
              <a:defRPr/>
            </a:lvl6pPr>
            <a:lvl7pPr marL="3200400" lvl="6" indent="-320040"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p:txBody>
      </p:sp>
      <p:sp>
        <p:nvSpPr>
          <p:cNvPr id="49" name="Google Shape;49;p17"/>
          <p:cNvSpPr txBox="1"/>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17"/>
          <p:cNvSpPr txBox="1"/>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17"/>
          <p:cNvSpPr txBox="1"/>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Tx" matchingName="Περιεχόμενο με λεζάντα">
  <p:cSld name="OBJECT_WITH_CAPTION_TEXT">
    <p:spTree>
      <p:nvGrpSpPr>
        <p:cNvPr id="52" name="Shape 52"/>
        <p:cNvGrpSpPr/>
        <p:nvPr/>
      </p:nvGrpSpPr>
      <p:grpSpPr>
        <a:xfrm>
          <a:off x="0" y="0"/>
          <a:ext cx="0" cy="0"/>
          <a:chOff x="0" y="0"/>
          <a:chExt cx="0" cy="0"/>
        </a:xfrm>
      </p:grpSpPr>
      <p:sp>
        <p:nvSpPr>
          <p:cNvPr id="53" name="Google Shape;53;p18"/>
          <p:cNvSpPr txBox="1"/>
          <p:nvPr>
            <p:ph type="title"/>
          </p:nvPr>
        </p:nvSpPr>
        <p:spPr>
          <a:xfrm>
            <a:off x="677334" y="1498604"/>
            <a:ext cx="3854528" cy="1278466"/>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2000"/>
              <a:buFont typeface="Trebuchet MS" panose="020B0603020202020204"/>
              <a:buNone/>
              <a:defRPr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18"/>
          <p:cNvSpPr txBox="1"/>
          <p:nvPr>
            <p:ph type="body" idx="1"/>
          </p:nvPr>
        </p:nvSpPr>
        <p:spPr>
          <a:xfrm>
            <a:off x="4760461" y="514924"/>
            <a:ext cx="4513541" cy="5526437"/>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40" algn="l">
              <a:spcBef>
                <a:spcPts val="1000"/>
              </a:spcBef>
              <a:spcAft>
                <a:spcPts val="0"/>
              </a:spcAft>
              <a:buSzPts val="1440"/>
              <a:buChar char="►"/>
              <a:defRPr/>
            </a:lvl3pPr>
            <a:lvl4pPr marL="1828800" lvl="3" indent="-320040" algn="l">
              <a:spcBef>
                <a:spcPts val="1000"/>
              </a:spcBef>
              <a:spcAft>
                <a:spcPts val="0"/>
              </a:spcAft>
              <a:buSzPts val="1440"/>
              <a:buChar char="►"/>
              <a:defRPr/>
            </a:lvl4pPr>
            <a:lvl5pPr marL="2286000" lvl="4" indent="-320040" algn="l">
              <a:spcBef>
                <a:spcPts val="1000"/>
              </a:spcBef>
              <a:spcAft>
                <a:spcPts val="0"/>
              </a:spcAft>
              <a:buSzPts val="1440"/>
              <a:buChar char="►"/>
              <a:defRPr/>
            </a:lvl5pPr>
            <a:lvl6pPr marL="2743200" lvl="5" indent="-320040" algn="l">
              <a:spcBef>
                <a:spcPts val="1000"/>
              </a:spcBef>
              <a:spcAft>
                <a:spcPts val="0"/>
              </a:spcAft>
              <a:buSzPts val="1440"/>
              <a:buChar char="►"/>
              <a:defRPr/>
            </a:lvl6pPr>
            <a:lvl7pPr marL="3200400" lvl="6" indent="-320040"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p:txBody>
      </p:sp>
      <p:sp>
        <p:nvSpPr>
          <p:cNvPr id="55" name="Google Shape;55;p18"/>
          <p:cNvSpPr txBox="1"/>
          <p:nvPr>
            <p:ph type="body" idx="2"/>
          </p:nvPr>
        </p:nvSpPr>
        <p:spPr>
          <a:xfrm>
            <a:off x="677334" y="2777069"/>
            <a:ext cx="3854528" cy="2584449"/>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1120"/>
              <a:buNone/>
              <a:defRPr sz="1400"/>
            </a:lvl2pPr>
            <a:lvl3pPr marL="1371600" lvl="2" indent="-228600" algn="l">
              <a:spcBef>
                <a:spcPts val="1000"/>
              </a:spcBef>
              <a:spcAft>
                <a:spcPts val="0"/>
              </a:spcAft>
              <a:buSzPts val="960"/>
              <a:buNone/>
              <a:defRPr sz="1200"/>
            </a:lvl3pPr>
            <a:lvl4pPr marL="1828800" lvl="3" indent="-228600" algn="l">
              <a:spcBef>
                <a:spcPts val="1000"/>
              </a:spcBef>
              <a:spcAft>
                <a:spcPts val="0"/>
              </a:spcAft>
              <a:buSzPts val="800"/>
              <a:buNone/>
              <a:defRPr sz="1000"/>
            </a:lvl4pPr>
            <a:lvl5pPr marL="2286000" lvl="4" indent="-228600" algn="l">
              <a:spcBef>
                <a:spcPts val="1000"/>
              </a:spcBef>
              <a:spcAft>
                <a:spcPts val="0"/>
              </a:spcAft>
              <a:buSzPts val="800"/>
              <a:buNone/>
              <a:defRPr sz="1000"/>
            </a:lvl5pPr>
            <a:lvl6pPr marL="2743200" lvl="5" indent="-228600" algn="l">
              <a:spcBef>
                <a:spcPts val="1000"/>
              </a:spcBef>
              <a:spcAft>
                <a:spcPts val="0"/>
              </a:spcAft>
              <a:buSzPts val="800"/>
              <a:buNone/>
              <a:defRPr sz="1000"/>
            </a:lvl6pPr>
            <a:lvl7pPr marL="3200400" lvl="6" indent="-228600" algn="l">
              <a:spcBef>
                <a:spcPts val="1000"/>
              </a:spcBef>
              <a:spcAft>
                <a:spcPts val="0"/>
              </a:spcAft>
              <a:buSzPts val="800"/>
              <a:buNone/>
              <a:defRPr sz="1000"/>
            </a:lvl7pPr>
            <a:lvl8pPr marL="3657600" lvl="7" indent="-228600" algn="l">
              <a:spcBef>
                <a:spcPts val="1000"/>
              </a:spcBef>
              <a:spcAft>
                <a:spcPts val="0"/>
              </a:spcAft>
              <a:buSzPts val="800"/>
              <a:buNone/>
              <a:defRPr sz="1000"/>
            </a:lvl8pPr>
            <a:lvl9pPr marL="4114800" lvl="8" indent="-228600" algn="l">
              <a:spcBef>
                <a:spcPts val="1000"/>
              </a:spcBef>
              <a:spcAft>
                <a:spcPts val="0"/>
              </a:spcAft>
              <a:buSzPts val="800"/>
              <a:buNone/>
              <a:defRPr sz="1000"/>
            </a:lvl9pPr>
          </a:lstStyle>
          <a:p/>
        </p:txBody>
      </p:sp>
      <p:sp>
        <p:nvSpPr>
          <p:cNvPr id="56" name="Google Shape;56;p18"/>
          <p:cNvSpPr txBox="1"/>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18"/>
          <p:cNvSpPr txBox="1"/>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18"/>
          <p:cNvSpPr txBox="1"/>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Τίτλος και λεζάντα">
  <p:cSld name="Τίτλος και λεζάντα">
    <p:spTree>
      <p:nvGrpSpPr>
        <p:cNvPr id="59" name="Shape 59"/>
        <p:cNvGrpSpPr/>
        <p:nvPr/>
      </p:nvGrpSpPr>
      <p:grpSpPr>
        <a:xfrm>
          <a:off x="0" y="0"/>
          <a:ext cx="0" cy="0"/>
          <a:chOff x="0" y="0"/>
          <a:chExt cx="0" cy="0"/>
        </a:xfrm>
      </p:grpSpPr>
      <p:sp>
        <p:nvSpPr>
          <p:cNvPr id="60" name="Google Shape;60;p19"/>
          <p:cNvSpPr txBox="1"/>
          <p:nvPr>
            <p:ph type="title"/>
          </p:nvPr>
        </p:nvSpPr>
        <p:spPr>
          <a:xfrm>
            <a:off x="677335" y="609600"/>
            <a:ext cx="8596668" cy="3403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4400"/>
              <a:buFont typeface="Trebuchet MS" panose="020B0603020202020204"/>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19"/>
          <p:cNvSpPr txBox="1"/>
          <p:nvPr>
            <p:ph type="body" idx="1"/>
          </p:nvPr>
        </p:nvSpPr>
        <p:spPr>
          <a:xfrm>
            <a:off x="677335" y="4470400"/>
            <a:ext cx="8596668" cy="1570962"/>
          </a:xfrm>
          <a:prstGeom prst="rect">
            <a:avLst/>
          </a:prstGeom>
          <a:noFill/>
          <a:ln>
            <a:noFill/>
          </a:ln>
        </p:spPr>
        <p:txBody>
          <a:bodyPr spcFirstLastPara="1" wrap="square" lIns="91425" tIns="45700" rIns="91425" bIns="45700" anchor="ctr" anchorCtr="0">
            <a:normAutofit/>
          </a:bodyPr>
          <a:lstStyle>
            <a:lvl1pPr marL="457200" lvl="0" indent="-228600" algn="l">
              <a:spcBef>
                <a:spcPts val="1000"/>
              </a:spcBef>
              <a:spcAft>
                <a:spcPts val="0"/>
              </a:spcAft>
              <a:buSzPts val="1440"/>
              <a:buNone/>
              <a:defRPr sz="1800">
                <a:solidFill>
                  <a:srgbClr val="3F3F3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p:txBody>
      </p:sp>
      <p:sp>
        <p:nvSpPr>
          <p:cNvPr id="62" name="Google Shape;62;p19"/>
          <p:cNvSpPr txBox="1"/>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19"/>
          <p:cNvSpPr txBox="1"/>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19"/>
          <p:cNvSpPr txBox="1"/>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matchingName="Εικόνα με λεζάντα">
  <p:cSld name="PICTURE_WITH_CAPTION_TEXT">
    <p:spTree>
      <p:nvGrpSpPr>
        <p:cNvPr id="65" name="Shape 65"/>
        <p:cNvGrpSpPr/>
        <p:nvPr/>
      </p:nvGrpSpPr>
      <p:grpSpPr>
        <a:xfrm>
          <a:off x="0" y="0"/>
          <a:ext cx="0" cy="0"/>
          <a:chOff x="0" y="0"/>
          <a:chExt cx="0" cy="0"/>
        </a:xfrm>
      </p:grpSpPr>
      <p:sp>
        <p:nvSpPr>
          <p:cNvPr id="66" name="Google Shape;66;p20"/>
          <p:cNvSpPr txBox="1"/>
          <p:nvPr>
            <p:ph type="title"/>
          </p:nvPr>
        </p:nvSpPr>
        <p:spPr>
          <a:xfrm>
            <a:off x="677334" y="4800600"/>
            <a:ext cx="8596667"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2400"/>
              <a:buFont typeface="Trebuchet MS" panose="020B0603020202020204"/>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20"/>
          <p:cNvSpPr/>
          <p:nvPr>
            <p:ph type="pic" idx="2"/>
          </p:nvPr>
        </p:nvSpPr>
        <p:spPr>
          <a:xfrm>
            <a:off x="677334" y="609600"/>
            <a:ext cx="8596668" cy="3845718"/>
          </a:xfrm>
          <a:prstGeom prst="rect">
            <a:avLst/>
          </a:prstGeom>
          <a:noFill/>
          <a:ln>
            <a:noFill/>
          </a:ln>
        </p:spPr>
      </p:sp>
      <p:sp>
        <p:nvSpPr>
          <p:cNvPr id="68" name="Google Shape;68;p20"/>
          <p:cNvSpPr txBox="1"/>
          <p:nvPr>
            <p:ph type="body" idx="1"/>
          </p:nvPr>
        </p:nvSpPr>
        <p:spPr>
          <a:xfrm>
            <a:off x="677334" y="5367338"/>
            <a:ext cx="8596667" cy="67402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960"/>
              <a:buNone/>
              <a:defRPr sz="12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p:txBody>
      </p:sp>
      <p:sp>
        <p:nvSpPr>
          <p:cNvPr id="69" name="Google Shape;69;p20"/>
          <p:cNvSpPr txBox="1"/>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20"/>
          <p:cNvSpPr txBox="1"/>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20"/>
          <p:cNvSpPr txBox="1"/>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matchingName="Κεφαλίδα ενότητας">
  <p:cSld name="SECTION_HEADER">
    <p:spTree>
      <p:nvGrpSpPr>
        <p:cNvPr id="72" name="Shape 72"/>
        <p:cNvGrpSpPr/>
        <p:nvPr/>
      </p:nvGrpSpPr>
      <p:grpSpPr>
        <a:xfrm>
          <a:off x="0" y="0"/>
          <a:ext cx="0" cy="0"/>
          <a:chOff x="0" y="0"/>
          <a:chExt cx="0" cy="0"/>
        </a:xfrm>
      </p:grpSpPr>
      <p:sp>
        <p:nvSpPr>
          <p:cNvPr id="73" name="Google Shape;73;p21"/>
          <p:cNvSpPr txBox="1"/>
          <p:nvPr>
            <p:ph type="title"/>
          </p:nvPr>
        </p:nvSpPr>
        <p:spPr>
          <a:xfrm>
            <a:off x="677335" y="2700867"/>
            <a:ext cx="8596668" cy="182658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4000"/>
              <a:buFont typeface="Trebuchet MS" panose="020B0603020202020204"/>
              <a:buNone/>
              <a:defRPr sz="40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21"/>
          <p:cNvSpPr txBox="1"/>
          <p:nvPr>
            <p:ph type="body" idx="1"/>
          </p:nvPr>
        </p:nvSpPr>
        <p:spPr>
          <a:xfrm>
            <a:off x="677335" y="4527448"/>
            <a:ext cx="8596668" cy="860400"/>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600"/>
              <a:buNone/>
              <a:defRPr sz="2000">
                <a:solidFill>
                  <a:srgbClr val="7F7F7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p:txBody>
      </p:sp>
      <p:sp>
        <p:nvSpPr>
          <p:cNvPr id="75" name="Google Shape;75;p21"/>
          <p:cNvSpPr txBox="1"/>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21"/>
          <p:cNvSpPr txBox="1"/>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21"/>
          <p:cNvSpPr txBox="1"/>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matchingName="Σύγκριση">
  <p:cSld name="TWO_OBJECTS_WITH_TEXT">
    <p:spTree>
      <p:nvGrpSpPr>
        <p:cNvPr id="78" name="Shape 78"/>
        <p:cNvGrpSpPr/>
        <p:nvPr/>
      </p:nvGrpSpPr>
      <p:grpSpPr>
        <a:xfrm>
          <a:off x="0" y="0"/>
          <a:ext cx="0" cy="0"/>
          <a:chOff x="0" y="0"/>
          <a:chExt cx="0" cy="0"/>
        </a:xfrm>
      </p:grpSpPr>
      <p:sp>
        <p:nvSpPr>
          <p:cNvPr id="79" name="Google Shape;79;p22"/>
          <p:cNvSpPr txBox="1"/>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3600"/>
              <a:buFont typeface="Trebuchet MS" panose="020B0603020202020204"/>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 name="Google Shape;80;p22"/>
          <p:cNvSpPr txBox="1"/>
          <p:nvPr>
            <p:ph type="body" idx="1"/>
          </p:nvPr>
        </p:nvSpPr>
        <p:spPr>
          <a:xfrm>
            <a:off x="675745" y="2160983"/>
            <a:ext cx="4185623"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p:txBody>
      </p:sp>
      <p:sp>
        <p:nvSpPr>
          <p:cNvPr id="81" name="Google Shape;81;p22"/>
          <p:cNvSpPr txBox="1"/>
          <p:nvPr>
            <p:ph type="body" idx="2"/>
          </p:nvPr>
        </p:nvSpPr>
        <p:spPr>
          <a:xfrm>
            <a:off x="675745" y="2737245"/>
            <a:ext cx="4185623" cy="3304117"/>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40" algn="l">
              <a:spcBef>
                <a:spcPts val="1000"/>
              </a:spcBef>
              <a:spcAft>
                <a:spcPts val="0"/>
              </a:spcAft>
              <a:buSzPts val="1440"/>
              <a:buChar char="►"/>
              <a:defRPr/>
            </a:lvl3pPr>
            <a:lvl4pPr marL="1828800" lvl="3" indent="-320040" algn="l">
              <a:spcBef>
                <a:spcPts val="1000"/>
              </a:spcBef>
              <a:spcAft>
                <a:spcPts val="0"/>
              </a:spcAft>
              <a:buSzPts val="1440"/>
              <a:buChar char="►"/>
              <a:defRPr/>
            </a:lvl4pPr>
            <a:lvl5pPr marL="2286000" lvl="4" indent="-320040" algn="l">
              <a:spcBef>
                <a:spcPts val="1000"/>
              </a:spcBef>
              <a:spcAft>
                <a:spcPts val="0"/>
              </a:spcAft>
              <a:buSzPts val="1440"/>
              <a:buChar char="►"/>
              <a:defRPr/>
            </a:lvl5pPr>
            <a:lvl6pPr marL="2743200" lvl="5" indent="-320040" algn="l">
              <a:spcBef>
                <a:spcPts val="1000"/>
              </a:spcBef>
              <a:spcAft>
                <a:spcPts val="0"/>
              </a:spcAft>
              <a:buSzPts val="1440"/>
              <a:buChar char="►"/>
              <a:defRPr/>
            </a:lvl6pPr>
            <a:lvl7pPr marL="3200400" lvl="6" indent="-320040"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p:txBody>
      </p:sp>
      <p:sp>
        <p:nvSpPr>
          <p:cNvPr id="82" name="Google Shape;82;p22"/>
          <p:cNvSpPr txBox="1"/>
          <p:nvPr>
            <p:ph type="body" idx="3"/>
          </p:nvPr>
        </p:nvSpPr>
        <p:spPr>
          <a:xfrm>
            <a:off x="5088383" y="2160983"/>
            <a:ext cx="4185618"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p:txBody>
      </p:sp>
      <p:sp>
        <p:nvSpPr>
          <p:cNvPr id="83" name="Google Shape;83;p22"/>
          <p:cNvSpPr txBox="1"/>
          <p:nvPr>
            <p:ph type="body" idx="4"/>
          </p:nvPr>
        </p:nvSpPr>
        <p:spPr>
          <a:xfrm>
            <a:off x="5088384" y="2737245"/>
            <a:ext cx="4185617" cy="3304117"/>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40" algn="l">
              <a:spcBef>
                <a:spcPts val="1000"/>
              </a:spcBef>
              <a:spcAft>
                <a:spcPts val="0"/>
              </a:spcAft>
              <a:buSzPts val="1440"/>
              <a:buChar char="►"/>
              <a:defRPr/>
            </a:lvl3pPr>
            <a:lvl4pPr marL="1828800" lvl="3" indent="-320040" algn="l">
              <a:spcBef>
                <a:spcPts val="1000"/>
              </a:spcBef>
              <a:spcAft>
                <a:spcPts val="0"/>
              </a:spcAft>
              <a:buSzPts val="1440"/>
              <a:buChar char="►"/>
              <a:defRPr/>
            </a:lvl4pPr>
            <a:lvl5pPr marL="2286000" lvl="4" indent="-320040" algn="l">
              <a:spcBef>
                <a:spcPts val="1000"/>
              </a:spcBef>
              <a:spcAft>
                <a:spcPts val="0"/>
              </a:spcAft>
              <a:buSzPts val="1440"/>
              <a:buChar char="►"/>
              <a:defRPr/>
            </a:lvl5pPr>
            <a:lvl6pPr marL="2743200" lvl="5" indent="-320040" algn="l">
              <a:spcBef>
                <a:spcPts val="1000"/>
              </a:spcBef>
              <a:spcAft>
                <a:spcPts val="0"/>
              </a:spcAft>
              <a:buSzPts val="1440"/>
              <a:buChar char="►"/>
              <a:defRPr/>
            </a:lvl6pPr>
            <a:lvl7pPr marL="3200400" lvl="6" indent="-320040"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p:txBody>
      </p:sp>
      <p:sp>
        <p:nvSpPr>
          <p:cNvPr id="84" name="Google Shape;84;p22"/>
          <p:cNvSpPr txBox="1"/>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22"/>
          <p:cNvSpPr txBox="1"/>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 name="Google Shape;86;p22"/>
          <p:cNvSpPr txBox="1"/>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matchingName="Μόνο τίτλος">
  <p:cSld name="TITLE_ONLY">
    <p:spTree>
      <p:nvGrpSpPr>
        <p:cNvPr id="87" name="Shape 87"/>
        <p:cNvGrpSpPr/>
        <p:nvPr/>
      </p:nvGrpSpPr>
      <p:grpSpPr>
        <a:xfrm>
          <a:off x="0" y="0"/>
          <a:ext cx="0" cy="0"/>
          <a:chOff x="0" y="0"/>
          <a:chExt cx="0" cy="0"/>
        </a:xfrm>
      </p:grpSpPr>
      <p:sp>
        <p:nvSpPr>
          <p:cNvPr id="88" name="Google Shape;88;p23"/>
          <p:cNvSpPr txBox="1"/>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23"/>
          <p:cNvSpPr txBox="1"/>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 name="Google Shape;90;p23"/>
          <p:cNvSpPr txBox="1"/>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1" name="Google Shape;91;p23"/>
          <p:cNvSpPr txBox="1"/>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5" name="Shape 5"/>
        <p:cNvGrpSpPr/>
        <p:nvPr/>
      </p:nvGrpSpPr>
      <p:grpSpPr>
        <a:xfrm>
          <a:off x="0" y="0"/>
          <a:ext cx="0" cy="0"/>
          <a:chOff x="0" y="0"/>
          <a:chExt cx="0" cy="0"/>
        </a:xfrm>
      </p:grpSpPr>
      <p:grpSp>
        <p:nvGrpSpPr>
          <p:cNvPr id="6" name="Google Shape;6;p14"/>
          <p:cNvGrpSpPr/>
          <p:nvPr/>
        </p:nvGrpSpPr>
        <p:grpSpPr>
          <a:xfrm>
            <a:off x="0" y="-8467"/>
            <a:ext cx="12192000" cy="6866467"/>
            <a:chOff x="0" y="-8467"/>
            <a:chExt cx="12192000" cy="6866467"/>
          </a:xfrm>
        </p:grpSpPr>
        <p:cxnSp>
          <p:nvCxnSpPr>
            <p:cNvPr id="7" name="Google Shape;7;p14"/>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8" name="Google Shape;8;p14"/>
            <p:cNvCxnSpPr/>
            <p:nvPr/>
          </p:nvCxnSpPr>
          <p:spPr>
            <a:xfrm flipH="1">
              <a:off x="7425267" y="3681413"/>
              <a:ext cx="4763558" cy="3176587"/>
            </a:xfrm>
            <a:prstGeom prst="straightConnector1">
              <a:avLst/>
            </a:prstGeom>
            <a:noFill/>
            <a:ln w="9525" cap="flat" cmpd="sng">
              <a:solidFill>
                <a:srgbClr val="D8D8D8"/>
              </a:solidFill>
              <a:prstDash val="solid"/>
              <a:round/>
              <a:headEnd type="none" w="sm" len="sm"/>
              <a:tailEnd type="none" w="sm" len="sm"/>
            </a:ln>
          </p:spPr>
        </p:cxnSp>
        <p:sp>
          <p:nvSpPr>
            <p:cNvPr id="9" name="Google Shape;9;p14"/>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3"/>
              </a:schemeClr>
            </a:solidFill>
            <a:ln>
              <a:noFill/>
            </a:ln>
          </p:spPr>
        </p:sp>
        <p:sp>
          <p:nvSpPr>
            <p:cNvPr id="10" name="Google Shape;10;p14"/>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11" name="Google Shape;11;p14"/>
            <p:cNvSpPr/>
            <p:nvPr/>
          </p:nvSpPr>
          <p:spPr>
            <a:xfrm>
              <a:off x="8932333" y="3048000"/>
              <a:ext cx="3259667" cy="3810000"/>
            </a:xfrm>
            <a:prstGeom prst="triangle">
              <a:avLst>
                <a:gd name="adj" fmla="val 100000"/>
              </a:avLst>
            </a:prstGeom>
            <a:solidFill>
              <a:schemeClr val="accent2">
                <a:alpha val="71764"/>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 name="Google Shape;12;p14"/>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C55A11">
                <a:alpha val="69803"/>
              </a:srgbClr>
            </a:solidFill>
            <a:ln>
              <a:noFill/>
            </a:ln>
          </p:spPr>
        </p:sp>
        <p:sp>
          <p:nvSpPr>
            <p:cNvPr id="13" name="Google Shape;13;p14"/>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9CC2E5">
                <a:alpha val="69803"/>
              </a:srgbClr>
            </a:solidFill>
            <a:ln>
              <a:noFill/>
            </a:ln>
          </p:spPr>
        </p:sp>
        <p:sp>
          <p:nvSpPr>
            <p:cNvPr id="14" name="Google Shape;14;p14"/>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705"/>
              </a:schemeClr>
            </a:solidFill>
            <a:ln>
              <a:noFill/>
            </a:ln>
          </p:spPr>
        </p:sp>
        <p:sp>
          <p:nvSpPr>
            <p:cNvPr id="15" name="Google Shape;15;p14"/>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 name="Google Shape;16;p14"/>
            <p:cNvSpPr/>
            <p:nvPr/>
          </p:nvSpPr>
          <p:spPr>
            <a:xfrm>
              <a:off x="0" y="4013200"/>
              <a:ext cx="448733" cy="2844800"/>
            </a:xfrm>
            <a:prstGeom prst="triangle">
              <a:avLst>
                <a:gd name="adj" fmla="val 0"/>
              </a:avLst>
            </a:pr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7" name="Google Shape;17;p14"/>
          <p:cNvSpPr txBox="1"/>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chemeClr val="accent1"/>
              </a:buClr>
              <a:buSzPts val="3600"/>
              <a:buFont typeface="Trebuchet MS" panose="020B0603020202020204"/>
              <a:buNone/>
              <a:defRPr sz="3600" b="0" i="0" u="none" strike="noStrike" cap="none">
                <a:solidFill>
                  <a:schemeClr val="accent1"/>
                </a:solidFill>
                <a:latin typeface="Trebuchet MS" panose="020B0603020202020204"/>
                <a:ea typeface="Trebuchet MS" panose="020B0603020202020204"/>
                <a:cs typeface="Trebuchet MS" panose="020B0603020202020204"/>
                <a:sym typeface="Trebuchet MS" panose="020B0603020202020204"/>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p:txBody>
      </p:sp>
      <p:sp>
        <p:nvSpPr>
          <p:cNvPr id="18" name="Google Shape;18;p14"/>
          <p:cNvSpPr txBox="1"/>
          <p:nvPr>
            <p:ph type="body" idx="1"/>
          </p:nvPr>
        </p:nvSpPr>
        <p:spPr>
          <a:xfrm>
            <a:off x="677334" y="2160589"/>
            <a:ext cx="8596668" cy="3880773"/>
          </a:xfrm>
          <a:prstGeom prst="rect">
            <a:avLst/>
          </a:prstGeom>
          <a:noFill/>
          <a:ln>
            <a:noFill/>
          </a:ln>
        </p:spPr>
        <p:txBody>
          <a:bodyPr spcFirstLastPara="1" wrap="square" lIns="91425" tIns="45700" rIns="91425" bIns="45700" anchor="t" anchorCtr="0">
            <a:normAutofit/>
          </a:bodyPr>
          <a:lstStyle>
            <a:lvl1pPr marL="457200" marR="0" lvl="0" indent="-320040" algn="l" rtl="0">
              <a:spcBef>
                <a:spcPts val="1000"/>
              </a:spcBef>
              <a:spcAft>
                <a:spcPts val="0"/>
              </a:spcAft>
              <a:buClr>
                <a:schemeClr val="accent1"/>
              </a:buClr>
              <a:buSzPts val="1440"/>
              <a:buFont typeface="Noto Sans Symbols"/>
              <a:buChar char="►"/>
              <a:defRPr sz="1800" b="0" i="0" u="none" strike="noStrike" cap="none">
                <a:solidFill>
                  <a:srgbClr val="3F3F3F"/>
                </a:solidFill>
                <a:latin typeface="Trebuchet MS" panose="020B0603020202020204"/>
                <a:ea typeface="Trebuchet MS" panose="020B0603020202020204"/>
                <a:cs typeface="Trebuchet MS" panose="020B0603020202020204"/>
                <a:sym typeface="Trebuchet MS" panose="020B0603020202020204"/>
              </a:defRPr>
            </a:lvl1pPr>
            <a:lvl2pPr marL="914400" marR="0" lvl="1" indent="-309880" algn="l" rtl="0">
              <a:spcBef>
                <a:spcPts val="1000"/>
              </a:spcBef>
              <a:spcAft>
                <a:spcPts val="0"/>
              </a:spcAft>
              <a:buClr>
                <a:schemeClr val="accent1"/>
              </a:buClr>
              <a:buSzPts val="1280"/>
              <a:buFont typeface="Noto Sans Symbols"/>
              <a:buChar char="►"/>
              <a:defRPr sz="1600" b="0" i="0" u="none" strike="noStrike" cap="none">
                <a:solidFill>
                  <a:srgbClr val="3F3F3F"/>
                </a:solidFill>
                <a:latin typeface="Trebuchet MS" panose="020B0603020202020204"/>
                <a:ea typeface="Trebuchet MS" panose="020B0603020202020204"/>
                <a:cs typeface="Trebuchet MS" panose="020B0603020202020204"/>
                <a:sym typeface="Trebuchet MS" panose="020B0603020202020204"/>
              </a:defRPr>
            </a:lvl2pPr>
            <a:lvl3pPr marL="1371600" marR="0" lvl="2" indent="-299720" algn="l" rtl="0">
              <a:spcBef>
                <a:spcPts val="1000"/>
              </a:spcBef>
              <a:spcAft>
                <a:spcPts val="0"/>
              </a:spcAft>
              <a:buClr>
                <a:schemeClr val="accent1"/>
              </a:buClr>
              <a:buSzPts val="1120"/>
              <a:buFont typeface="Noto Sans Symbols"/>
              <a:buChar char="►"/>
              <a:defRPr sz="1400" b="0" i="0" u="none" strike="noStrike" cap="none">
                <a:solidFill>
                  <a:srgbClr val="3F3F3F"/>
                </a:solidFill>
                <a:latin typeface="Trebuchet MS" panose="020B0603020202020204"/>
                <a:ea typeface="Trebuchet MS" panose="020B0603020202020204"/>
                <a:cs typeface="Trebuchet MS" panose="020B0603020202020204"/>
                <a:sym typeface="Trebuchet MS" panose="020B0603020202020204"/>
              </a:defRPr>
            </a:lvl3pPr>
            <a:lvl4pPr marL="1828800" marR="0" lvl="3"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panose="020B0603020202020204"/>
                <a:ea typeface="Trebuchet MS" panose="020B0603020202020204"/>
                <a:cs typeface="Trebuchet MS" panose="020B0603020202020204"/>
                <a:sym typeface="Trebuchet MS" panose="020B0603020202020204"/>
              </a:defRPr>
            </a:lvl4pPr>
            <a:lvl5pPr marL="2286000" marR="0" lvl="4"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panose="020B0603020202020204"/>
                <a:ea typeface="Trebuchet MS" panose="020B0603020202020204"/>
                <a:cs typeface="Trebuchet MS" panose="020B0603020202020204"/>
                <a:sym typeface="Trebuchet MS" panose="020B0603020202020204"/>
              </a:defRPr>
            </a:lvl5pPr>
            <a:lvl6pPr marL="2743200" marR="0" lvl="5"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panose="020B0603020202020204"/>
                <a:ea typeface="Trebuchet MS" panose="020B0603020202020204"/>
                <a:cs typeface="Trebuchet MS" panose="020B0603020202020204"/>
                <a:sym typeface="Trebuchet MS" panose="020B0603020202020204"/>
              </a:defRPr>
            </a:lvl6pPr>
            <a:lvl7pPr marL="3200400" marR="0" lvl="6"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panose="020B0603020202020204"/>
                <a:ea typeface="Trebuchet MS" panose="020B0603020202020204"/>
                <a:cs typeface="Trebuchet MS" panose="020B0603020202020204"/>
                <a:sym typeface="Trebuchet MS" panose="020B0603020202020204"/>
              </a:defRPr>
            </a:lvl7pPr>
            <a:lvl8pPr marL="3657600" marR="0" lvl="7"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panose="020B0603020202020204"/>
                <a:ea typeface="Trebuchet MS" panose="020B0603020202020204"/>
                <a:cs typeface="Trebuchet MS" panose="020B0603020202020204"/>
                <a:sym typeface="Trebuchet MS" panose="020B0603020202020204"/>
              </a:defRPr>
            </a:lvl8pPr>
            <a:lvl9pPr marL="4114800" marR="0" lvl="8"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panose="020B0603020202020204"/>
                <a:ea typeface="Trebuchet MS" panose="020B0603020202020204"/>
                <a:cs typeface="Trebuchet MS" panose="020B0603020202020204"/>
                <a:sym typeface="Trebuchet MS" panose="020B0603020202020204"/>
              </a:defRPr>
            </a:lvl9pPr>
          </a:lstStyle>
          <a:p/>
        </p:txBody>
      </p:sp>
      <p:sp>
        <p:nvSpPr>
          <p:cNvPr id="19" name="Google Shape;19;p14"/>
          <p:cNvSpPr txBox="1"/>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900" b="0" i="0" u="none" strike="noStrike" cap="none">
                <a:solidFill>
                  <a:srgbClr val="888888"/>
                </a:solidFill>
                <a:latin typeface="Trebuchet MS" panose="020B0603020202020204"/>
                <a:ea typeface="Trebuchet MS" panose="020B0603020202020204"/>
                <a:cs typeface="Trebuchet MS" panose="020B0603020202020204"/>
                <a:sym typeface="Trebuchet MS" panose="020B0603020202020204"/>
              </a:defRPr>
            </a:lvl1pPr>
            <a:lvl2pPr marR="0" lvl="1" algn="l" rtl="0">
              <a:spcBef>
                <a:spcPts val="0"/>
              </a:spcBef>
              <a:spcAft>
                <a:spcPts val="0"/>
              </a:spcAft>
              <a:buSzPts val="1400"/>
              <a:buNone/>
              <a:defRPr sz="1800" b="0" i="0" u="none" strike="noStrike" cap="none">
                <a:solidFill>
                  <a:schemeClr val="dk1"/>
                </a:solidFill>
                <a:latin typeface="Trebuchet MS" panose="020B0603020202020204"/>
                <a:ea typeface="Trebuchet MS" panose="020B0603020202020204"/>
                <a:cs typeface="Trebuchet MS" panose="020B0603020202020204"/>
                <a:sym typeface="Trebuchet MS" panose="020B0603020202020204"/>
              </a:defRPr>
            </a:lvl2pPr>
            <a:lvl3pPr marR="0" lvl="2" algn="l" rtl="0">
              <a:spcBef>
                <a:spcPts val="0"/>
              </a:spcBef>
              <a:spcAft>
                <a:spcPts val="0"/>
              </a:spcAft>
              <a:buSzPts val="1400"/>
              <a:buNone/>
              <a:defRPr sz="1800" b="0" i="0" u="none" strike="noStrike" cap="none">
                <a:solidFill>
                  <a:schemeClr val="dk1"/>
                </a:solidFill>
                <a:latin typeface="Trebuchet MS" panose="020B0603020202020204"/>
                <a:ea typeface="Trebuchet MS" panose="020B0603020202020204"/>
                <a:cs typeface="Trebuchet MS" panose="020B0603020202020204"/>
                <a:sym typeface="Trebuchet MS" panose="020B0603020202020204"/>
              </a:defRPr>
            </a:lvl3pPr>
            <a:lvl4pPr marR="0" lvl="3" algn="l" rtl="0">
              <a:spcBef>
                <a:spcPts val="0"/>
              </a:spcBef>
              <a:spcAft>
                <a:spcPts val="0"/>
              </a:spcAft>
              <a:buSzPts val="1400"/>
              <a:buNone/>
              <a:defRPr sz="1800" b="0" i="0" u="none" strike="noStrike" cap="none">
                <a:solidFill>
                  <a:schemeClr val="dk1"/>
                </a:solidFill>
                <a:latin typeface="Trebuchet MS" panose="020B0603020202020204"/>
                <a:ea typeface="Trebuchet MS" panose="020B0603020202020204"/>
                <a:cs typeface="Trebuchet MS" panose="020B0603020202020204"/>
                <a:sym typeface="Trebuchet MS" panose="020B0603020202020204"/>
              </a:defRPr>
            </a:lvl4pPr>
            <a:lvl5pPr marR="0" lvl="4" algn="l" rtl="0">
              <a:spcBef>
                <a:spcPts val="0"/>
              </a:spcBef>
              <a:spcAft>
                <a:spcPts val="0"/>
              </a:spcAft>
              <a:buSzPts val="1400"/>
              <a:buNone/>
              <a:defRPr sz="1800" b="0" i="0" u="none" strike="noStrike" cap="none">
                <a:solidFill>
                  <a:schemeClr val="dk1"/>
                </a:solidFill>
                <a:latin typeface="Trebuchet MS" panose="020B0603020202020204"/>
                <a:ea typeface="Trebuchet MS" panose="020B0603020202020204"/>
                <a:cs typeface="Trebuchet MS" panose="020B0603020202020204"/>
                <a:sym typeface="Trebuchet MS" panose="020B0603020202020204"/>
              </a:defRPr>
            </a:lvl5pPr>
            <a:lvl6pPr marR="0" lvl="5" algn="l" rtl="0">
              <a:spcBef>
                <a:spcPts val="0"/>
              </a:spcBef>
              <a:spcAft>
                <a:spcPts val="0"/>
              </a:spcAft>
              <a:buSzPts val="1400"/>
              <a:buNone/>
              <a:defRPr sz="1800" b="0" i="0" u="none" strike="noStrike" cap="none">
                <a:solidFill>
                  <a:schemeClr val="dk1"/>
                </a:solidFill>
                <a:latin typeface="Trebuchet MS" panose="020B0603020202020204"/>
                <a:ea typeface="Trebuchet MS" panose="020B0603020202020204"/>
                <a:cs typeface="Trebuchet MS" panose="020B0603020202020204"/>
                <a:sym typeface="Trebuchet MS" panose="020B0603020202020204"/>
              </a:defRPr>
            </a:lvl6pPr>
            <a:lvl7pPr marR="0" lvl="6" algn="l" rtl="0">
              <a:spcBef>
                <a:spcPts val="0"/>
              </a:spcBef>
              <a:spcAft>
                <a:spcPts val="0"/>
              </a:spcAft>
              <a:buSzPts val="1400"/>
              <a:buNone/>
              <a:defRPr sz="1800" b="0" i="0" u="none" strike="noStrike" cap="none">
                <a:solidFill>
                  <a:schemeClr val="dk1"/>
                </a:solidFill>
                <a:latin typeface="Trebuchet MS" panose="020B0603020202020204"/>
                <a:ea typeface="Trebuchet MS" panose="020B0603020202020204"/>
                <a:cs typeface="Trebuchet MS" panose="020B0603020202020204"/>
                <a:sym typeface="Trebuchet MS" panose="020B0603020202020204"/>
              </a:defRPr>
            </a:lvl7pPr>
            <a:lvl8pPr marR="0" lvl="7" algn="l" rtl="0">
              <a:spcBef>
                <a:spcPts val="0"/>
              </a:spcBef>
              <a:spcAft>
                <a:spcPts val="0"/>
              </a:spcAft>
              <a:buSzPts val="1400"/>
              <a:buNone/>
              <a:defRPr sz="1800" b="0" i="0" u="none" strike="noStrike" cap="none">
                <a:solidFill>
                  <a:schemeClr val="dk1"/>
                </a:solidFill>
                <a:latin typeface="Trebuchet MS" panose="020B0603020202020204"/>
                <a:ea typeface="Trebuchet MS" panose="020B0603020202020204"/>
                <a:cs typeface="Trebuchet MS" panose="020B0603020202020204"/>
                <a:sym typeface="Trebuchet MS" panose="020B0603020202020204"/>
              </a:defRPr>
            </a:lvl8pPr>
            <a:lvl9pPr marR="0" lvl="8" algn="l" rtl="0">
              <a:spcBef>
                <a:spcPts val="0"/>
              </a:spcBef>
              <a:spcAft>
                <a:spcPts val="0"/>
              </a:spcAft>
              <a:buSzPts val="1400"/>
              <a:buNone/>
              <a:defRPr sz="1800" b="0" i="0" u="none" strike="noStrike" cap="none">
                <a:solidFill>
                  <a:schemeClr val="dk1"/>
                </a:solidFill>
                <a:latin typeface="Trebuchet MS" panose="020B0603020202020204"/>
                <a:ea typeface="Trebuchet MS" panose="020B0603020202020204"/>
                <a:cs typeface="Trebuchet MS" panose="020B0603020202020204"/>
                <a:sym typeface="Trebuchet MS" panose="020B0603020202020204"/>
              </a:defRPr>
            </a:lvl9pPr>
          </a:lstStyle>
          <a:p/>
        </p:txBody>
      </p:sp>
      <p:sp>
        <p:nvSpPr>
          <p:cNvPr id="20" name="Google Shape;20;p14"/>
          <p:cNvSpPr txBox="1"/>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Trebuchet MS" panose="020B0603020202020204"/>
                <a:ea typeface="Trebuchet MS" panose="020B0603020202020204"/>
                <a:cs typeface="Trebuchet MS" panose="020B0603020202020204"/>
                <a:sym typeface="Trebuchet MS" panose="020B0603020202020204"/>
              </a:defRPr>
            </a:lvl1pPr>
            <a:lvl2pPr marR="0" lvl="1" algn="l" rtl="0">
              <a:spcBef>
                <a:spcPts val="0"/>
              </a:spcBef>
              <a:spcAft>
                <a:spcPts val="0"/>
              </a:spcAft>
              <a:buSzPts val="1400"/>
              <a:buNone/>
              <a:defRPr sz="1800" b="0" i="0" u="none" strike="noStrike" cap="none">
                <a:solidFill>
                  <a:schemeClr val="dk1"/>
                </a:solidFill>
                <a:latin typeface="Trebuchet MS" panose="020B0603020202020204"/>
                <a:ea typeface="Trebuchet MS" panose="020B0603020202020204"/>
                <a:cs typeface="Trebuchet MS" panose="020B0603020202020204"/>
                <a:sym typeface="Trebuchet MS" panose="020B0603020202020204"/>
              </a:defRPr>
            </a:lvl2pPr>
            <a:lvl3pPr marR="0" lvl="2" algn="l" rtl="0">
              <a:spcBef>
                <a:spcPts val="0"/>
              </a:spcBef>
              <a:spcAft>
                <a:spcPts val="0"/>
              </a:spcAft>
              <a:buSzPts val="1400"/>
              <a:buNone/>
              <a:defRPr sz="1800" b="0" i="0" u="none" strike="noStrike" cap="none">
                <a:solidFill>
                  <a:schemeClr val="dk1"/>
                </a:solidFill>
                <a:latin typeface="Trebuchet MS" panose="020B0603020202020204"/>
                <a:ea typeface="Trebuchet MS" panose="020B0603020202020204"/>
                <a:cs typeface="Trebuchet MS" panose="020B0603020202020204"/>
                <a:sym typeface="Trebuchet MS" panose="020B0603020202020204"/>
              </a:defRPr>
            </a:lvl3pPr>
            <a:lvl4pPr marR="0" lvl="3" algn="l" rtl="0">
              <a:spcBef>
                <a:spcPts val="0"/>
              </a:spcBef>
              <a:spcAft>
                <a:spcPts val="0"/>
              </a:spcAft>
              <a:buSzPts val="1400"/>
              <a:buNone/>
              <a:defRPr sz="1800" b="0" i="0" u="none" strike="noStrike" cap="none">
                <a:solidFill>
                  <a:schemeClr val="dk1"/>
                </a:solidFill>
                <a:latin typeface="Trebuchet MS" panose="020B0603020202020204"/>
                <a:ea typeface="Trebuchet MS" panose="020B0603020202020204"/>
                <a:cs typeface="Trebuchet MS" panose="020B0603020202020204"/>
                <a:sym typeface="Trebuchet MS" panose="020B0603020202020204"/>
              </a:defRPr>
            </a:lvl4pPr>
            <a:lvl5pPr marR="0" lvl="4" algn="l" rtl="0">
              <a:spcBef>
                <a:spcPts val="0"/>
              </a:spcBef>
              <a:spcAft>
                <a:spcPts val="0"/>
              </a:spcAft>
              <a:buSzPts val="1400"/>
              <a:buNone/>
              <a:defRPr sz="1800" b="0" i="0" u="none" strike="noStrike" cap="none">
                <a:solidFill>
                  <a:schemeClr val="dk1"/>
                </a:solidFill>
                <a:latin typeface="Trebuchet MS" panose="020B0603020202020204"/>
                <a:ea typeface="Trebuchet MS" panose="020B0603020202020204"/>
                <a:cs typeface="Trebuchet MS" panose="020B0603020202020204"/>
                <a:sym typeface="Trebuchet MS" panose="020B0603020202020204"/>
              </a:defRPr>
            </a:lvl5pPr>
            <a:lvl6pPr marR="0" lvl="5" algn="l" rtl="0">
              <a:spcBef>
                <a:spcPts val="0"/>
              </a:spcBef>
              <a:spcAft>
                <a:spcPts val="0"/>
              </a:spcAft>
              <a:buSzPts val="1400"/>
              <a:buNone/>
              <a:defRPr sz="1800" b="0" i="0" u="none" strike="noStrike" cap="none">
                <a:solidFill>
                  <a:schemeClr val="dk1"/>
                </a:solidFill>
                <a:latin typeface="Trebuchet MS" panose="020B0603020202020204"/>
                <a:ea typeface="Trebuchet MS" panose="020B0603020202020204"/>
                <a:cs typeface="Trebuchet MS" panose="020B0603020202020204"/>
                <a:sym typeface="Trebuchet MS" panose="020B0603020202020204"/>
              </a:defRPr>
            </a:lvl6pPr>
            <a:lvl7pPr marR="0" lvl="6" algn="l" rtl="0">
              <a:spcBef>
                <a:spcPts val="0"/>
              </a:spcBef>
              <a:spcAft>
                <a:spcPts val="0"/>
              </a:spcAft>
              <a:buSzPts val="1400"/>
              <a:buNone/>
              <a:defRPr sz="1800" b="0" i="0" u="none" strike="noStrike" cap="none">
                <a:solidFill>
                  <a:schemeClr val="dk1"/>
                </a:solidFill>
                <a:latin typeface="Trebuchet MS" panose="020B0603020202020204"/>
                <a:ea typeface="Trebuchet MS" panose="020B0603020202020204"/>
                <a:cs typeface="Trebuchet MS" panose="020B0603020202020204"/>
                <a:sym typeface="Trebuchet MS" panose="020B0603020202020204"/>
              </a:defRPr>
            </a:lvl7pPr>
            <a:lvl8pPr marR="0" lvl="7" algn="l" rtl="0">
              <a:spcBef>
                <a:spcPts val="0"/>
              </a:spcBef>
              <a:spcAft>
                <a:spcPts val="0"/>
              </a:spcAft>
              <a:buSzPts val="1400"/>
              <a:buNone/>
              <a:defRPr sz="1800" b="0" i="0" u="none" strike="noStrike" cap="none">
                <a:solidFill>
                  <a:schemeClr val="dk1"/>
                </a:solidFill>
                <a:latin typeface="Trebuchet MS" panose="020B0603020202020204"/>
                <a:ea typeface="Trebuchet MS" panose="020B0603020202020204"/>
                <a:cs typeface="Trebuchet MS" panose="020B0603020202020204"/>
                <a:sym typeface="Trebuchet MS" panose="020B0603020202020204"/>
              </a:defRPr>
            </a:lvl8pPr>
            <a:lvl9pPr marR="0" lvl="8" algn="l" rtl="0">
              <a:spcBef>
                <a:spcPts val="0"/>
              </a:spcBef>
              <a:spcAft>
                <a:spcPts val="0"/>
              </a:spcAft>
              <a:buSzPts val="1400"/>
              <a:buNone/>
              <a:defRPr sz="1800" b="0" i="0" u="none" strike="noStrike" cap="none">
                <a:solidFill>
                  <a:schemeClr val="dk1"/>
                </a:solidFill>
                <a:latin typeface="Trebuchet MS" panose="020B0603020202020204"/>
                <a:ea typeface="Trebuchet MS" panose="020B0603020202020204"/>
                <a:cs typeface="Trebuchet MS" panose="020B0603020202020204"/>
                <a:sym typeface="Trebuchet MS" panose="020B0603020202020204"/>
              </a:defRPr>
            </a:lvl9pPr>
          </a:lstStyle>
          <a:p/>
        </p:txBody>
      </p:sp>
      <p:sp>
        <p:nvSpPr>
          <p:cNvPr id="21" name="Google Shape;21;p14"/>
          <p:cNvSpPr txBox="1"/>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chemeClr val="accent1"/>
                </a:solidFill>
                <a:latin typeface="Trebuchet MS" panose="020B0603020202020204"/>
                <a:ea typeface="Trebuchet MS" panose="020B0603020202020204"/>
                <a:cs typeface="Trebuchet MS" panose="020B0603020202020204"/>
                <a:sym typeface="Trebuchet MS" panose="020B0603020202020204"/>
              </a:defRPr>
            </a:lvl1pPr>
            <a:lvl2pPr marL="0" marR="0" lvl="1" indent="0" algn="r" rtl="0">
              <a:spcBef>
                <a:spcPts val="0"/>
              </a:spcBef>
              <a:buNone/>
              <a:defRPr sz="900" b="0" i="0" u="none" strike="noStrike" cap="none">
                <a:solidFill>
                  <a:schemeClr val="accent1"/>
                </a:solidFill>
                <a:latin typeface="Trebuchet MS" panose="020B0603020202020204"/>
                <a:ea typeface="Trebuchet MS" panose="020B0603020202020204"/>
                <a:cs typeface="Trebuchet MS" panose="020B0603020202020204"/>
                <a:sym typeface="Trebuchet MS" panose="020B0603020202020204"/>
              </a:defRPr>
            </a:lvl2pPr>
            <a:lvl3pPr marL="0" marR="0" lvl="2" indent="0" algn="r" rtl="0">
              <a:spcBef>
                <a:spcPts val="0"/>
              </a:spcBef>
              <a:buNone/>
              <a:defRPr sz="900" b="0" i="0" u="none" strike="noStrike" cap="none">
                <a:solidFill>
                  <a:schemeClr val="accent1"/>
                </a:solidFill>
                <a:latin typeface="Trebuchet MS" panose="020B0603020202020204"/>
                <a:ea typeface="Trebuchet MS" panose="020B0603020202020204"/>
                <a:cs typeface="Trebuchet MS" panose="020B0603020202020204"/>
                <a:sym typeface="Trebuchet MS" panose="020B0603020202020204"/>
              </a:defRPr>
            </a:lvl3pPr>
            <a:lvl4pPr marL="0" marR="0" lvl="3" indent="0" algn="r" rtl="0">
              <a:spcBef>
                <a:spcPts val="0"/>
              </a:spcBef>
              <a:buNone/>
              <a:defRPr sz="900" b="0" i="0" u="none" strike="noStrike" cap="none">
                <a:solidFill>
                  <a:schemeClr val="accent1"/>
                </a:solidFill>
                <a:latin typeface="Trebuchet MS" panose="020B0603020202020204"/>
                <a:ea typeface="Trebuchet MS" panose="020B0603020202020204"/>
                <a:cs typeface="Trebuchet MS" panose="020B0603020202020204"/>
                <a:sym typeface="Trebuchet MS" panose="020B0603020202020204"/>
              </a:defRPr>
            </a:lvl4pPr>
            <a:lvl5pPr marL="0" marR="0" lvl="4" indent="0" algn="r" rtl="0">
              <a:spcBef>
                <a:spcPts val="0"/>
              </a:spcBef>
              <a:buNone/>
              <a:defRPr sz="900" b="0" i="0" u="none" strike="noStrike" cap="none">
                <a:solidFill>
                  <a:schemeClr val="accent1"/>
                </a:solidFill>
                <a:latin typeface="Trebuchet MS" panose="020B0603020202020204"/>
                <a:ea typeface="Trebuchet MS" panose="020B0603020202020204"/>
                <a:cs typeface="Trebuchet MS" panose="020B0603020202020204"/>
                <a:sym typeface="Trebuchet MS" panose="020B0603020202020204"/>
              </a:defRPr>
            </a:lvl5pPr>
            <a:lvl6pPr marL="0" marR="0" lvl="5" indent="0" algn="r" rtl="0">
              <a:spcBef>
                <a:spcPts val="0"/>
              </a:spcBef>
              <a:buNone/>
              <a:defRPr sz="900" b="0" i="0" u="none" strike="noStrike" cap="none">
                <a:solidFill>
                  <a:schemeClr val="accent1"/>
                </a:solidFill>
                <a:latin typeface="Trebuchet MS" panose="020B0603020202020204"/>
                <a:ea typeface="Trebuchet MS" panose="020B0603020202020204"/>
                <a:cs typeface="Trebuchet MS" panose="020B0603020202020204"/>
                <a:sym typeface="Trebuchet MS" panose="020B0603020202020204"/>
              </a:defRPr>
            </a:lvl6pPr>
            <a:lvl7pPr marL="0" marR="0" lvl="6" indent="0" algn="r" rtl="0">
              <a:spcBef>
                <a:spcPts val="0"/>
              </a:spcBef>
              <a:buNone/>
              <a:defRPr sz="900" b="0" i="0" u="none" strike="noStrike" cap="none">
                <a:solidFill>
                  <a:schemeClr val="accent1"/>
                </a:solidFill>
                <a:latin typeface="Trebuchet MS" panose="020B0603020202020204"/>
                <a:ea typeface="Trebuchet MS" panose="020B0603020202020204"/>
                <a:cs typeface="Trebuchet MS" panose="020B0603020202020204"/>
                <a:sym typeface="Trebuchet MS" panose="020B0603020202020204"/>
              </a:defRPr>
            </a:lvl7pPr>
            <a:lvl8pPr marL="0" marR="0" lvl="7" indent="0" algn="r" rtl="0">
              <a:spcBef>
                <a:spcPts val="0"/>
              </a:spcBef>
              <a:buNone/>
              <a:defRPr sz="900" b="0" i="0" u="none" strike="noStrike" cap="none">
                <a:solidFill>
                  <a:schemeClr val="accent1"/>
                </a:solidFill>
                <a:latin typeface="Trebuchet MS" panose="020B0603020202020204"/>
                <a:ea typeface="Trebuchet MS" panose="020B0603020202020204"/>
                <a:cs typeface="Trebuchet MS" panose="020B0603020202020204"/>
                <a:sym typeface="Trebuchet MS" panose="020B0603020202020204"/>
              </a:defRPr>
            </a:lvl8pPr>
            <a:lvl9pPr marL="0" marR="0" lvl="8" indent="0" algn="r" rtl="0">
              <a:spcBef>
                <a:spcPts val="0"/>
              </a:spcBef>
              <a:buNone/>
              <a:defRPr sz="900" b="0" i="0" u="none" strike="noStrike" cap="none">
                <a:solidFill>
                  <a:schemeClr val="accent1"/>
                </a:solidFill>
                <a:latin typeface="Trebuchet MS" panose="020B0603020202020204"/>
                <a:ea typeface="Trebuchet MS" panose="020B0603020202020204"/>
                <a:cs typeface="Trebuchet MS" panose="020B0603020202020204"/>
                <a:sym typeface="Trebuchet MS" panose="020B0603020202020204"/>
              </a:defRPr>
            </a:lvl9pPr>
          </a:lstStyle>
          <a:p>
            <a:pPr marL="0" lvl="0" indent="0" algn="r" rtl="0">
              <a:spcBef>
                <a:spcPts val="0"/>
              </a:spcBef>
              <a:spcAft>
                <a:spcPts val="0"/>
              </a:spcAft>
              <a:buNone/>
            </a:pPr>
            <a:fld id="{00000000-1234-1234-1234-123412341234}" type="slidenum">
              <a:rPr lang="en-US"/>
            </a:fld>
            <a:endParaRPr lang="en-US"/>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10.xml"/><Relationship Id="rId4" Type="http://schemas.openxmlformats.org/officeDocument/2006/relationships/image" Target="../media/image23.jpeg"/><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image" Target="../media/image2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24.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10.xml"/><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slides/_rels/slide14.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image" Target="../media/image28.png"/></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4.xml"/><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image" Target="../media/image33.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10.xml"/><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image" Target="../media/image36.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39.pn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6.xml"/><Relationship Id="rId2" Type="http://schemas.openxmlformats.org/officeDocument/2006/relationships/image" Target="../media/image40.png"/><Relationship Id="rId1" Type="http://schemas.openxmlformats.org/officeDocument/2006/relationships/hyperlink" Target="https://www.facebook.com/groups/1273065696953504/" TargetMode="Externa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image" Target="../media/image42.jpe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6.jpe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12.png"/><Relationship Id="rId1" Type="http://schemas.openxmlformats.org/officeDocument/2006/relationships/image" Target="../media/image11.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3.xml"/><Relationship Id="rId2" Type="http://schemas.openxmlformats.org/officeDocument/2006/relationships/image" Target="../media/image14.jpeg"/><Relationship Id="rId1" Type="http://schemas.openxmlformats.org/officeDocument/2006/relationships/image" Target="../media/image13.jpe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3.xml"/><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image" Target="../media/image15.jpe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3.xml"/><Relationship Id="rId2" Type="http://schemas.openxmlformats.org/officeDocument/2006/relationships/image" Target="../media/image19.jpeg"/><Relationship Id="rId1"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42" name="Shape 142"/>
        <p:cNvGrpSpPr/>
        <p:nvPr/>
      </p:nvGrpSpPr>
      <p:grpSpPr>
        <a:xfrm>
          <a:off x="0" y="0"/>
          <a:ext cx="0" cy="0"/>
          <a:chOff x="0" y="0"/>
          <a:chExt cx="0" cy="0"/>
        </a:xfrm>
      </p:grpSpPr>
      <p:sp>
        <p:nvSpPr>
          <p:cNvPr id="143" name="Google Shape;143;p1"/>
          <p:cNvSpPr txBox="1"/>
          <p:nvPr>
            <p:ph type="ctrTitle"/>
          </p:nvPr>
        </p:nvSpPr>
        <p:spPr>
          <a:xfrm>
            <a:off x="1507075" y="180654"/>
            <a:ext cx="7767000" cy="7914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rgbClr val="2E75B5"/>
              </a:buClr>
              <a:buSzPts val="3600"/>
              <a:buFont typeface="Comic Sans MS" panose="030F0702030302020204"/>
              <a:buNone/>
            </a:pPr>
            <a:r>
              <a:rPr lang="en-US" sz="3600" b="1">
                <a:solidFill>
                  <a:schemeClr val="dk1"/>
                </a:solidFill>
                <a:latin typeface="Comic Sans MS" panose="030F0702030302020204"/>
                <a:ea typeface="Comic Sans MS" panose="030F0702030302020204"/>
                <a:cs typeface="Comic Sans MS" panose="030F0702030302020204"/>
                <a:sym typeface="Comic Sans MS" panose="030F0702030302020204"/>
              </a:rPr>
              <a:t>Our School</a:t>
            </a:r>
            <a:endParaRPr sz="3600" b="1">
              <a:solidFill>
                <a:schemeClr val="dk1"/>
              </a:solidFill>
              <a:latin typeface="Comic Sans MS" panose="030F0702030302020204"/>
              <a:ea typeface="Comic Sans MS" panose="030F0702030302020204"/>
              <a:cs typeface="Comic Sans MS" panose="030F0702030302020204"/>
              <a:sym typeface="Comic Sans MS" panose="030F0702030302020204"/>
            </a:endParaRPr>
          </a:p>
        </p:txBody>
      </p:sp>
      <p:sp>
        <p:nvSpPr>
          <p:cNvPr id="144" name="Google Shape;144;p1"/>
          <p:cNvSpPr txBox="1"/>
          <p:nvPr>
            <p:ph type="subTitle" idx="1"/>
          </p:nvPr>
        </p:nvSpPr>
        <p:spPr>
          <a:xfrm>
            <a:off x="2248929" y="5409056"/>
            <a:ext cx="6585794" cy="1448944"/>
          </a:xfrm>
          <a:prstGeom prst="rect">
            <a:avLst/>
          </a:prstGeom>
          <a:noFill/>
          <a:ln>
            <a:noFill/>
          </a:ln>
          <a:effectLst>
            <a:outerShdw blurRad="50800" dist="50800" dir="5400000" algn="ctr" rotWithShape="0">
              <a:srgbClr val="000000">
                <a:alpha val="100000"/>
              </a:srgbClr>
            </a:outerShdw>
          </a:effectLst>
        </p:spPr>
        <p:txBody>
          <a:bodyPr spcFirstLastPara="1" wrap="square" lIns="91425" tIns="45700" rIns="91425" bIns="45700" anchor="t" anchorCtr="0">
            <a:normAutofit/>
          </a:bodyPr>
          <a:lstStyle/>
          <a:p>
            <a:pPr marL="0" lvl="0" indent="0" algn="ctr" rtl="0">
              <a:spcBef>
                <a:spcPts val="0"/>
              </a:spcBef>
              <a:spcAft>
                <a:spcPts val="0"/>
              </a:spcAft>
              <a:buSzPts val="1440"/>
              <a:buNone/>
            </a:pPr>
            <a:r>
              <a:rPr lang="en-US" sz="2700" b="1">
                <a:ln w="22225">
                  <a:solidFill>
                    <a:schemeClr val="accent2"/>
                  </a:solidFill>
                  <a:prstDash val="solid"/>
                </a:ln>
                <a:solidFill>
                  <a:schemeClr val="accent2">
                    <a:lumMod val="40000"/>
                    <a:lumOff val="60000"/>
                  </a:schemeClr>
                </a:solidFill>
                <a:effectLst/>
                <a:latin typeface="Comic Sans MS" panose="030F0702030302020204"/>
                <a:ea typeface="Comic Sans MS" panose="030F0702030302020204"/>
                <a:cs typeface="Comic Sans MS" panose="030F0702030302020204"/>
                <a:sym typeface="Comic Sans MS" panose="030F0702030302020204"/>
              </a:rPr>
              <a:t>This is our school</a:t>
            </a:r>
            <a:r>
              <a:rPr lang="el-GR" altLang="en-US" sz="2700" b="1">
                <a:ln w="22225">
                  <a:solidFill>
                    <a:schemeClr val="accent2"/>
                  </a:solidFill>
                  <a:prstDash val="solid"/>
                </a:ln>
                <a:solidFill>
                  <a:schemeClr val="accent2">
                    <a:lumMod val="40000"/>
                    <a:lumOff val="60000"/>
                  </a:schemeClr>
                </a:solidFill>
                <a:effectLst/>
                <a:latin typeface="Comic Sans MS" panose="030F0702030302020204"/>
                <a:ea typeface="Comic Sans MS" panose="030F0702030302020204"/>
                <a:cs typeface="Comic Sans MS" panose="030F0702030302020204"/>
                <a:sym typeface="Comic Sans MS" panose="030F0702030302020204"/>
              </a:rPr>
              <a:t>,</a:t>
            </a:r>
            <a:r>
              <a:rPr lang="en-US" sz="2700" b="1">
                <a:ln w="22225">
                  <a:solidFill>
                    <a:schemeClr val="accent2"/>
                  </a:solidFill>
                  <a:prstDash val="solid"/>
                </a:ln>
                <a:solidFill>
                  <a:schemeClr val="accent2">
                    <a:lumMod val="40000"/>
                    <a:lumOff val="60000"/>
                  </a:schemeClr>
                </a:solidFill>
                <a:effectLst/>
                <a:latin typeface="Comic Sans MS" panose="030F0702030302020204"/>
                <a:ea typeface="Comic Sans MS" panose="030F0702030302020204"/>
                <a:cs typeface="Comic Sans MS" panose="030F0702030302020204"/>
                <a:sym typeface="Comic Sans MS" panose="030F0702030302020204"/>
              </a:rPr>
              <a:t> the 4</a:t>
            </a:r>
            <a:r>
              <a:rPr lang="en-US" sz="2700" b="1" baseline="30000">
                <a:ln w="22225">
                  <a:solidFill>
                    <a:schemeClr val="accent2"/>
                  </a:solidFill>
                  <a:prstDash val="solid"/>
                </a:ln>
                <a:solidFill>
                  <a:schemeClr val="accent2">
                    <a:lumMod val="40000"/>
                    <a:lumOff val="60000"/>
                  </a:schemeClr>
                </a:solidFill>
                <a:effectLst/>
                <a:latin typeface="Comic Sans MS" panose="030F0702030302020204"/>
                <a:ea typeface="Comic Sans MS" panose="030F0702030302020204"/>
                <a:cs typeface="Comic Sans MS" panose="030F0702030302020204"/>
                <a:sym typeface="Comic Sans MS" panose="030F0702030302020204"/>
              </a:rPr>
              <a:t>th</a:t>
            </a:r>
            <a:r>
              <a:rPr lang="en-US" sz="2700" b="1">
                <a:ln w="22225">
                  <a:solidFill>
                    <a:schemeClr val="accent2"/>
                  </a:solidFill>
                  <a:prstDash val="solid"/>
                </a:ln>
                <a:solidFill>
                  <a:schemeClr val="accent2">
                    <a:lumMod val="40000"/>
                    <a:lumOff val="60000"/>
                  </a:schemeClr>
                </a:solidFill>
                <a:effectLst/>
                <a:latin typeface="Comic Sans MS" panose="030F0702030302020204"/>
                <a:ea typeface="Comic Sans MS" panose="030F0702030302020204"/>
                <a:cs typeface="Comic Sans MS" panose="030F0702030302020204"/>
                <a:sym typeface="Comic Sans MS" panose="030F0702030302020204"/>
              </a:rPr>
              <a:t> Junior high school of Preveza</a:t>
            </a:r>
            <a:r>
              <a:rPr lang="el-GR" altLang="en-US" sz="2700" b="1">
                <a:ln w="22225">
                  <a:solidFill>
                    <a:schemeClr val="accent2"/>
                  </a:solidFill>
                  <a:prstDash val="solid"/>
                </a:ln>
                <a:solidFill>
                  <a:schemeClr val="accent2">
                    <a:lumMod val="40000"/>
                    <a:lumOff val="60000"/>
                  </a:schemeClr>
                </a:solidFill>
                <a:effectLst/>
                <a:latin typeface="Comic Sans MS" panose="030F0702030302020204"/>
                <a:ea typeface="Comic Sans MS" panose="030F0702030302020204"/>
                <a:cs typeface="Comic Sans MS" panose="030F0702030302020204"/>
                <a:sym typeface="Comic Sans MS" panose="030F0702030302020204"/>
              </a:rPr>
              <a:t>.</a:t>
            </a:r>
            <a:endParaRPr lang="el-GR" altLang="en-US" sz="2700" b="1">
              <a:ln w="22225">
                <a:solidFill>
                  <a:schemeClr val="accent2"/>
                </a:solidFill>
                <a:prstDash val="solid"/>
              </a:ln>
              <a:solidFill>
                <a:schemeClr val="accent2">
                  <a:lumMod val="40000"/>
                  <a:lumOff val="60000"/>
                </a:schemeClr>
              </a:solidFill>
              <a:effectLst/>
              <a:latin typeface="Comic Sans MS" panose="030F0702030302020204"/>
              <a:ea typeface="Comic Sans MS" panose="030F0702030302020204"/>
              <a:cs typeface="Comic Sans MS" panose="030F0702030302020204"/>
              <a:sym typeface="Comic Sans MS" panose="030F0702030302020204"/>
            </a:endParaRPr>
          </a:p>
        </p:txBody>
      </p:sp>
      <p:pic>
        <p:nvPicPr>
          <p:cNvPr id="145" name="Google Shape;145;p1"/>
          <p:cNvPicPr preferRelativeResize="0"/>
          <p:nvPr/>
        </p:nvPicPr>
        <p:blipFill rotWithShape="1">
          <a:blip r:embed="rId1"/>
          <a:srcRect/>
          <a:stretch>
            <a:fillRect/>
          </a:stretch>
        </p:blipFill>
        <p:spPr>
          <a:xfrm>
            <a:off x="2305465" y="1354588"/>
            <a:ext cx="6170140" cy="3671946"/>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1" descr="20241128_131724"/>
          <p:cNvPicPr>
            <a:picLocks noChangeAspect="1"/>
          </p:cNvPicPr>
          <p:nvPr/>
        </p:nvPicPr>
        <p:blipFill>
          <a:blip r:embed="rId1"/>
          <a:srcRect r="16054"/>
          <a:stretch>
            <a:fillRect/>
          </a:stretch>
        </p:blipFill>
        <p:spPr>
          <a:xfrm>
            <a:off x="407670" y="988060"/>
            <a:ext cx="4392930" cy="2416175"/>
          </a:xfrm>
          <a:prstGeom prst="rect">
            <a:avLst/>
          </a:prstGeom>
        </p:spPr>
      </p:pic>
      <p:pic>
        <p:nvPicPr>
          <p:cNvPr id="3" name="Picture 2" descr="20241128_131852"/>
          <p:cNvPicPr>
            <a:picLocks noChangeAspect="1"/>
          </p:cNvPicPr>
          <p:nvPr/>
        </p:nvPicPr>
        <p:blipFill>
          <a:blip r:embed="rId2"/>
          <a:srcRect l="13111"/>
          <a:stretch>
            <a:fillRect/>
          </a:stretch>
        </p:blipFill>
        <p:spPr>
          <a:xfrm>
            <a:off x="4871720" y="3495675"/>
            <a:ext cx="4772025" cy="2529840"/>
          </a:xfrm>
          <a:prstGeom prst="rect">
            <a:avLst/>
          </a:prstGeom>
        </p:spPr>
      </p:pic>
      <p:sp>
        <p:nvSpPr>
          <p:cNvPr id="4" name="Text Box 3"/>
          <p:cNvSpPr txBox="1"/>
          <p:nvPr/>
        </p:nvSpPr>
        <p:spPr>
          <a:xfrm>
            <a:off x="1487805" y="188595"/>
            <a:ext cx="6096000" cy="583565"/>
          </a:xfrm>
          <a:prstGeom prst="rect">
            <a:avLst/>
          </a:prstGeom>
          <a:solidFill>
            <a:schemeClr val="accent6"/>
          </a:solidFill>
        </p:spPr>
        <p:txBody>
          <a:bodyPr wrap="square" rtlCol="0" anchor="t">
            <a:spAutoFit/>
          </a:bodyPr>
          <a:p>
            <a:pPr algn="ctr"/>
            <a:r>
              <a:rPr lang="en-US" sz="3200" b="1" u="sng" dirty="0">
                <a:sym typeface="+mn-ea"/>
              </a:rPr>
              <a:t>Sports Activities</a:t>
            </a:r>
            <a:endParaRPr lang="en-US" sz="3200" b="1" u="sng" dirty="0">
              <a:sym typeface="+mn-ea"/>
            </a:endParaRPr>
          </a:p>
        </p:txBody>
      </p:sp>
      <p:pic>
        <p:nvPicPr>
          <p:cNvPr id="5" name="Picture 4"/>
          <p:cNvPicPr/>
          <p:nvPr/>
        </p:nvPicPr>
        <p:blipFill>
          <a:blip r:embed="rId3"/>
          <a:stretch>
            <a:fillRect/>
          </a:stretch>
        </p:blipFill>
        <p:spPr>
          <a:xfrm>
            <a:off x="6096000" y="1230630"/>
            <a:ext cx="2449195" cy="1807210"/>
          </a:xfrm>
          <a:prstGeom prst="rect">
            <a:avLst/>
          </a:prstGeom>
        </p:spPr>
      </p:pic>
      <p:pic>
        <p:nvPicPr>
          <p:cNvPr id="6" name="Picture 5"/>
          <p:cNvPicPr/>
          <p:nvPr/>
        </p:nvPicPr>
        <p:blipFill>
          <a:blip r:embed="rId4"/>
          <a:srcRect r="14503"/>
          <a:stretch>
            <a:fillRect/>
          </a:stretch>
        </p:blipFill>
        <p:spPr>
          <a:xfrm>
            <a:off x="1055370" y="3860800"/>
            <a:ext cx="2741295" cy="216471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Box 1"/>
          <p:cNvSpPr txBox="1"/>
          <p:nvPr/>
        </p:nvSpPr>
        <p:spPr>
          <a:xfrm>
            <a:off x="1775460" y="116840"/>
            <a:ext cx="6096000" cy="706755"/>
          </a:xfrm>
          <a:prstGeom prst="rect">
            <a:avLst/>
          </a:prstGeom>
          <a:noFill/>
        </p:spPr>
        <p:txBody>
          <a:bodyPr wrap="square" rtlCol="0" anchor="t">
            <a:spAutoFit/>
          </a:bodyPr>
          <a:p>
            <a:pPr algn="ctr"/>
            <a:r>
              <a:rPr lang="el-GR" sz="4000" b="1" noProof="0" dirty="0" err="1">
                <a:ln w="22225">
                  <a:solidFill>
                    <a:schemeClr val="accent2"/>
                  </a:solidFill>
                  <a:prstDash val="solid"/>
                </a:ln>
                <a:solidFill>
                  <a:schemeClr val="accent2">
                    <a:lumMod val="40000"/>
                    <a:lumOff val="60000"/>
                  </a:schemeClr>
                </a:solidFill>
                <a:effectLst/>
                <a:uLnTx/>
                <a:uFillTx/>
                <a:latin typeface="Comic Sans MS" panose="030F0702030302020204" pitchFamily="66" charset="0"/>
                <a:cs typeface="Comic Sans MS" panose="030F0702030302020204" pitchFamily="66" charset="0"/>
                <a:sym typeface="Arial" panose="020B0604020202020204"/>
              </a:rPr>
              <a:t>Our</a:t>
            </a:r>
            <a:r>
              <a:rPr lang="el-GR" sz="4000" b="1" noProof="0" dirty="0">
                <a:ln w="22225">
                  <a:solidFill>
                    <a:schemeClr val="accent2"/>
                  </a:solidFill>
                  <a:prstDash val="solid"/>
                </a:ln>
                <a:solidFill>
                  <a:schemeClr val="accent2">
                    <a:lumMod val="40000"/>
                    <a:lumOff val="60000"/>
                  </a:schemeClr>
                </a:solidFill>
                <a:effectLst/>
                <a:uLnTx/>
                <a:uFillTx/>
                <a:latin typeface="Comic Sans MS" panose="030F0702030302020204" pitchFamily="66" charset="0"/>
                <a:cs typeface="Comic Sans MS" panose="030F0702030302020204" pitchFamily="66" charset="0"/>
                <a:sym typeface="Arial" panose="020B0604020202020204"/>
              </a:rPr>
              <a:t> </a:t>
            </a:r>
            <a:r>
              <a:rPr lang="el-GR" sz="4000" b="1" noProof="0" dirty="0" err="1">
                <a:ln w="22225">
                  <a:solidFill>
                    <a:schemeClr val="accent2"/>
                  </a:solidFill>
                  <a:prstDash val="solid"/>
                </a:ln>
                <a:solidFill>
                  <a:schemeClr val="accent2">
                    <a:lumMod val="40000"/>
                    <a:lumOff val="60000"/>
                  </a:schemeClr>
                </a:solidFill>
                <a:effectLst/>
                <a:uLnTx/>
                <a:uFillTx/>
                <a:latin typeface="Comic Sans MS" panose="030F0702030302020204" pitchFamily="66" charset="0"/>
                <a:cs typeface="Comic Sans MS" panose="030F0702030302020204" pitchFamily="66" charset="0"/>
                <a:sym typeface="Arial" panose="020B0604020202020204"/>
              </a:rPr>
              <a:t>teachers</a:t>
            </a:r>
            <a:endParaRPr lang="el-GR" sz="4000" b="1" noProof="0" dirty="0" err="1">
              <a:ln w="22225">
                <a:solidFill>
                  <a:schemeClr val="accent2"/>
                </a:solidFill>
                <a:prstDash val="solid"/>
              </a:ln>
              <a:solidFill>
                <a:schemeClr val="accent2">
                  <a:lumMod val="40000"/>
                  <a:lumOff val="60000"/>
                </a:schemeClr>
              </a:solidFill>
              <a:effectLst/>
              <a:uLnTx/>
              <a:uFillTx/>
              <a:latin typeface="Comic Sans MS" panose="030F0702030302020204" pitchFamily="66" charset="0"/>
              <a:cs typeface="Comic Sans MS" panose="030F0702030302020204" pitchFamily="66" charset="0"/>
              <a:sym typeface="Arial" panose="020B0604020202020204"/>
            </a:endParaRPr>
          </a:p>
        </p:txBody>
      </p:sp>
      <p:sp>
        <p:nvSpPr>
          <p:cNvPr id="3" name="Text Box 2"/>
          <p:cNvSpPr txBox="1"/>
          <p:nvPr/>
        </p:nvSpPr>
        <p:spPr>
          <a:xfrm>
            <a:off x="407670" y="908685"/>
            <a:ext cx="9290685" cy="5398135"/>
          </a:xfrm>
          <a:prstGeom prst="rect">
            <a:avLst/>
          </a:prstGeom>
          <a:noFill/>
        </p:spPr>
        <p:txBody>
          <a:bodyPr wrap="square" rtlCol="0" anchor="t">
            <a:noAutofit/>
          </a:bodyPr>
          <a:p>
            <a:pPr marL="431800" lvl="0" indent="-323850">
              <a:buSzPts val="810"/>
              <a:buFont typeface="Noto Sans Symbols"/>
              <a:buChar char="●"/>
            </a:pPr>
            <a:r>
              <a:rPr lang="en-US" sz="2400" b="1" dirty="0">
                <a:latin typeface="Comic Sans MS" panose="030F0702030302020204" pitchFamily="66" charset="0"/>
                <a:cs typeface="Comic Sans MS" panose="030F0702030302020204" pitchFamily="66" charset="0"/>
                <a:sym typeface="Arial" panose="020B0604020202020204"/>
              </a:rPr>
              <a:t>2 Math  teachers 		1  Information Technology   teacher </a:t>
            </a:r>
            <a:endParaRPr lang="en-US" sz="2400" b="1" dirty="0">
              <a:latin typeface="Comic Sans MS" panose="030F0702030302020204" pitchFamily="66" charset="0"/>
              <a:cs typeface="Comic Sans MS" panose="030F0702030302020204" pitchFamily="66" charset="0"/>
            </a:endParaRPr>
          </a:p>
          <a:p>
            <a:pPr marL="431800" lvl="0" indent="-323850">
              <a:spcBef>
                <a:spcPts val="1415"/>
              </a:spcBef>
              <a:buSzPts val="810"/>
              <a:buFont typeface="Noto Sans Symbols"/>
              <a:buChar char="●"/>
            </a:pPr>
            <a:r>
              <a:rPr lang="en-US" sz="2400" b="1" dirty="0">
                <a:latin typeface="Comic Sans MS" panose="030F0702030302020204" pitchFamily="66" charset="0"/>
                <a:cs typeface="Comic Sans MS" panose="030F0702030302020204" pitchFamily="66" charset="0"/>
                <a:sym typeface="Arial" panose="020B0604020202020204"/>
              </a:rPr>
              <a:t>1  art teacher 			1 Religion education teacher </a:t>
            </a:r>
            <a:endParaRPr lang="en-US" sz="2400" b="1" dirty="0">
              <a:latin typeface="Comic Sans MS" panose="030F0702030302020204" pitchFamily="66" charset="0"/>
              <a:ea typeface="Arial" panose="020B0604020202020204"/>
              <a:cs typeface="Comic Sans MS" panose="030F0702030302020204" pitchFamily="66" charset="0"/>
              <a:sym typeface="Arial" panose="020B0604020202020204"/>
            </a:endParaRPr>
          </a:p>
          <a:p>
            <a:pPr marL="431800" lvl="0" indent="-323850">
              <a:spcBef>
                <a:spcPts val="1415"/>
              </a:spcBef>
              <a:buSzPts val="810"/>
              <a:buFont typeface="Noto Sans Symbols"/>
              <a:buChar char="●"/>
            </a:pPr>
            <a:r>
              <a:rPr lang="en-US" sz="2400" b="1" dirty="0">
                <a:latin typeface="Comic Sans MS" panose="030F0702030302020204" pitchFamily="66" charset="0"/>
                <a:cs typeface="Comic Sans MS" panose="030F0702030302020204" pitchFamily="66" charset="0"/>
                <a:sym typeface="Arial" panose="020B0604020202020204"/>
              </a:rPr>
              <a:t>2 English teachers 		 1  P. E. teacher </a:t>
            </a:r>
            <a:endParaRPr lang="en-US" sz="2400" b="1" dirty="0">
              <a:latin typeface="Comic Sans MS" panose="030F0702030302020204" pitchFamily="66" charset="0"/>
              <a:ea typeface="Arial" panose="020B0604020202020204"/>
              <a:cs typeface="Comic Sans MS" panose="030F0702030302020204" pitchFamily="66" charset="0"/>
              <a:sym typeface="Arial" panose="020B0604020202020204"/>
            </a:endParaRPr>
          </a:p>
          <a:p>
            <a:pPr marL="431800" lvl="0" indent="-323850">
              <a:spcBef>
                <a:spcPts val="1415"/>
              </a:spcBef>
              <a:buSzPts val="810"/>
              <a:buFont typeface="Noto Sans Symbols"/>
              <a:buChar char="●"/>
            </a:pPr>
            <a:r>
              <a:rPr lang="en-US" sz="2400" b="1" dirty="0">
                <a:latin typeface="Comic Sans MS" panose="030F0702030302020204" pitchFamily="66" charset="0"/>
                <a:cs typeface="Comic Sans MS" panose="030F0702030302020204" pitchFamily="66" charset="0"/>
                <a:sym typeface="Arial" panose="020B0604020202020204"/>
              </a:rPr>
              <a:t>8  Modern and Ancient Greek , Language and History teachers </a:t>
            </a:r>
            <a:endParaRPr lang="en-US" sz="2400" b="1" dirty="0">
              <a:latin typeface="Comic Sans MS" panose="030F0702030302020204" pitchFamily="66" charset="0"/>
              <a:ea typeface="Arial" panose="020B0604020202020204"/>
              <a:cs typeface="Comic Sans MS" panose="030F0702030302020204" pitchFamily="66" charset="0"/>
              <a:sym typeface="Arial" panose="020B0604020202020204"/>
            </a:endParaRPr>
          </a:p>
          <a:p>
            <a:pPr marL="431800" lvl="0" indent="-323850">
              <a:spcBef>
                <a:spcPts val="1415"/>
              </a:spcBef>
              <a:buSzPts val="810"/>
              <a:buFont typeface="Noto Sans Symbols"/>
              <a:buChar char="●"/>
            </a:pPr>
            <a:r>
              <a:rPr lang="en-US" sz="2400" b="1" dirty="0">
                <a:latin typeface="Comic Sans MS" panose="030F0702030302020204" pitchFamily="66" charset="0"/>
                <a:cs typeface="Comic Sans MS" panose="030F0702030302020204" pitchFamily="66" charset="0"/>
                <a:sym typeface="Arial" panose="020B0604020202020204"/>
              </a:rPr>
              <a:t>2 German teachers 		1 music teacher </a:t>
            </a:r>
            <a:endParaRPr lang="en-US" sz="2400" b="1" dirty="0">
              <a:latin typeface="Comic Sans MS" panose="030F0702030302020204" pitchFamily="66" charset="0"/>
              <a:ea typeface="Arial" panose="020B0604020202020204"/>
              <a:cs typeface="Comic Sans MS" panose="030F0702030302020204" pitchFamily="66" charset="0"/>
              <a:sym typeface="Arial" panose="020B0604020202020204"/>
            </a:endParaRPr>
          </a:p>
          <a:p>
            <a:pPr marL="431800" lvl="0" indent="-323850">
              <a:spcBef>
                <a:spcPts val="1415"/>
              </a:spcBef>
              <a:buSzPts val="810"/>
              <a:buFont typeface="Noto Sans Symbols"/>
              <a:buChar char="●"/>
            </a:pPr>
            <a:r>
              <a:rPr lang="en-US" sz="2400" b="1" dirty="0">
                <a:latin typeface="Comic Sans MS" panose="030F0702030302020204" pitchFamily="66" charset="0"/>
                <a:cs typeface="Comic Sans MS" panose="030F0702030302020204" pitchFamily="66" charset="0"/>
                <a:sym typeface="Arial" panose="020B0604020202020204"/>
              </a:rPr>
              <a:t>2 French teachers		 1  teacher who teaches biology </a:t>
            </a:r>
            <a:endParaRPr lang="en-US" sz="2400" b="1" dirty="0">
              <a:latin typeface="Comic Sans MS" panose="030F0702030302020204" pitchFamily="66" charset="0"/>
              <a:ea typeface="Arial" panose="020B0604020202020204"/>
              <a:cs typeface="Comic Sans MS" panose="030F0702030302020204" pitchFamily="66" charset="0"/>
              <a:sym typeface="Arial" panose="020B0604020202020204"/>
            </a:endParaRPr>
          </a:p>
          <a:p>
            <a:pPr marL="431800" lvl="0" indent="-323850">
              <a:spcBef>
                <a:spcPts val="1415"/>
              </a:spcBef>
              <a:buSzPts val="810"/>
              <a:buFont typeface="Noto Sans Symbols"/>
              <a:buChar char="●"/>
            </a:pPr>
            <a:r>
              <a:rPr lang="en-US" sz="2400" b="1" dirty="0">
                <a:latin typeface="Comic Sans MS" panose="030F0702030302020204" pitchFamily="66" charset="0"/>
                <a:cs typeface="Comic Sans MS" panose="030F0702030302020204" pitchFamily="66" charset="0"/>
                <a:sym typeface="Arial" panose="020B0604020202020204"/>
              </a:rPr>
              <a:t> 1 teacher for  Social and Political education and Home Economics </a:t>
            </a:r>
            <a:endParaRPr lang="en-US" sz="2400" b="1" dirty="0">
              <a:latin typeface="Comic Sans MS" panose="030F0702030302020204" pitchFamily="66" charset="0"/>
              <a:ea typeface="Arial" panose="020B0604020202020204"/>
              <a:cs typeface="Comic Sans MS" panose="030F0702030302020204" pitchFamily="66" charset="0"/>
              <a:sym typeface="Arial" panose="020B0604020202020204"/>
            </a:endParaRPr>
          </a:p>
          <a:p>
            <a:endParaRPr lang="en-US" sz="2400" b="1" dirty="0">
              <a:latin typeface="Comic Sans MS" panose="030F0702030302020204" pitchFamily="66" charset="0"/>
              <a:ea typeface="Arial" panose="020B0604020202020204"/>
              <a:cs typeface="Comic Sans MS" panose="030F0702030302020204" pitchFamily="66" charset="0"/>
              <a:sym typeface="Arial" panose="020B0604020202020204"/>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ext Box 2"/>
          <p:cNvSpPr txBox="1"/>
          <p:nvPr/>
        </p:nvSpPr>
        <p:spPr>
          <a:xfrm>
            <a:off x="1559560" y="404495"/>
            <a:ext cx="6096000" cy="706755"/>
          </a:xfrm>
          <a:prstGeom prst="rect">
            <a:avLst/>
          </a:prstGeom>
          <a:solidFill>
            <a:schemeClr val="accent4"/>
          </a:solidFill>
        </p:spPr>
        <p:txBody>
          <a:bodyPr wrap="square" rtlCol="0" anchor="t">
            <a:spAutoFit/>
          </a:bodyPr>
          <a:p>
            <a:pPr algn="ctr"/>
            <a:r>
              <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omic Sans MS" panose="030F0702030302020204" pitchFamily="66" charset="0"/>
                <a:cs typeface="Comic Sans MS" panose="030F0702030302020204" pitchFamily="66" charset="0"/>
                <a:sym typeface="+mn-ea"/>
              </a:rPr>
              <a:t>Our Education System</a:t>
            </a:r>
            <a:endPar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omic Sans MS" panose="030F0702030302020204" pitchFamily="66" charset="0"/>
              <a:cs typeface="Comic Sans MS" panose="030F0702030302020204" pitchFamily="66" charset="0"/>
              <a:sym typeface="+mn-ea"/>
            </a:endParaRPr>
          </a:p>
        </p:txBody>
      </p:sp>
      <p:pic>
        <p:nvPicPr>
          <p:cNvPr id="4" name="Picture 3"/>
          <p:cNvPicPr>
            <a:picLocks noChangeAspect="1"/>
          </p:cNvPicPr>
          <p:nvPr/>
        </p:nvPicPr>
        <p:blipFill>
          <a:blip r:embed="rId1"/>
          <a:stretch>
            <a:fillRect/>
          </a:stretch>
        </p:blipFill>
        <p:spPr>
          <a:xfrm>
            <a:off x="335280" y="2060575"/>
            <a:ext cx="9316720" cy="344741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1" descr="2"/>
          <p:cNvPicPr>
            <a:picLocks noChangeAspect="1"/>
          </p:cNvPicPr>
          <p:nvPr/>
        </p:nvPicPr>
        <p:blipFill>
          <a:blip r:embed="rId1"/>
          <a:stretch>
            <a:fillRect/>
          </a:stretch>
        </p:blipFill>
        <p:spPr>
          <a:xfrm>
            <a:off x="263525" y="332740"/>
            <a:ext cx="4900930" cy="2756535"/>
          </a:xfrm>
          <a:prstGeom prst="rect">
            <a:avLst/>
          </a:prstGeom>
        </p:spPr>
      </p:pic>
      <p:pic>
        <p:nvPicPr>
          <p:cNvPr id="3" name="Picture 2" descr="3"/>
          <p:cNvPicPr>
            <a:picLocks noChangeAspect="1"/>
          </p:cNvPicPr>
          <p:nvPr/>
        </p:nvPicPr>
        <p:blipFill>
          <a:blip r:embed="rId2"/>
          <a:stretch>
            <a:fillRect/>
          </a:stretch>
        </p:blipFill>
        <p:spPr>
          <a:xfrm>
            <a:off x="5447665" y="332740"/>
            <a:ext cx="4899660" cy="2756535"/>
          </a:xfrm>
          <a:prstGeom prst="rect">
            <a:avLst/>
          </a:prstGeom>
        </p:spPr>
      </p:pic>
      <p:pic>
        <p:nvPicPr>
          <p:cNvPr id="4" name="Picture 3" descr="4"/>
          <p:cNvPicPr>
            <a:picLocks noChangeAspect="1"/>
          </p:cNvPicPr>
          <p:nvPr/>
        </p:nvPicPr>
        <p:blipFill>
          <a:blip r:embed="rId3"/>
          <a:stretch>
            <a:fillRect/>
          </a:stretch>
        </p:blipFill>
        <p:spPr>
          <a:xfrm>
            <a:off x="2351405" y="3284855"/>
            <a:ext cx="5532120" cy="311213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236" name="Shape 236"/>
        <p:cNvGrpSpPr/>
        <p:nvPr/>
      </p:nvGrpSpPr>
      <p:grpSpPr>
        <a:xfrm>
          <a:off x="0" y="0"/>
          <a:ext cx="0" cy="0"/>
          <a:chOff x="0" y="0"/>
          <a:chExt cx="0" cy="0"/>
        </a:xfrm>
      </p:grpSpPr>
      <p:sp>
        <p:nvSpPr>
          <p:cNvPr id="237" name="Google Shape;237;p12"/>
          <p:cNvSpPr txBox="1"/>
          <p:nvPr>
            <p:ph type="title"/>
          </p:nvPr>
        </p:nvSpPr>
        <p:spPr>
          <a:xfrm>
            <a:off x="479425" y="188595"/>
            <a:ext cx="9832975" cy="864870"/>
          </a:xfrm>
          <a:prstGeom prst="rect">
            <a:avLst/>
          </a:prstGeom>
          <a:noFill/>
          <a:ln>
            <a:noFill/>
          </a:ln>
          <a:effectLst>
            <a:outerShdw blurRad="50800" dist="50800" dir="5400000" algn="ctr" rotWithShape="0">
              <a:srgbClr val="0070C0">
                <a:alpha val="100000"/>
              </a:srgbClr>
            </a:outerShdw>
          </a:effectLst>
        </p:spPr>
        <p:txBody>
          <a:bodyPr spcFirstLastPara="1" wrap="square" lIns="91425" tIns="45700" rIns="91425" bIns="45700" anchor="t" anchorCtr="0">
            <a:noAutofit/>
          </a:bodyPr>
          <a:lstStyle/>
          <a:p>
            <a:pPr marL="0" lvl="0" indent="0" algn="l" rtl="0">
              <a:spcBef>
                <a:spcPts val="0"/>
              </a:spcBef>
              <a:spcAft>
                <a:spcPts val="0"/>
              </a:spcAft>
              <a:buClr>
                <a:schemeClr val="accent1"/>
              </a:buClr>
              <a:buSzPts val="3600"/>
              <a:buFont typeface="Trebuchet MS" panose="020B0603020202020204"/>
              <a:buNone/>
            </a:pPr>
            <a:r>
              <a:rPr lang="en-US" sz="4000" b="1">
                <a:ln w="22225">
                  <a:solidFill>
                    <a:schemeClr val="accent2"/>
                  </a:solidFill>
                  <a:prstDash val="solid"/>
                </a:ln>
                <a:solidFill>
                  <a:schemeClr val="accent2">
                    <a:lumMod val="40000"/>
                    <a:lumOff val="60000"/>
                  </a:schemeClr>
                </a:solidFill>
                <a:effectLst/>
              </a:rPr>
              <a:t>School activities and other projects </a:t>
            </a:r>
            <a:endParaRPr lang="en-US" sz="4000" b="1">
              <a:ln w="22225">
                <a:solidFill>
                  <a:schemeClr val="accent2"/>
                </a:solidFill>
                <a:prstDash val="solid"/>
              </a:ln>
              <a:solidFill>
                <a:schemeClr val="accent2">
                  <a:lumMod val="40000"/>
                  <a:lumOff val="60000"/>
                </a:schemeClr>
              </a:solidFill>
              <a:effectLst/>
            </a:endParaRPr>
          </a:p>
        </p:txBody>
      </p:sp>
      <p:grpSp>
        <p:nvGrpSpPr>
          <p:cNvPr id="238" name="Google Shape;238;p12"/>
          <p:cNvGrpSpPr/>
          <p:nvPr/>
        </p:nvGrpSpPr>
        <p:grpSpPr>
          <a:xfrm>
            <a:off x="773962" y="1052195"/>
            <a:ext cx="8230123" cy="5432424"/>
            <a:chOff x="183094" y="0"/>
            <a:chExt cx="8230123" cy="5432424"/>
          </a:xfrm>
        </p:grpSpPr>
        <p:sp>
          <p:nvSpPr>
            <p:cNvPr id="239" name="Google Shape;239;p12"/>
            <p:cNvSpPr/>
            <p:nvPr/>
          </p:nvSpPr>
          <p:spPr>
            <a:xfrm>
              <a:off x="183094" y="0"/>
              <a:ext cx="5052155" cy="5052155"/>
            </a:xfrm>
            <a:prstGeom prst="rect">
              <a:avLst/>
            </a:prstGeom>
            <a:blipFill rotWithShape="1">
              <a:blip r:embed="rId1"/>
              <a:stretch>
                <a:fillRect l="-19998" r="-19998"/>
              </a:stretch>
            </a:blipFill>
            <a:ln w="19050" cap="rnd" cmpd="sng">
              <a:solidFill>
                <a:srgbClr val="599BD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0" name="Google Shape;240;p12"/>
            <p:cNvSpPr/>
            <p:nvPr/>
          </p:nvSpPr>
          <p:spPr>
            <a:xfrm>
              <a:off x="5061411" y="4878317"/>
              <a:ext cx="86918" cy="86918"/>
            </a:xfrm>
            <a:prstGeom prst="ellipse">
              <a:avLst/>
            </a:prstGeom>
            <a:solidFill>
              <a:schemeClr val="lt1"/>
            </a:solidFill>
            <a:ln w="19050" cap="rnd" cmpd="sng">
              <a:solidFill>
                <a:srgbClr val="599BD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 name="Google Shape;241;p12"/>
            <p:cNvSpPr/>
            <p:nvPr/>
          </p:nvSpPr>
          <p:spPr>
            <a:xfrm>
              <a:off x="5341507" y="0"/>
              <a:ext cx="3071710" cy="3071710"/>
            </a:xfrm>
            <a:prstGeom prst="rect">
              <a:avLst/>
            </a:prstGeom>
            <a:blipFill rotWithShape="1">
              <a:blip r:embed="rId2"/>
              <a:stretch>
                <a:fillRect l="-16997" r="-16998"/>
              </a:stretch>
            </a:blipFill>
            <a:ln w="19050" cap="rnd" cmpd="sng">
              <a:solidFill>
                <a:srgbClr val="599BD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 name="Google Shape;242;p12"/>
            <p:cNvSpPr/>
            <p:nvPr/>
          </p:nvSpPr>
          <p:spPr>
            <a:xfrm>
              <a:off x="8109002" y="2897872"/>
              <a:ext cx="86918" cy="86918"/>
            </a:xfrm>
            <a:prstGeom prst="ellipse">
              <a:avLst/>
            </a:prstGeom>
            <a:solidFill>
              <a:schemeClr val="lt1"/>
            </a:solidFill>
            <a:ln w="19050" cap="rnd" cmpd="sng">
              <a:solidFill>
                <a:srgbClr val="599BD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 name="Google Shape;243;p12"/>
            <p:cNvSpPr/>
            <p:nvPr/>
          </p:nvSpPr>
          <p:spPr>
            <a:xfrm>
              <a:off x="8239380" y="2897872"/>
              <a:ext cx="86918" cy="86918"/>
            </a:xfrm>
            <a:prstGeom prst="ellipse">
              <a:avLst/>
            </a:prstGeom>
            <a:solidFill>
              <a:schemeClr val="lt1"/>
            </a:solidFill>
            <a:ln w="19050" cap="rnd" cmpd="sng">
              <a:solidFill>
                <a:srgbClr val="599BD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 name="Google Shape;244;p12"/>
            <p:cNvSpPr/>
            <p:nvPr/>
          </p:nvSpPr>
          <p:spPr>
            <a:xfrm>
              <a:off x="6538868" y="3177805"/>
              <a:ext cx="1874349" cy="1874349"/>
            </a:xfrm>
            <a:prstGeom prst="rect">
              <a:avLst/>
            </a:prstGeom>
            <a:blipFill rotWithShape="1">
              <a:blip r:embed="rId3"/>
              <a:stretch>
                <a:fillRect l="-24998" r="-24998"/>
              </a:stretch>
            </a:blipFill>
            <a:ln w="19050" cap="rnd" cmpd="sng">
              <a:solidFill>
                <a:srgbClr val="599BD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 name="Google Shape;245;p12"/>
            <p:cNvSpPr/>
            <p:nvPr/>
          </p:nvSpPr>
          <p:spPr>
            <a:xfrm>
              <a:off x="8043813" y="4878317"/>
              <a:ext cx="86918" cy="86918"/>
            </a:xfrm>
            <a:prstGeom prst="ellipse">
              <a:avLst/>
            </a:prstGeom>
            <a:solidFill>
              <a:schemeClr val="lt1"/>
            </a:solidFill>
            <a:ln w="19050" cap="rnd" cmpd="sng">
              <a:solidFill>
                <a:srgbClr val="599BD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 name="Google Shape;246;p12"/>
            <p:cNvSpPr/>
            <p:nvPr/>
          </p:nvSpPr>
          <p:spPr>
            <a:xfrm>
              <a:off x="8141596" y="4780534"/>
              <a:ext cx="86918" cy="86918"/>
            </a:xfrm>
            <a:prstGeom prst="ellipse">
              <a:avLst/>
            </a:prstGeom>
            <a:solidFill>
              <a:schemeClr val="lt1"/>
            </a:solidFill>
            <a:ln w="19050" cap="rnd" cmpd="sng">
              <a:solidFill>
                <a:srgbClr val="599BD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 name="Google Shape;247;p12"/>
            <p:cNvSpPr/>
            <p:nvPr/>
          </p:nvSpPr>
          <p:spPr>
            <a:xfrm>
              <a:off x="8239380" y="4682750"/>
              <a:ext cx="86918" cy="86918"/>
            </a:xfrm>
            <a:prstGeom prst="ellipse">
              <a:avLst/>
            </a:prstGeom>
            <a:solidFill>
              <a:schemeClr val="lt1"/>
            </a:solidFill>
            <a:ln w="19050" cap="rnd" cmpd="sng">
              <a:solidFill>
                <a:srgbClr val="599BD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 name="Google Shape;248;p12"/>
            <p:cNvSpPr/>
            <p:nvPr/>
          </p:nvSpPr>
          <p:spPr>
            <a:xfrm>
              <a:off x="5341507" y="3960889"/>
              <a:ext cx="1091265" cy="1091265"/>
            </a:xfrm>
            <a:prstGeom prst="rect">
              <a:avLst/>
            </a:prstGeom>
            <a:blipFill rotWithShape="1">
              <a:blip r:embed="rId4"/>
              <a:stretch>
                <a:fillRect l="-35998" r="-35996"/>
              </a:stretch>
            </a:blipFill>
            <a:ln w="19050" cap="rnd" cmpd="sng">
              <a:solidFill>
                <a:srgbClr val="599BD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 name="Google Shape;249;p12"/>
            <p:cNvSpPr/>
            <p:nvPr/>
          </p:nvSpPr>
          <p:spPr>
            <a:xfrm>
              <a:off x="6128557" y="4747939"/>
              <a:ext cx="86918" cy="86918"/>
            </a:xfrm>
            <a:prstGeom prst="ellipse">
              <a:avLst/>
            </a:prstGeom>
            <a:solidFill>
              <a:schemeClr val="lt1"/>
            </a:solidFill>
            <a:ln w="19050" cap="rnd" cmpd="sng">
              <a:solidFill>
                <a:srgbClr val="599BD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 name="Google Shape;250;p12"/>
            <p:cNvSpPr/>
            <p:nvPr/>
          </p:nvSpPr>
          <p:spPr>
            <a:xfrm>
              <a:off x="6258935" y="4747939"/>
              <a:ext cx="86918" cy="86918"/>
            </a:xfrm>
            <a:prstGeom prst="ellipse">
              <a:avLst/>
            </a:prstGeom>
            <a:solidFill>
              <a:schemeClr val="lt1"/>
            </a:solidFill>
            <a:ln w="19050" cap="rnd" cmpd="sng">
              <a:solidFill>
                <a:srgbClr val="599BD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 name="Google Shape;251;p12"/>
            <p:cNvSpPr/>
            <p:nvPr/>
          </p:nvSpPr>
          <p:spPr>
            <a:xfrm>
              <a:off x="6128557" y="4878317"/>
              <a:ext cx="86918" cy="86918"/>
            </a:xfrm>
            <a:prstGeom prst="ellipse">
              <a:avLst/>
            </a:prstGeom>
            <a:solidFill>
              <a:schemeClr val="lt1"/>
            </a:solidFill>
            <a:ln w="19050" cap="rnd" cmpd="sng">
              <a:solidFill>
                <a:srgbClr val="599BD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 name="Google Shape;252;p12"/>
            <p:cNvSpPr/>
            <p:nvPr/>
          </p:nvSpPr>
          <p:spPr>
            <a:xfrm>
              <a:off x="6258935" y="4878317"/>
              <a:ext cx="86918" cy="86918"/>
            </a:xfrm>
            <a:prstGeom prst="ellipse">
              <a:avLst/>
            </a:prstGeom>
            <a:solidFill>
              <a:schemeClr val="lt1"/>
            </a:solidFill>
            <a:ln w="19050" cap="rnd" cmpd="sng">
              <a:solidFill>
                <a:srgbClr val="599BD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 name="Google Shape;253;p12"/>
            <p:cNvSpPr/>
            <p:nvPr/>
          </p:nvSpPr>
          <p:spPr>
            <a:xfrm>
              <a:off x="5341507" y="3177805"/>
              <a:ext cx="1091265" cy="671936"/>
            </a:xfrm>
            <a:prstGeom prst="rect">
              <a:avLst/>
            </a:prstGeom>
            <a:blipFill rotWithShape="1">
              <a:blip r:embed="rId5"/>
              <a:stretch>
                <a:fillRect l="-17999" r="-17997"/>
              </a:stretch>
            </a:blipFill>
            <a:ln w="19050" cap="rnd" cmpd="sng">
              <a:solidFill>
                <a:srgbClr val="599BD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 name="Google Shape;254;p12"/>
            <p:cNvSpPr/>
            <p:nvPr/>
          </p:nvSpPr>
          <p:spPr>
            <a:xfrm>
              <a:off x="6063368" y="3675904"/>
              <a:ext cx="86918" cy="86918"/>
            </a:xfrm>
            <a:prstGeom prst="ellipse">
              <a:avLst/>
            </a:prstGeom>
            <a:solidFill>
              <a:schemeClr val="lt1"/>
            </a:solidFill>
            <a:ln w="19050" cap="rnd" cmpd="sng">
              <a:solidFill>
                <a:srgbClr val="599BD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 name="Google Shape;255;p12"/>
            <p:cNvSpPr/>
            <p:nvPr/>
          </p:nvSpPr>
          <p:spPr>
            <a:xfrm>
              <a:off x="6161151" y="3578121"/>
              <a:ext cx="86918" cy="86918"/>
            </a:xfrm>
            <a:prstGeom prst="ellipse">
              <a:avLst/>
            </a:prstGeom>
            <a:solidFill>
              <a:schemeClr val="lt1"/>
            </a:solidFill>
            <a:ln w="19050" cap="rnd" cmpd="sng">
              <a:solidFill>
                <a:srgbClr val="599BD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 name="Google Shape;256;p12"/>
            <p:cNvSpPr/>
            <p:nvPr/>
          </p:nvSpPr>
          <p:spPr>
            <a:xfrm>
              <a:off x="6258935" y="3480337"/>
              <a:ext cx="86918" cy="86918"/>
            </a:xfrm>
            <a:prstGeom prst="ellipse">
              <a:avLst/>
            </a:prstGeom>
            <a:solidFill>
              <a:schemeClr val="lt1"/>
            </a:solidFill>
            <a:ln w="19050" cap="rnd" cmpd="sng">
              <a:solidFill>
                <a:srgbClr val="599BD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 name="Google Shape;257;p12"/>
            <p:cNvSpPr/>
            <p:nvPr/>
          </p:nvSpPr>
          <p:spPr>
            <a:xfrm>
              <a:off x="6063368" y="3480337"/>
              <a:ext cx="86918" cy="86918"/>
            </a:xfrm>
            <a:prstGeom prst="ellipse">
              <a:avLst/>
            </a:prstGeom>
            <a:solidFill>
              <a:schemeClr val="lt1"/>
            </a:solidFill>
            <a:ln w="19050" cap="rnd" cmpd="sng">
              <a:solidFill>
                <a:srgbClr val="599BD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 name="Google Shape;258;p12"/>
            <p:cNvSpPr/>
            <p:nvPr/>
          </p:nvSpPr>
          <p:spPr>
            <a:xfrm>
              <a:off x="6258935" y="3675904"/>
              <a:ext cx="86918" cy="86918"/>
            </a:xfrm>
            <a:prstGeom prst="ellipse">
              <a:avLst/>
            </a:prstGeom>
            <a:solidFill>
              <a:schemeClr val="lt1"/>
            </a:solidFill>
            <a:ln w="19050" cap="rnd" cmpd="sng">
              <a:solidFill>
                <a:srgbClr val="599BD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 name="Google Shape;259;p12"/>
            <p:cNvSpPr/>
            <p:nvPr/>
          </p:nvSpPr>
          <p:spPr>
            <a:xfrm>
              <a:off x="1476732" y="5198830"/>
              <a:ext cx="86918" cy="86918"/>
            </a:xfrm>
            <a:prstGeom prst="ellipse">
              <a:avLst/>
            </a:prstGeom>
            <a:solidFill>
              <a:schemeClr val="lt1"/>
            </a:solidFill>
            <a:ln w="19050" cap="rnd" cmpd="sng">
              <a:solidFill>
                <a:srgbClr val="599BD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 name="Google Shape;260;p12"/>
            <p:cNvSpPr/>
            <p:nvPr/>
          </p:nvSpPr>
          <p:spPr>
            <a:xfrm>
              <a:off x="1563651" y="5052155"/>
              <a:ext cx="1170000" cy="38026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 name="Google Shape;261;p12"/>
            <p:cNvSpPr txBox="1"/>
            <p:nvPr/>
          </p:nvSpPr>
          <p:spPr>
            <a:xfrm>
              <a:off x="1563651" y="5052155"/>
              <a:ext cx="1170000" cy="380269"/>
            </a:xfrm>
            <a:prstGeom prst="rect">
              <a:avLst/>
            </a:prstGeom>
            <a:noFill/>
            <a:ln>
              <a:noFill/>
            </a:ln>
          </p:spPr>
          <p:txBody>
            <a:bodyPr spcFirstLastPara="1" wrap="square" lIns="462275" tIns="165100" rIns="462275" bIns="0" anchor="ctr" anchorCtr="0">
              <a:noAutofit/>
            </a:bodyPr>
            <a:lstStyle/>
            <a:p>
              <a:pPr marL="0" marR="0" lvl="0" indent="0" algn="ctr" rtl="0">
                <a:lnSpc>
                  <a:spcPct val="90000"/>
                </a:lnSpc>
                <a:spcBef>
                  <a:spcPts val="0"/>
                </a:spcBef>
                <a:spcAft>
                  <a:spcPts val="0"/>
                </a:spcAft>
                <a:buNone/>
              </a:pPr>
              <a:endParaRPr sz="6500" b="0" i="0" u="none" strike="noStrike" cap="none">
                <a:solidFill>
                  <a:schemeClr val="dk1"/>
                </a:solidFill>
                <a:latin typeface="Trebuchet MS" panose="020B0603020202020204"/>
                <a:ea typeface="Trebuchet MS" panose="020B0603020202020204"/>
                <a:cs typeface="Trebuchet MS" panose="020B0603020202020204"/>
                <a:sym typeface="Trebuchet MS" panose="020B0603020202020204"/>
              </a:endParaRPr>
            </a:p>
          </p:txBody>
        </p:sp>
        <p:sp>
          <p:nvSpPr>
            <p:cNvPr id="262" name="Google Shape;262;p12"/>
            <p:cNvSpPr/>
            <p:nvPr/>
          </p:nvSpPr>
          <p:spPr>
            <a:xfrm>
              <a:off x="2733651" y="5198830"/>
              <a:ext cx="86918" cy="86918"/>
            </a:xfrm>
            <a:prstGeom prst="ellipse">
              <a:avLst/>
            </a:prstGeom>
            <a:solidFill>
              <a:schemeClr val="lt1"/>
            </a:solidFill>
            <a:ln w="19050" cap="rnd" cmpd="sng">
              <a:solidFill>
                <a:srgbClr val="599BD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 name="Google Shape;263;p12"/>
            <p:cNvSpPr/>
            <p:nvPr/>
          </p:nvSpPr>
          <p:spPr>
            <a:xfrm>
              <a:off x="2864029" y="5198830"/>
              <a:ext cx="86918" cy="86918"/>
            </a:xfrm>
            <a:prstGeom prst="ellipse">
              <a:avLst/>
            </a:prstGeom>
            <a:solidFill>
              <a:schemeClr val="lt1"/>
            </a:solidFill>
            <a:ln w="19050" cap="rnd" cmpd="sng">
              <a:solidFill>
                <a:srgbClr val="599BD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 name="Google Shape;264;p12"/>
            <p:cNvSpPr/>
            <p:nvPr/>
          </p:nvSpPr>
          <p:spPr>
            <a:xfrm>
              <a:off x="2950948" y="5052155"/>
              <a:ext cx="1170000" cy="38026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 name="Google Shape;265;p12"/>
            <p:cNvSpPr txBox="1"/>
            <p:nvPr/>
          </p:nvSpPr>
          <p:spPr>
            <a:xfrm>
              <a:off x="2950948" y="5052155"/>
              <a:ext cx="1170000" cy="380269"/>
            </a:xfrm>
            <a:prstGeom prst="rect">
              <a:avLst/>
            </a:prstGeom>
            <a:noFill/>
            <a:ln>
              <a:noFill/>
            </a:ln>
          </p:spPr>
          <p:txBody>
            <a:bodyPr spcFirstLastPara="1" wrap="square" lIns="462275" tIns="165100" rIns="462275" bIns="0" anchor="ctr" anchorCtr="0">
              <a:noAutofit/>
            </a:bodyPr>
            <a:lstStyle/>
            <a:p>
              <a:pPr marL="0" marR="0" lvl="0" indent="0" algn="ctr" rtl="0">
                <a:lnSpc>
                  <a:spcPct val="90000"/>
                </a:lnSpc>
                <a:spcBef>
                  <a:spcPts val="0"/>
                </a:spcBef>
                <a:spcAft>
                  <a:spcPts val="0"/>
                </a:spcAft>
                <a:buNone/>
              </a:pPr>
              <a:endParaRPr sz="6500" b="0" i="0" u="none" strike="noStrike" cap="none">
                <a:solidFill>
                  <a:schemeClr val="dk1"/>
                </a:solidFill>
                <a:latin typeface="Trebuchet MS" panose="020B0603020202020204"/>
                <a:ea typeface="Trebuchet MS" panose="020B0603020202020204"/>
                <a:cs typeface="Trebuchet MS" panose="020B0603020202020204"/>
                <a:sym typeface="Trebuchet MS" panose="020B0603020202020204"/>
              </a:endParaRPr>
            </a:p>
          </p:txBody>
        </p:sp>
        <p:sp>
          <p:nvSpPr>
            <p:cNvPr id="266" name="Google Shape;266;p12"/>
            <p:cNvSpPr/>
            <p:nvPr/>
          </p:nvSpPr>
          <p:spPr>
            <a:xfrm>
              <a:off x="4120948" y="5296614"/>
              <a:ext cx="86918" cy="86918"/>
            </a:xfrm>
            <a:prstGeom prst="ellipse">
              <a:avLst/>
            </a:prstGeom>
            <a:solidFill>
              <a:schemeClr val="lt1"/>
            </a:solidFill>
            <a:ln w="19050" cap="rnd" cmpd="sng">
              <a:solidFill>
                <a:srgbClr val="599BD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 name="Google Shape;267;p12"/>
            <p:cNvSpPr/>
            <p:nvPr/>
          </p:nvSpPr>
          <p:spPr>
            <a:xfrm>
              <a:off x="4218732" y="5198830"/>
              <a:ext cx="86918" cy="86918"/>
            </a:xfrm>
            <a:prstGeom prst="ellipse">
              <a:avLst/>
            </a:prstGeom>
            <a:solidFill>
              <a:schemeClr val="lt1"/>
            </a:solidFill>
            <a:ln w="19050" cap="rnd" cmpd="sng">
              <a:solidFill>
                <a:srgbClr val="599BD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 name="Google Shape;268;p12"/>
            <p:cNvSpPr/>
            <p:nvPr/>
          </p:nvSpPr>
          <p:spPr>
            <a:xfrm>
              <a:off x="4316516" y="5101047"/>
              <a:ext cx="86918" cy="86918"/>
            </a:xfrm>
            <a:prstGeom prst="ellipse">
              <a:avLst/>
            </a:prstGeom>
            <a:solidFill>
              <a:schemeClr val="lt1"/>
            </a:solidFill>
            <a:ln w="19050" cap="rnd" cmpd="sng">
              <a:solidFill>
                <a:srgbClr val="599BD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 name="Google Shape;269;p12"/>
            <p:cNvSpPr/>
            <p:nvPr/>
          </p:nvSpPr>
          <p:spPr>
            <a:xfrm>
              <a:off x="4403434" y="5052155"/>
              <a:ext cx="1170000" cy="38026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 name="Google Shape;270;p12"/>
            <p:cNvSpPr txBox="1"/>
            <p:nvPr/>
          </p:nvSpPr>
          <p:spPr>
            <a:xfrm>
              <a:off x="4403434" y="5052155"/>
              <a:ext cx="1170000" cy="380269"/>
            </a:xfrm>
            <a:prstGeom prst="rect">
              <a:avLst/>
            </a:prstGeom>
            <a:noFill/>
            <a:ln>
              <a:noFill/>
            </a:ln>
          </p:spPr>
          <p:txBody>
            <a:bodyPr spcFirstLastPara="1" wrap="square" lIns="462275" tIns="165100" rIns="462275" bIns="0" anchor="ctr" anchorCtr="0">
              <a:noAutofit/>
            </a:bodyPr>
            <a:lstStyle/>
            <a:p>
              <a:pPr marL="0" marR="0" lvl="0" indent="0" algn="ctr" rtl="0">
                <a:lnSpc>
                  <a:spcPct val="90000"/>
                </a:lnSpc>
                <a:spcBef>
                  <a:spcPts val="0"/>
                </a:spcBef>
                <a:spcAft>
                  <a:spcPts val="0"/>
                </a:spcAft>
                <a:buNone/>
              </a:pPr>
              <a:endParaRPr sz="6500" b="0" i="0" u="none" strike="noStrike" cap="none">
                <a:solidFill>
                  <a:schemeClr val="dk1"/>
                </a:solidFill>
                <a:latin typeface="Trebuchet MS" panose="020B0603020202020204"/>
                <a:ea typeface="Trebuchet MS" panose="020B0603020202020204"/>
                <a:cs typeface="Trebuchet MS" panose="020B0603020202020204"/>
                <a:sym typeface="Trebuchet MS" panose="020B0603020202020204"/>
              </a:endParaRPr>
            </a:p>
          </p:txBody>
        </p:sp>
        <p:sp>
          <p:nvSpPr>
            <p:cNvPr id="271" name="Google Shape;271;p12"/>
            <p:cNvSpPr/>
            <p:nvPr/>
          </p:nvSpPr>
          <p:spPr>
            <a:xfrm>
              <a:off x="5573434" y="5133641"/>
              <a:ext cx="86918" cy="86918"/>
            </a:xfrm>
            <a:prstGeom prst="ellipse">
              <a:avLst/>
            </a:prstGeom>
            <a:solidFill>
              <a:schemeClr val="lt1"/>
            </a:solidFill>
            <a:ln w="19050" cap="rnd" cmpd="sng">
              <a:solidFill>
                <a:srgbClr val="599BD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 name="Google Shape;272;p12"/>
            <p:cNvSpPr/>
            <p:nvPr/>
          </p:nvSpPr>
          <p:spPr>
            <a:xfrm>
              <a:off x="5703813" y="5133641"/>
              <a:ext cx="86918" cy="86918"/>
            </a:xfrm>
            <a:prstGeom prst="ellipse">
              <a:avLst/>
            </a:prstGeom>
            <a:solidFill>
              <a:schemeClr val="lt1"/>
            </a:solidFill>
            <a:ln w="19050" cap="rnd" cmpd="sng">
              <a:solidFill>
                <a:srgbClr val="599BD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 name="Google Shape;273;p12"/>
            <p:cNvSpPr/>
            <p:nvPr/>
          </p:nvSpPr>
          <p:spPr>
            <a:xfrm>
              <a:off x="5573434" y="5264019"/>
              <a:ext cx="86918" cy="86918"/>
            </a:xfrm>
            <a:prstGeom prst="ellipse">
              <a:avLst/>
            </a:prstGeom>
            <a:solidFill>
              <a:schemeClr val="lt1"/>
            </a:solidFill>
            <a:ln w="19050" cap="rnd" cmpd="sng">
              <a:solidFill>
                <a:srgbClr val="599BD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 name="Google Shape;274;p12"/>
            <p:cNvSpPr/>
            <p:nvPr/>
          </p:nvSpPr>
          <p:spPr>
            <a:xfrm>
              <a:off x="5703813" y="5264019"/>
              <a:ext cx="86918" cy="86918"/>
            </a:xfrm>
            <a:prstGeom prst="ellipse">
              <a:avLst/>
            </a:prstGeom>
            <a:solidFill>
              <a:schemeClr val="lt1"/>
            </a:solidFill>
            <a:ln w="19050" cap="rnd" cmpd="sng">
              <a:solidFill>
                <a:srgbClr val="599BD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 name="Google Shape;275;p12"/>
            <p:cNvSpPr/>
            <p:nvPr/>
          </p:nvSpPr>
          <p:spPr>
            <a:xfrm>
              <a:off x="5790731" y="5052155"/>
              <a:ext cx="1170000" cy="38026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 name="Google Shape;276;p12"/>
            <p:cNvSpPr txBox="1"/>
            <p:nvPr/>
          </p:nvSpPr>
          <p:spPr>
            <a:xfrm>
              <a:off x="5790731" y="5052155"/>
              <a:ext cx="1170000" cy="380269"/>
            </a:xfrm>
            <a:prstGeom prst="rect">
              <a:avLst/>
            </a:prstGeom>
            <a:noFill/>
            <a:ln>
              <a:noFill/>
            </a:ln>
          </p:spPr>
          <p:txBody>
            <a:bodyPr spcFirstLastPara="1" wrap="square" lIns="462275" tIns="165100" rIns="462275" bIns="0" anchor="ctr" anchorCtr="0">
              <a:noAutofit/>
            </a:bodyPr>
            <a:lstStyle/>
            <a:p>
              <a:pPr marL="0" marR="0" lvl="0" indent="0" algn="ctr" rtl="0">
                <a:lnSpc>
                  <a:spcPct val="90000"/>
                </a:lnSpc>
                <a:spcBef>
                  <a:spcPts val="0"/>
                </a:spcBef>
                <a:spcAft>
                  <a:spcPts val="0"/>
                </a:spcAft>
                <a:buNone/>
              </a:pPr>
              <a:endParaRPr sz="6500" b="0" i="0" u="none" strike="noStrike" cap="none">
                <a:solidFill>
                  <a:schemeClr val="dk1"/>
                </a:solidFill>
                <a:latin typeface="Trebuchet MS" panose="020B0603020202020204"/>
                <a:ea typeface="Trebuchet MS" panose="020B0603020202020204"/>
                <a:cs typeface="Trebuchet MS" panose="020B0603020202020204"/>
                <a:sym typeface="Trebuchet MS" panose="020B0603020202020204"/>
              </a:endParaRPr>
            </a:p>
          </p:txBody>
        </p:sp>
        <p:sp>
          <p:nvSpPr>
            <p:cNvPr id="277" name="Google Shape;277;p12"/>
            <p:cNvSpPr/>
            <p:nvPr/>
          </p:nvSpPr>
          <p:spPr>
            <a:xfrm>
              <a:off x="6960731" y="5296614"/>
              <a:ext cx="86918" cy="86918"/>
            </a:xfrm>
            <a:prstGeom prst="ellipse">
              <a:avLst/>
            </a:prstGeom>
            <a:solidFill>
              <a:schemeClr val="lt1"/>
            </a:solidFill>
            <a:ln w="19050" cap="rnd" cmpd="sng">
              <a:solidFill>
                <a:srgbClr val="599BD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 name="Google Shape;278;p12"/>
            <p:cNvSpPr/>
            <p:nvPr/>
          </p:nvSpPr>
          <p:spPr>
            <a:xfrm>
              <a:off x="7058515" y="5198830"/>
              <a:ext cx="86918" cy="86918"/>
            </a:xfrm>
            <a:prstGeom prst="ellipse">
              <a:avLst/>
            </a:prstGeom>
            <a:solidFill>
              <a:schemeClr val="lt1"/>
            </a:solidFill>
            <a:ln w="19050" cap="rnd" cmpd="sng">
              <a:solidFill>
                <a:srgbClr val="599BD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 name="Google Shape;279;p12"/>
            <p:cNvSpPr/>
            <p:nvPr/>
          </p:nvSpPr>
          <p:spPr>
            <a:xfrm>
              <a:off x="7156299" y="5101047"/>
              <a:ext cx="86918" cy="86918"/>
            </a:xfrm>
            <a:prstGeom prst="ellipse">
              <a:avLst/>
            </a:prstGeom>
            <a:solidFill>
              <a:schemeClr val="lt1"/>
            </a:solidFill>
            <a:ln w="19050" cap="rnd" cmpd="sng">
              <a:solidFill>
                <a:srgbClr val="599BD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 name="Google Shape;280;p12"/>
            <p:cNvSpPr/>
            <p:nvPr/>
          </p:nvSpPr>
          <p:spPr>
            <a:xfrm>
              <a:off x="6960731" y="5101047"/>
              <a:ext cx="86918" cy="86918"/>
            </a:xfrm>
            <a:prstGeom prst="ellipse">
              <a:avLst/>
            </a:prstGeom>
            <a:solidFill>
              <a:schemeClr val="lt1"/>
            </a:solidFill>
            <a:ln w="19050" cap="rnd" cmpd="sng">
              <a:solidFill>
                <a:srgbClr val="599BD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 name="Google Shape;281;p12"/>
            <p:cNvSpPr/>
            <p:nvPr/>
          </p:nvSpPr>
          <p:spPr>
            <a:xfrm>
              <a:off x="7156299" y="5296614"/>
              <a:ext cx="86918" cy="86918"/>
            </a:xfrm>
            <a:prstGeom prst="ellipse">
              <a:avLst/>
            </a:prstGeom>
            <a:solidFill>
              <a:schemeClr val="lt1"/>
            </a:solidFill>
            <a:ln w="19050" cap="rnd" cmpd="sng">
              <a:solidFill>
                <a:srgbClr val="599BD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 name="Google Shape;282;p12"/>
            <p:cNvSpPr/>
            <p:nvPr/>
          </p:nvSpPr>
          <p:spPr>
            <a:xfrm>
              <a:off x="7243217" y="5052155"/>
              <a:ext cx="1170000" cy="38026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 name="Google Shape;283;p12"/>
            <p:cNvSpPr txBox="1"/>
            <p:nvPr/>
          </p:nvSpPr>
          <p:spPr>
            <a:xfrm>
              <a:off x="7243217" y="5052155"/>
              <a:ext cx="1170000" cy="380269"/>
            </a:xfrm>
            <a:prstGeom prst="rect">
              <a:avLst/>
            </a:prstGeom>
            <a:noFill/>
            <a:ln>
              <a:noFill/>
            </a:ln>
          </p:spPr>
          <p:txBody>
            <a:bodyPr spcFirstLastPara="1" wrap="square" lIns="462275" tIns="165100" rIns="462275" bIns="0" anchor="ctr" anchorCtr="0">
              <a:noAutofit/>
            </a:bodyPr>
            <a:lstStyle/>
            <a:p>
              <a:pPr marL="0" marR="0" lvl="0" indent="0" algn="ctr" rtl="0">
                <a:lnSpc>
                  <a:spcPct val="90000"/>
                </a:lnSpc>
                <a:spcBef>
                  <a:spcPts val="0"/>
                </a:spcBef>
                <a:spcAft>
                  <a:spcPts val="0"/>
                </a:spcAft>
                <a:buNone/>
              </a:pPr>
              <a:endParaRPr sz="6500" b="0" i="0" u="none" strike="noStrike" cap="none">
                <a:solidFill>
                  <a:schemeClr val="dk1"/>
                </a:solidFill>
                <a:latin typeface="Trebuchet MS" panose="020B0603020202020204"/>
                <a:ea typeface="Trebuchet MS" panose="020B0603020202020204"/>
                <a:cs typeface="Trebuchet MS" panose="020B0603020202020204"/>
                <a:sym typeface="Trebuchet MS" panose="020B0603020202020204"/>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202" name="Shape 202"/>
        <p:cNvGrpSpPr/>
        <p:nvPr/>
      </p:nvGrpSpPr>
      <p:grpSpPr>
        <a:xfrm>
          <a:off x="0" y="0"/>
          <a:ext cx="0" cy="0"/>
          <a:chOff x="0" y="0"/>
          <a:chExt cx="0" cy="0"/>
        </a:xfrm>
      </p:grpSpPr>
      <p:sp>
        <p:nvSpPr>
          <p:cNvPr id="203" name="Google Shape;203;p9"/>
          <p:cNvSpPr txBox="1"/>
          <p:nvPr>
            <p:ph type="title"/>
          </p:nvPr>
        </p:nvSpPr>
        <p:spPr>
          <a:xfrm>
            <a:off x="175895" y="0"/>
            <a:ext cx="4982845" cy="2751455"/>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rgbClr val="3F3F3F"/>
              </a:buClr>
              <a:buSzPts val="1800"/>
              <a:buFont typeface="Comic Sans MS" panose="030F0702030302020204"/>
              <a:buNone/>
            </a:pPr>
            <a:r>
              <a:rPr lang="en-US" b="1">
                <a:solidFill>
                  <a:schemeClr val="tx1"/>
                </a:solidFill>
                <a:latin typeface="Comic Sans MS" panose="030F0702030302020204"/>
                <a:ea typeface="Comic Sans MS" panose="030F0702030302020204"/>
                <a:cs typeface="Comic Sans MS" panose="030F0702030302020204"/>
                <a:sym typeface="Comic Sans MS" panose="030F0702030302020204"/>
              </a:rPr>
              <a:t>Our school participates in many European programs</a:t>
            </a:r>
            <a:r>
              <a:rPr lang="el-GR" altLang="en-US" b="1">
                <a:solidFill>
                  <a:schemeClr val="tx1"/>
                </a:solidFill>
                <a:latin typeface="Comic Sans MS" panose="030F0702030302020204"/>
                <a:ea typeface="Comic Sans MS" panose="030F0702030302020204"/>
                <a:cs typeface="Comic Sans MS" panose="030F0702030302020204"/>
                <a:sym typeface="Comic Sans MS" panose="030F0702030302020204"/>
              </a:rPr>
              <a:t> </a:t>
            </a:r>
            <a:r>
              <a:rPr lang="en-US" b="1">
                <a:solidFill>
                  <a:schemeClr val="tx1"/>
                </a:solidFill>
                <a:latin typeface="Comic Sans MS" panose="030F0702030302020204"/>
                <a:ea typeface="Comic Sans MS" panose="030F0702030302020204"/>
                <a:cs typeface="Comic Sans MS" panose="030F0702030302020204"/>
                <a:sym typeface="Comic Sans MS" panose="030F0702030302020204"/>
              </a:rPr>
              <a:t>-Erasmus+,</a:t>
            </a:r>
            <a:br>
              <a:rPr lang="en-US" b="1">
                <a:solidFill>
                  <a:schemeClr val="tx1"/>
                </a:solidFill>
                <a:latin typeface="Comic Sans MS" panose="030F0702030302020204"/>
                <a:ea typeface="Comic Sans MS" panose="030F0702030302020204"/>
                <a:cs typeface="Comic Sans MS" panose="030F0702030302020204"/>
                <a:sym typeface="Comic Sans MS" panose="030F0702030302020204"/>
              </a:rPr>
            </a:br>
            <a:r>
              <a:rPr lang="en-US" b="1">
                <a:solidFill>
                  <a:schemeClr val="tx1"/>
                </a:solidFill>
                <a:latin typeface="Comic Sans MS" panose="030F0702030302020204"/>
                <a:ea typeface="Comic Sans MS" panose="030F0702030302020204"/>
                <a:cs typeface="Comic Sans MS" panose="030F0702030302020204"/>
                <a:sym typeface="Comic Sans MS" panose="030F0702030302020204"/>
              </a:rPr>
              <a:t>Etwinning - and has carried out many actions aimed at highlighting important values ​​of the  European Union</a:t>
            </a:r>
            <a:r>
              <a:rPr lang="en-US" b="1">
                <a:solidFill>
                  <a:schemeClr val="tx1"/>
                </a:solidFill>
              </a:rPr>
              <a:t>.</a:t>
            </a:r>
            <a:br>
              <a:rPr lang="en-US" b="1">
                <a:solidFill>
                  <a:schemeClr val="tx1"/>
                </a:solidFill>
              </a:rPr>
            </a:br>
            <a:endParaRPr lang="en-US" b="1">
              <a:solidFill>
                <a:schemeClr val="tx1"/>
              </a:solidFill>
            </a:endParaRPr>
          </a:p>
        </p:txBody>
      </p:sp>
      <p:sp>
        <p:nvSpPr>
          <p:cNvPr id="204" name="Google Shape;204;p9"/>
          <p:cNvSpPr txBox="1"/>
          <p:nvPr>
            <p:ph type="body" idx="2"/>
          </p:nvPr>
        </p:nvSpPr>
        <p:spPr>
          <a:xfrm>
            <a:off x="677334" y="2777069"/>
            <a:ext cx="3854528" cy="2584449"/>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1120"/>
              <a:buNone/>
            </a:pPr>
          </a:p>
        </p:txBody>
      </p:sp>
      <p:pic>
        <p:nvPicPr>
          <p:cNvPr id="205" name="Google Shape;205;p9"/>
          <p:cNvPicPr preferRelativeResize="0"/>
          <p:nvPr/>
        </p:nvPicPr>
        <p:blipFill rotWithShape="1">
          <a:blip r:embed="rId1"/>
          <a:srcRect/>
          <a:stretch>
            <a:fillRect/>
          </a:stretch>
        </p:blipFill>
        <p:spPr>
          <a:xfrm>
            <a:off x="5015865" y="3158490"/>
            <a:ext cx="3256280" cy="3460750"/>
          </a:xfrm>
          <a:prstGeom prst="rect">
            <a:avLst/>
          </a:prstGeom>
          <a:noFill/>
          <a:ln>
            <a:noFill/>
          </a:ln>
        </p:spPr>
      </p:pic>
      <p:pic>
        <p:nvPicPr>
          <p:cNvPr id="206" name="Google Shape;206;p9"/>
          <p:cNvPicPr preferRelativeResize="0"/>
          <p:nvPr>
            <p:ph type="body" idx="1"/>
          </p:nvPr>
        </p:nvPicPr>
        <p:blipFill rotWithShape="1">
          <a:blip r:embed="rId2"/>
          <a:srcRect/>
          <a:stretch>
            <a:fillRect/>
          </a:stretch>
        </p:blipFill>
        <p:spPr>
          <a:xfrm>
            <a:off x="911225" y="3158490"/>
            <a:ext cx="2922905" cy="3437890"/>
          </a:xfrm>
          <a:prstGeom prst="rect">
            <a:avLst/>
          </a:prstGeom>
          <a:noFill/>
          <a:ln>
            <a:noFill/>
          </a:ln>
        </p:spPr>
      </p:pic>
      <p:pic>
        <p:nvPicPr>
          <p:cNvPr id="207" name="Google Shape;207;p9"/>
          <p:cNvPicPr preferRelativeResize="0"/>
          <p:nvPr/>
        </p:nvPicPr>
        <p:blipFill rotWithShape="1">
          <a:blip r:embed="rId3"/>
          <a:srcRect/>
          <a:stretch>
            <a:fillRect/>
          </a:stretch>
        </p:blipFill>
        <p:spPr>
          <a:xfrm>
            <a:off x="5087396" y="332740"/>
            <a:ext cx="3125787" cy="275164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Picture 3"/>
          <p:cNvPicPr/>
          <p:nvPr/>
        </p:nvPicPr>
        <p:blipFill>
          <a:blip r:embed="rId1"/>
          <a:stretch>
            <a:fillRect/>
          </a:stretch>
        </p:blipFill>
        <p:spPr>
          <a:xfrm>
            <a:off x="263525" y="476885"/>
            <a:ext cx="3281680" cy="4374515"/>
          </a:xfrm>
          <a:prstGeom prst="rect">
            <a:avLst/>
          </a:prstGeom>
        </p:spPr>
      </p:pic>
      <p:pic>
        <p:nvPicPr>
          <p:cNvPr id="5" name="Picture 4"/>
          <p:cNvPicPr/>
          <p:nvPr/>
        </p:nvPicPr>
        <p:blipFill>
          <a:blip r:embed="rId2"/>
          <a:srcRect l="8922" t="5878" r="8704" b="11122"/>
          <a:stretch>
            <a:fillRect/>
          </a:stretch>
        </p:blipFill>
        <p:spPr>
          <a:xfrm>
            <a:off x="3780155" y="2277110"/>
            <a:ext cx="3305175" cy="4352925"/>
          </a:xfrm>
          <a:prstGeom prst="rect">
            <a:avLst/>
          </a:prstGeom>
        </p:spPr>
      </p:pic>
      <p:pic>
        <p:nvPicPr>
          <p:cNvPr id="8" name="Picture 7" descr="Ανώνυμο σχέδιο (17)"/>
          <p:cNvPicPr>
            <a:picLocks noChangeAspect="1"/>
          </p:cNvPicPr>
          <p:nvPr/>
        </p:nvPicPr>
        <p:blipFill>
          <a:blip r:embed="rId3"/>
          <a:srcRect l="17815" t="37009" r="6419" b="36741"/>
          <a:stretch>
            <a:fillRect/>
          </a:stretch>
        </p:blipFill>
        <p:spPr>
          <a:xfrm>
            <a:off x="7320280" y="1628775"/>
            <a:ext cx="4541520" cy="2226310"/>
          </a:xfrm>
          <a:prstGeom prst="rect">
            <a:avLst/>
          </a:prstGeom>
        </p:spPr>
      </p:pic>
      <p:sp>
        <p:nvSpPr>
          <p:cNvPr id="9" name="Text Box 8"/>
          <p:cNvSpPr txBox="1"/>
          <p:nvPr/>
        </p:nvSpPr>
        <p:spPr>
          <a:xfrm>
            <a:off x="4439920" y="404495"/>
            <a:ext cx="3064510" cy="768350"/>
          </a:xfrm>
          <a:prstGeom prst="rect">
            <a:avLst/>
          </a:prstGeom>
          <a:noFill/>
        </p:spPr>
        <p:txBody>
          <a:bodyPr wrap="square" rtlCol="0">
            <a:spAutoFit/>
            <a:scene3d>
              <a:camera prst="orthographicFront"/>
              <a:lightRig rig="threePt" dir="t"/>
            </a:scene3d>
          </a:bodyPr>
          <a:p>
            <a:r>
              <a:rPr lang="en-US" sz="4400" b="1">
                <a:ln w="9525">
                  <a:solidFill>
                    <a:schemeClr val="bg1"/>
                  </a:solidFill>
                  <a:prstDash val="solid"/>
                </a:ln>
                <a:solidFill>
                  <a:schemeClr val="tx1"/>
                </a:solidFill>
                <a:effectLst>
                  <a:outerShdw blurRad="12700" dist="38100" dir="2700000" algn="tl" rotWithShape="0">
                    <a:schemeClr val="bg1">
                      <a:lumMod val="50000"/>
                    </a:schemeClr>
                  </a:outerShdw>
                </a:effectLst>
                <a:latin typeface="Comic Sans MS" panose="030F0702030302020204" pitchFamily="66" charset="0"/>
                <a:cs typeface="Comic Sans MS" panose="030F0702030302020204" pitchFamily="66" charset="0"/>
              </a:rPr>
              <a:t>Erasmus+</a:t>
            </a:r>
            <a:endParaRPr lang="en-US" sz="4400" b="1">
              <a:ln w="9525">
                <a:solidFill>
                  <a:schemeClr val="bg1"/>
                </a:solidFill>
                <a:prstDash val="solid"/>
              </a:ln>
              <a:solidFill>
                <a:schemeClr val="tx1"/>
              </a:solidFill>
              <a:effectLst>
                <a:outerShdw blurRad="12700" dist="38100" dir="2700000" algn="tl" rotWithShape="0">
                  <a:schemeClr val="bg1">
                    <a:lumMod val="50000"/>
                  </a:schemeClr>
                </a:outerShdw>
              </a:effectLst>
              <a:latin typeface="Comic Sans MS" panose="030F0702030302020204" pitchFamily="66" charset="0"/>
              <a:cs typeface="Comic Sans MS" panose="030F0702030302020204" pitchFamily="66"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Picture 3"/>
          <p:cNvPicPr>
            <a:picLocks noChangeAspect="1"/>
          </p:cNvPicPr>
          <p:nvPr/>
        </p:nvPicPr>
        <p:blipFill>
          <a:blip r:embed="rId1"/>
          <a:srcRect b="50477"/>
          <a:stretch>
            <a:fillRect/>
          </a:stretch>
        </p:blipFill>
        <p:spPr>
          <a:xfrm>
            <a:off x="695325" y="404495"/>
            <a:ext cx="8753475" cy="4578350"/>
          </a:xfrm>
          <a:prstGeom prst="rect">
            <a:avLst/>
          </a:prstGeom>
        </p:spPr>
      </p:pic>
      <p:sp>
        <p:nvSpPr>
          <p:cNvPr id="5" name="Text Box 4"/>
          <p:cNvSpPr txBox="1"/>
          <p:nvPr/>
        </p:nvSpPr>
        <p:spPr>
          <a:xfrm>
            <a:off x="594995" y="5229225"/>
            <a:ext cx="8996680" cy="891540"/>
          </a:xfrm>
          <a:prstGeom prst="rect">
            <a:avLst/>
          </a:prstGeom>
          <a:noFill/>
        </p:spPr>
        <p:txBody>
          <a:bodyPr wrap="square" rtlCol="0" anchor="t">
            <a:spAutoFit/>
          </a:bodyPr>
          <a:p>
            <a:pPr marL="0" lvl="0" indent="0" algn="l" rtl="0">
              <a:spcBef>
                <a:spcPts val="0"/>
              </a:spcBef>
              <a:spcAft>
                <a:spcPts val="0"/>
              </a:spcAft>
              <a:buSzPts val="1440"/>
              <a:buNone/>
            </a:pPr>
            <a:r>
              <a:rPr lang="en-US" sz="2600" b="1">
                <a:solidFill>
                  <a:schemeClr val="tx1"/>
                </a:solidFill>
                <a:sym typeface="+mn-ea"/>
              </a:rPr>
              <a:t>Posters created after translational meetings in other European countries .</a:t>
            </a:r>
            <a:endParaRPr lang="en-US" sz="2600" b="1">
              <a:solidFill>
                <a:schemeClr val="tx1"/>
              </a:solidFill>
              <a:sym typeface="+mn-e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287" name="Shape 287"/>
        <p:cNvGrpSpPr/>
        <p:nvPr/>
      </p:nvGrpSpPr>
      <p:grpSpPr>
        <a:xfrm>
          <a:off x="0" y="0"/>
          <a:ext cx="0" cy="0"/>
          <a:chOff x="0" y="0"/>
          <a:chExt cx="0" cy="0"/>
        </a:xfrm>
      </p:grpSpPr>
      <p:sp>
        <p:nvSpPr>
          <p:cNvPr id="288" name="Google Shape;288;p13"/>
          <p:cNvSpPr txBox="1"/>
          <p:nvPr>
            <p:ph type="title"/>
          </p:nvPr>
        </p:nvSpPr>
        <p:spPr>
          <a:xfrm>
            <a:off x="677325" y="3349100"/>
            <a:ext cx="8596800" cy="729600"/>
          </a:xfrm>
          <a:prstGeom prst="rect">
            <a:avLst/>
          </a:prstGeom>
          <a:noFill/>
          <a:ln>
            <a:noFill/>
          </a:ln>
        </p:spPr>
        <p:txBody>
          <a:bodyPr spcFirstLastPara="1" wrap="square" lIns="91425" tIns="45700" rIns="91425" bIns="45700" anchor="b" anchorCtr="0">
            <a:normAutofit/>
          </a:bodyPr>
          <a:lstStyle/>
          <a:p>
            <a:pPr marL="0" lvl="0" indent="0" algn="ctr" rtl="0">
              <a:spcBef>
                <a:spcPts val="0"/>
              </a:spcBef>
              <a:spcAft>
                <a:spcPts val="0"/>
              </a:spcAft>
              <a:buClr>
                <a:srgbClr val="FFFFFF"/>
              </a:buClr>
              <a:buSzPts val="2400"/>
              <a:buFont typeface="Trebuchet MS" panose="020B0603020202020204"/>
              <a:buNone/>
            </a:pPr>
            <a:r>
              <a:rPr lang="en-US" b="1">
                <a:solidFill>
                  <a:srgbClr val="FFFFFF"/>
                </a:solidFill>
              </a:rPr>
              <a:t>4</a:t>
            </a:r>
            <a:r>
              <a:rPr lang="en-US" b="1" baseline="30000">
                <a:solidFill>
                  <a:srgbClr val="FFFFFF"/>
                </a:solidFill>
              </a:rPr>
              <a:t>th</a:t>
            </a:r>
            <a:r>
              <a:rPr lang="en-US" b="1">
                <a:solidFill>
                  <a:srgbClr val="FFFFFF"/>
                </a:solidFill>
              </a:rPr>
              <a:t> Junior High uuSchool of Preveza</a:t>
            </a:r>
            <a:endParaRPr b="1">
              <a:solidFill>
                <a:srgbClr val="FFFFFF"/>
              </a:solidFill>
            </a:endParaRPr>
          </a:p>
        </p:txBody>
      </p:sp>
      <p:sp>
        <p:nvSpPr>
          <p:cNvPr id="289" name="Google Shape;289;p13"/>
          <p:cNvSpPr/>
          <p:nvPr>
            <p:ph type="pic" idx="2"/>
          </p:nvPr>
        </p:nvSpPr>
        <p:spPr>
          <a:xfrm>
            <a:off x="677334" y="23361"/>
            <a:ext cx="8596668" cy="3845718"/>
          </a:xfrm>
          <a:prstGeom prst="rect">
            <a:avLst/>
          </a:prstGeom>
          <a:noFill/>
          <a:ln>
            <a:noFill/>
          </a:ln>
        </p:spPr>
      </p:sp>
      <p:sp>
        <p:nvSpPr>
          <p:cNvPr id="290" name="Google Shape;290;p13"/>
          <p:cNvSpPr txBox="1"/>
          <p:nvPr>
            <p:ph type="body" idx="1"/>
          </p:nvPr>
        </p:nvSpPr>
        <p:spPr>
          <a:xfrm>
            <a:off x="551815" y="4077335"/>
            <a:ext cx="9703435" cy="2175510"/>
          </a:xfrm>
          <a:prstGeom prst="rect">
            <a:avLst/>
          </a:prstGeom>
          <a:noFill/>
          <a:ln>
            <a:noFill/>
          </a:ln>
        </p:spPr>
        <p:txBody>
          <a:bodyPr spcFirstLastPara="1" wrap="square" lIns="91425" tIns="45700" rIns="91425" bIns="45700" anchor="t" anchorCtr="0">
            <a:noAutofit/>
          </a:bodyPr>
          <a:lstStyle/>
          <a:p>
            <a:pPr marL="171450" lvl="0" indent="-266700" algn="l" rtl="0">
              <a:spcBef>
                <a:spcPts val="0"/>
              </a:spcBef>
              <a:spcAft>
                <a:spcPts val="0"/>
              </a:spcAft>
              <a:buSzPts val="2460"/>
              <a:buFont typeface="Noto Sans Symbols"/>
              <a:buChar char="✔"/>
            </a:pPr>
            <a:r>
              <a:rPr lang="en-US" sz="2700" b="1" u="sng">
                <a:solidFill>
                  <a:schemeClr val="hlink"/>
                </a:solidFill>
                <a:hlinkClick r:id="rId1"/>
              </a:rPr>
              <a:t>WEB site : http://mail@4gym-prevez.pre.sch.gr/</a:t>
            </a:r>
            <a:endParaRPr sz="2700" b="1"/>
          </a:p>
          <a:p>
            <a:pPr marL="171450" lvl="0" indent="-266700" algn="l" rtl="0">
              <a:spcBef>
                <a:spcPts val="1000"/>
              </a:spcBef>
              <a:spcAft>
                <a:spcPts val="0"/>
              </a:spcAft>
              <a:buSzPts val="2460"/>
              <a:buFont typeface="Noto Sans Symbols"/>
              <a:buChar char="✔"/>
            </a:pPr>
            <a:r>
              <a:rPr lang="en-US" sz="2700" b="1" u="sng">
                <a:solidFill>
                  <a:schemeClr val="hlink"/>
                </a:solidFill>
                <a:hlinkClick r:id="rId1"/>
              </a:rPr>
              <a:t>e-mail : mail4gym@prevez.pre.sch.gr</a:t>
            </a:r>
            <a:endParaRPr sz="2700" b="1"/>
          </a:p>
          <a:p>
            <a:pPr marL="171450" lvl="0" indent="-266700" algn="l" rtl="0">
              <a:spcBef>
                <a:spcPts val="1000"/>
              </a:spcBef>
              <a:spcAft>
                <a:spcPts val="0"/>
              </a:spcAft>
              <a:buSzPts val="2460"/>
              <a:buFont typeface="Noto Sans Symbols"/>
              <a:buChar char="✔"/>
            </a:pPr>
            <a:r>
              <a:rPr lang="en-US" sz="2700" b="1" u="sng">
                <a:solidFill>
                  <a:schemeClr val="hlink"/>
                </a:solidFill>
                <a:hlinkClick r:id="rId1"/>
              </a:rPr>
              <a:t>https://www.facebook.com/groups/1273065696953504/</a:t>
            </a:r>
            <a:endParaRPr sz="2700" b="1"/>
          </a:p>
          <a:p>
            <a:pPr marL="171450" lvl="0" indent="-110490" algn="l" rtl="0">
              <a:spcBef>
                <a:spcPts val="1000"/>
              </a:spcBef>
              <a:spcAft>
                <a:spcPts val="0"/>
              </a:spcAft>
              <a:buSzPts val="960"/>
              <a:buFont typeface="Noto Sans Symbols"/>
              <a:buNone/>
            </a:pPr>
            <a:endParaRPr sz="2700" u="sng">
              <a:solidFill>
                <a:schemeClr val="hlink"/>
              </a:solidFill>
              <a:hlinkClick r:id="rId1"/>
            </a:endParaRPr>
          </a:p>
          <a:p>
            <a:pPr marL="0" lvl="0" indent="0" algn="l" rtl="0">
              <a:spcBef>
                <a:spcPts val="1000"/>
              </a:spcBef>
              <a:spcAft>
                <a:spcPts val="0"/>
              </a:spcAft>
              <a:buSzPts val="960"/>
              <a:buNone/>
            </a:pPr>
            <a:endParaRPr sz="2700"/>
          </a:p>
        </p:txBody>
      </p:sp>
      <p:pic>
        <p:nvPicPr>
          <p:cNvPr id="291" name="Google Shape;291;p13"/>
          <p:cNvPicPr preferRelativeResize="0"/>
          <p:nvPr/>
        </p:nvPicPr>
        <p:blipFill rotWithShape="1">
          <a:blip r:embed="rId2"/>
          <a:srcRect/>
          <a:stretch>
            <a:fillRect/>
          </a:stretch>
        </p:blipFill>
        <p:spPr>
          <a:xfrm>
            <a:off x="839409" y="620514"/>
            <a:ext cx="7907098" cy="2844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295" name="Shape 295"/>
        <p:cNvGrpSpPr/>
        <p:nvPr/>
      </p:nvGrpSpPr>
      <p:grpSpPr>
        <a:xfrm>
          <a:off x="0" y="0"/>
          <a:ext cx="0" cy="0"/>
          <a:chOff x="0" y="0"/>
          <a:chExt cx="0" cy="0"/>
        </a:xfrm>
      </p:grpSpPr>
      <p:sp>
        <p:nvSpPr>
          <p:cNvPr id="296" name="Google Shape;296;g31a187e055a_0_6"/>
          <p:cNvSpPr txBox="1"/>
          <p:nvPr>
            <p:ph type="title"/>
          </p:nvPr>
        </p:nvSpPr>
        <p:spPr>
          <a:xfrm>
            <a:off x="677334" y="4800600"/>
            <a:ext cx="8596800" cy="5667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p>
        </p:txBody>
      </p:sp>
      <p:sp>
        <p:nvSpPr>
          <p:cNvPr id="297" name="Google Shape;297;g31a187e055a_0_6"/>
          <p:cNvSpPr/>
          <p:nvPr>
            <p:ph type="pic" idx="2"/>
          </p:nvPr>
        </p:nvSpPr>
        <p:spPr>
          <a:xfrm>
            <a:off x="677334" y="609600"/>
            <a:ext cx="8596800" cy="3845700"/>
          </a:xfrm>
          <a:prstGeom prst="rect">
            <a:avLst/>
          </a:prstGeom>
        </p:spPr>
      </p:sp>
      <p:sp>
        <p:nvSpPr>
          <p:cNvPr id="298" name="Google Shape;298;g31a187e055a_0_6"/>
          <p:cNvSpPr txBox="1"/>
          <p:nvPr>
            <p:ph type="body" idx="1"/>
          </p:nvPr>
        </p:nvSpPr>
        <p:spPr>
          <a:xfrm>
            <a:off x="215625" y="5589550"/>
            <a:ext cx="9058500" cy="674100"/>
          </a:xfrm>
          <a:prstGeom prst="rect">
            <a:avLst/>
          </a:prstGeom>
        </p:spPr>
        <p:txBody>
          <a:bodyPr spcFirstLastPara="1" wrap="square" lIns="91425" tIns="45700" rIns="91425" bIns="45700" anchor="t" anchorCtr="0">
            <a:normAutofit/>
          </a:bodyPr>
          <a:lstStyle/>
          <a:p>
            <a:pPr marL="0" lvl="0" indent="0" algn="ctr" rtl="0">
              <a:spcBef>
                <a:spcPts val="1000"/>
              </a:spcBef>
              <a:spcAft>
                <a:spcPts val="0"/>
              </a:spcAft>
              <a:buNone/>
            </a:pPr>
            <a:r>
              <a:rPr lang="en-US"/>
              <a:t>   </a:t>
            </a:r>
            <a:r>
              <a:rPr lang="en-US" b="1">
                <a:solidFill>
                  <a:schemeClr val="tx1"/>
                </a:solidFill>
              </a:rPr>
              <a:t>   </a:t>
            </a:r>
            <a:r>
              <a:rPr lang="en-US" sz="3100" b="1">
                <a:solidFill>
                  <a:schemeClr val="tx1"/>
                </a:solidFill>
              </a:rPr>
              <a:t> OUR TOWN -</a:t>
            </a:r>
            <a:r>
              <a:rPr lang="en-US" sz="3100"/>
              <a:t> </a:t>
            </a:r>
            <a:r>
              <a:rPr lang="en-US" sz="3100" b="1"/>
              <a:t>PREVEZA  </a:t>
            </a:r>
            <a:endParaRPr sz="6000" b="1"/>
          </a:p>
        </p:txBody>
      </p:sp>
      <p:pic>
        <p:nvPicPr>
          <p:cNvPr id="299" name="Google Shape;299;g31a187e055a_0_6"/>
          <p:cNvPicPr preferRelativeResize="0"/>
          <p:nvPr/>
        </p:nvPicPr>
        <p:blipFill>
          <a:blip r:embed="rId1"/>
          <a:stretch>
            <a:fillRect/>
          </a:stretch>
        </p:blipFill>
        <p:spPr>
          <a:xfrm>
            <a:off x="443230" y="861695"/>
            <a:ext cx="9102090" cy="453580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49" name="Shape 149"/>
        <p:cNvGrpSpPr/>
        <p:nvPr/>
      </p:nvGrpSpPr>
      <p:grpSpPr>
        <a:xfrm>
          <a:off x="0" y="0"/>
          <a:ext cx="0" cy="0"/>
          <a:chOff x="0" y="0"/>
          <a:chExt cx="0" cy="0"/>
        </a:xfrm>
      </p:grpSpPr>
      <p:sp>
        <p:nvSpPr>
          <p:cNvPr id="150" name="Google Shape;150;p2"/>
          <p:cNvSpPr txBox="1"/>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panose="020B0603020202020204"/>
              <a:buNone/>
            </a:pPr>
          </a:p>
        </p:txBody>
      </p:sp>
      <p:sp>
        <p:nvSpPr>
          <p:cNvPr id="151" name="Google Shape;151;p2"/>
          <p:cNvSpPr txBox="1"/>
          <p:nvPr>
            <p:ph type="body" idx="1"/>
          </p:nvPr>
        </p:nvSpPr>
        <p:spPr>
          <a:xfrm>
            <a:off x="677334" y="2726724"/>
            <a:ext cx="8596668" cy="3314638"/>
          </a:xfrm>
          <a:prstGeom prst="rect">
            <a:avLst/>
          </a:prstGeom>
          <a:noFill/>
          <a:ln>
            <a:noFill/>
          </a:ln>
        </p:spPr>
        <p:txBody>
          <a:bodyPr spcFirstLastPara="1" wrap="square" lIns="91425" tIns="45700" rIns="91425" bIns="45700" anchor="t" anchorCtr="0">
            <a:normAutofit/>
          </a:bodyPr>
          <a:lstStyle/>
          <a:p>
            <a:pPr marL="342900" lvl="0" indent="-374650" algn="l" rtl="0">
              <a:spcBef>
                <a:spcPts val="0"/>
              </a:spcBef>
              <a:spcAft>
                <a:spcPts val="0"/>
              </a:spcAft>
              <a:buSzPts val="1940"/>
              <a:buChar char="►"/>
            </a:pPr>
            <a:r>
              <a:rPr lang="en-US" sz="2300" b="1">
                <a:latin typeface="Comic Sans MS" panose="030F0702030302020204" pitchFamily="66" charset="0"/>
                <a:ea typeface="Comic Sans MS" panose="030F0702030302020204"/>
                <a:cs typeface="Comic Sans MS" panose="030F0702030302020204" pitchFamily="66" charset="0"/>
                <a:sym typeface="Comic Sans MS" panose="030F0702030302020204"/>
              </a:rPr>
              <a:t>The school was relocated in 2006 to a newly built modern building where classes are still held today.</a:t>
            </a:r>
            <a:endParaRPr sz="2300" b="1">
              <a:latin typeface="Comic Sans MS" panose="030F0702030302020204" pitchFamily="66" charset="0"/>
              <a:cs typeface="Comic Sans MS" panose="030F0702030302020204" pitchFamily="66" charset="0"/>
            </a:endParaRPr>
          </a:p>
          <a:p>
            <a:pPr marL="342900" lvl="0" indent="-251460" algn="l" rtl="0">
              <a:spcBef>
                <a:spcPts val="1000"/>
              </a:spcBef>
              <a:spcAft>
                <a:spcPts val="0"/>
              </a:spcAft>
              <a:buSzPts val="1440"/>
              <a:buNone/>
            </a:pPr>
            <a:endParaRPr sz="2300" b="1">
              <a:latin typeface="Comic Sans MS" panose="030F0702030302020204" pitchFamily="66" charset="0"/>
              <a:ea typeface="Comic Sans MS" panose="030F0702030302020204"/>
              <a:cs typeface="Comic Sans MS" panose="030F0702030302020204" pitchFamily="66" charset="0"/>
              <a:sym typeface="Comic Sans MS" panose="030F0702030302020204"/>
            </a:endParaRPr>
          </a:p>
          <a:p>
            <a:pPr marL="342900" lvl="0" indent="-374650" algn="l" rtl="0">
              <a:spcBef>
                <a:spcPts val="1000"/>
              </a:spcBef>
              <a:spcAft>
                <a:spcPts val="0"/>
              </a:spcAft>
              <a:buSzPts val="1940"/>
              <a:buChar char="►"/>
            </a:pPr>
            <a:r>
              <a:rPr lang="en-US" sz="2300" b="1">
                <a:latin typeface="Comic Sans MS" panose="030F0702030302020204"/>
                <a:ea typeface="Comic Sans MS" panose="030F0702030302020204"/>
                <a:cs typeface="Comic Sans MS" panose="030F0702030302020204"/>
                <a:sym typeface="Comic Sans MS" panose="030F0702030302020204"/>
              </a:rPr>
              <a:t>It is well equipped with general education classrooms, physics-chemistry, computer, technology, art, music laboratories with appropriate and functional spaces, in very good condition and sufficient for the implementation of the school program.</a:t>
            </a:r>
            <a:endParaRPr sz="2300" b="1">
              <a:latin typeface="Comic Sans MS" panose="030F0702030302020204"/>
              <a:ea typeface="Comic Sans MS" panose="030F0702030302020204"/>
              <a:cs typeface="Comic Sans MS" panose="030F0702030302020204"/>
              <a:sym typeface="Comic Sans MS" panose="030F0702030302020204"/>
            </a:endParaRPr>
          </a:p>
        </p:txBody>
      </p:sp>
      <p:pic>
        <p:nvPicPr>
          <p:cNvPr id="152" name="Google Shape;152;p2"/>
          <p:cNvPicPr preferRelativeResize="0"/>
          <p:nvPr/>
        </p:nvPicPr>
        <p:blipFill rotWithShape="1">
          <a:blip r:embed="rId1"/>
          <a:srcRect/>
          <a:stretch>
            <a:fillRect/>
          </a:stretch>
        </p:blipFill>
        <p:spPr>
          <a:xfrm>
            <a:off x="670002" y="347460"/>
            <a:ext cx="8604000" cy="1845080"/>
          </a:xfrm>
          <a:prstGeom prst="rect">
            <a:avLst/>
          </a:prstGeom>
          <a:noFill/>
          <a:ln>
            <a:noFill/>
          </a:ln>
          <a:effectLst>
            <a:outerShdw blurRad="292100" dist="139700" dir="2700000" algn="tl" rotWithShape="0">
              <a:srgbClr val="333333">
                <a:alpha val="64705"/>
              </a:srgb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ext Box 3"/>
          <p:cNvSpPr txBox="1"/>
          <p:nvPr/>
        </p:nvSpPr>
        <p:spPr>
          <a:xfrm>
            <a:off x="419735" y="813435"/>
            <a:ext cx="9082405" cy="4997450"/>
          </a:xfrm>
          <a:prstGeom prst="rect">
            <a:avLst/>
          </a:prstGeom>
        </p:spPr>
        <p:txBody>
          <a:bodyPr>
            <a:noAutofit/>
          </a:bodyPr>
          <a:p>
            <a:pPr defTabSz="266700">
              <a:lnSpc>
                <a:spcPct val="114000"/>
              </a:lnSpc>
            </a:pPr>
            <a:r>
              <a:rPr lang="en-US" altLang="zh-CN" sz="2800" b="1">
                <a:latin typeface="Arial" panose="020B0604020202020204"/>
                <a:ea typeface="Calibri" panose="020F0502020204030204"/>
              </a:rPr>
              <a:t>In conclusion, Preveza is a town that offers something for everyone. Whether you're interested in history, nature, or just looking at   the sea, Preveza has it all. Its unique combination of ancient history, natural beauty, and modern culture make it a truly special destination. I hope this presentation has sparked your curiosity about Preveza, and that you consider visiting this wonderful Greek town .</a:t>
            </a:r>
            <a:endParaRPr lang="en-US" altLang="zh-CN" sz="2800" b="1">
              <a:latin typeface="Arial" panose="020B0604020202020204"/>
              <a:ea typeface="Calibri" panose="020F0502020204030204"/>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303" name="Shape 303"/>
        <p:cNvGrpSpPr/>
        <p:nvPr/>
      </p:nvGrpSpPr>
      <p:grpSpPr>
        <a:xfrm>
          <a:off x="0" y="0"/>
          <a:ext cx="0" cy="0"/>
          <a:chOff x="0" y="0"/>
          <a:chExt cx="0" cy="0"/>
        </a:xfrm>
      </p:grpSpPr>
      <p:pic>
        <p:nvPicPr>
          <p:cNvPr id="304" name="Google Shape;304;g31a16af768a_0_6"/>
          <p:cNvPicPr preferRelativeResize="0"/>
          <p:nvPr>
            <p:ph type="pic" idx="2"/>
          </p:nvPr>
        </p:nvPicPr>
        <p:blipFill rotWithShape="1">
          <a:blip r:embed="rId1"/>
          <a:srcRect t="13002" b="12994"/>
          <a:stretch>
            <a:fillRect/>
          </a:stretch>
        </p:blipFill>
        <p:spPr>
          <a:xfrm>
            <a:off x="677334" y="609600"/>
            <a:ext cx="8596801" cy="3845700"/>
          </a:xfrm>
          <a:prstGeom prst="rect">
            <a:avLst/>
          </a:prstGeom>
        </p:spPr>
      </p:pic>
      <p:sp>
        <p:nvSpPr>
          <p:cNvPr id="305" name="Google Shape;305;g31a16af768a_0_6"/>
          <p:cNvSpPr txBox="1"/>
          <p:nvPr>
            <p:ph type="body" idx="1"/>
          </p:nvPr>
        </p:nvSpPr>
        <p:spPr>
          <a:xfrm>
            <a:off x="677545" y="5367655"/>
            <a:ext cx="10946130" cy="674370"/>
          </a:xfrm>
          <a:prstGeom prst="rect">
            <a:avLst/>
          </a:prstGeom>
        </p:spPr>
        <p:txBody>
          <a:bodyPr spcFirstLastPara="1" wrap="square" lIns="91425" tIns="45700" rIns="91425" bIns="45700" anchor="t" anchorCtr="0">
            <a:normAutofit fontScale="25000"/>
          </a:bodyPr>
          <a:lstStyle/>
          <a:p>
            <a:pPr>
              <a:spcBef>
                <a:spcPts val="1000"/>
              </a:spcBef>
            </a:pPr>
            <a:r>
              <a:rPr lang="en-US" sz="12800" b="1" dirty="0">
                <a:solidFill>
                  <a:schemeClr val="accent2">
                    <a:lumMod val="75000"/>
                  </a:schemeClr>
                </a:solidFill>
                <a:latin typeface="Comic Sans MS" panose="030F0702030302020204" pitchFamily="66" charset="0"/>
                <a:sym typeface="+mn-ea"/>
              </a:rPr>
              <a:t>Thank you !!! We are </a:t>
            </a:r>
            <a:endParaRPr lang="en-US" sz="12800" b="1" dirty="0">
              <a:solidFill>
                <a:schemeClr val="accent2">
                  <a:lumMod val="75000"/>
                </a:schemeClr>
              </a:solidFill>
              <a:latin typeface="Comic Sans MS" panose="030F0702030302020204" pitchFamily="66" charset="0"/>
            </a:endParaRPr>
          </a:p>
          <a:p>
            <a:pPr>
              <a:spcBef>
                <a:spcPts val="1000"/>
              </a:spcBef>
            </a:pPr>
            <a:r>
              <a:rPr lang="en-US" sz="12800" b="1" dirty="0">
                <a:solidFill>
                  <a:schemeClr val="accent2">
                    <a:lumMod val="75000"/>
                  </a:schemeClr>
                </a:solidFill>
                <a:latin typeface="Comic Sans MS" panose="030F0702030302020204" pitchFamily="66" charset="0"/>
                <a:sym typeface="+mn-ea"/>
              </a:rPr>
              <a:t>expecting you </a:t>
            </a:r>
            <a:r>
              <a:rPr lang="en-US" altLang="en-US" sz="12800" b="1">
                <a:solidFill>
                  <a:schemeClr val="accent2">
                    <a:lumMod val="75000"/>
                  </a:schemeClr>
                </a:solidFill>
                <a:latin typeface="Comic Sans MS" panose="030F0702030302020204" pitchFamily="66" charset="0"/>
                <a:cs typeface="Comic Sans MS" panose="030F0702030302020204" pitchFamily="66" charset="0"/>
              </a:rPr>
              <a:t>there next October in 2025.</a:t>
            </a:r>
            <a:r>
              <a:rPr lang="en-US" sz="12800" b="1" dirty="0">
                <a:solidFill>
                  <a:schemeClr val="accent2">
                    <a:lumMod val="75000"/>
                  </a:schemeClr>
                </a:solidFill>
                <a:latin typeface="Comic Sans MS" panose="030F0702030302020204" pitchFamily="66" charset="0"/>
                <a:sym typeface="+mn-ea"/>
              </a:rPr>
              <a:t> !!!!</a:t>
            </a:r>
            <a:endParaRPr lang="en-US" sz="12800" b="1" dirty="0">
              <a:solidFill>
                <a:schemeClr val="accent2">
                  <a:lumMod val="75000"/>
                </a:schemeClr>
              </a:solidFill>
              <a:latin typeface="Comic Sans MS" panose="030F0702030302020204" pitchFamily="66" charset="0"/>
            </a:endParaRPr>
          </a:p>
          <a:p>
            <a:pPr marL="0" lvl="0" indent="0" algn="l" rtl="0">
              <a:spcBef>
                <a:spcPts val="1000"/>
              </a:spcBef>
              <a:spcAft>
                <a:spcPts val="0"/>
              </a:spcAft>
              <a:buNone/>
            </a:pPr>
            <a:br>
              <a:rPr lang="en-US" sz="3700" b="1" dirty="0">
                <a:solidFill>
                  <a:schemeClr val="accent2">
                    <a:lumMod val="60000"/>
                    <a:lumOff val="40000"/>
                  </a:schemeClr>
                </a:solidFill>
                <a:latin typeface="Comic Sans MS" panose="030F0702030302020204" pitchFamily="66" charset="0"/>
                <a:sym typeface="+mn-ea"/>
              </a:rPr>
            </a:br>
            <a:endParaRPr lang="en-US" sz="3700" b="1" dirty="0">
              <a:solidFill>
                <a:schemeClr val="accent2">
                  <a:lumMod val="60000"/>
                  <a:lumOff val="40000"/>
                </a:schemeClr>
              </a:solidFill>
              <a:latin typeface="Comic Sans MS" panose="030F0702030302020204" pitchFamily="66" charset="0"/>
              <a:sym typeface="+mn-e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p:nvPr>
            <p:ph type="title"/>
          </p:nvPr>
        </p:nvSpPr>
        <p:spPr/>
        <p:txBody>
          <a:bodyPr/>
          <a:p>
            <a:endParaRPr lang="en-US"/>
          </a:p>
        </p:txBody>
      </p:sp>
      <p:sp>
        <p:nvSpPr>
          <p:cNvPr id="3" name="Text Placeholder 2"/>
          <p:cNvSpPr/>
          <p:nvPr>
            <p:ph type="body" idx="1"/>
          </p:nvPr>
        </p:nvSpPr>
        <p:spPr/>
        <p:txBody>
          <a:bodyPr/>
          <a:p>
            <a:endParaRPr lang="en-US"/>
          </a:p>
        </p:txBody>
      </p:sp>
      <p:pic>
        <p:nvPicPr>
          <p:cNvPr id="4" name="Picture 3" descr="Screenshot_19"/>
          <p:cNvPicPr>
            <a:picLocks noChangeAspect="1"/>
          </p:cNvPicPr>
          <p:nvPr/>
        </p:nvPicPr>
        <p:blipFill>
          <a:blip r:embed="rId1"/>
          <a:stretch>
            <a:fillRect/>
          </a:stretch>
        </p:blipFill>
        <p:spPr>
          <a:xfrm>
            <a:off x="551180" y="609600"/>
            <a:ext cx="4718050" cy="2682240"/>
          </a:xfrm>
          <a:prstGeom prst="rect">
            <a:avLst/>
          </a:prstGeom>
        </p:spPr>
      </p:pic>
      <p:pic>
        <p:nvPicPr>
          <p:cNvPr id="5" name="Picture 4" descr="Screenshot_20"/>
          <p:cNvPicPr>
            <a:picLocks noChangeAspect="1"/>
          </p:cNvPicPr>
          <p:nvPr/>
        </p:nvPicPr>
        <p:blipFill>
          <a:blip r:embed="rId2"/>
          <a:stretch>
            <a:fillRect/>
          </a:stretch>
        </p:blipFill>
        <p:spPr>
          <a:xfrm>
            <a:off x="2855595" y="3500755"/>
            <a:ext cx="4481195" cy="2792730"/>
          </a:xfrm>
          <a:prstGeom prst="rect">
            <a:avLst/>
          </a:prstGeom>
        </p:spPr>
      </p:pic>
      <p:pic>
        <p:nvPicPr>
          <p:cNvPr id="6" name="Picture 5" descr="0-02-05-7a5983227e925aa3a712f8f97988fa5c6f92478b06103771501fabf9bb506b17_6e3b06ae0a2f6295(1)(1)"/>
          <p:cNvPicPr>
            <a:picLocks noChangeAspect="1"/>
          </p:cNvPicPr>
          <p:nvPr/>
        </p:nvPicPr>
        <p:blipFill>
          <a:blip r:embed="rId3"/>
          <a:stretch>
            <a:fillRect/>
          </a:stretch>
        </p:blipFill>
        <p:spPr>
          <a:xfrm>
            <a:off x="5951855" y="620395"/>
            <a:ext cx="2826385" cy="267208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56" name="Shape 156"/>
        <p:cNvGrpSpPr/>
        <p:nvPr/>
      </p:nvGrpSpPr>
      <p:grpSpPr>
        <a:xfrm>
          <a:off x="0" y="0"/>
          <a:ext cx="0" cy="0"/>
          <a:chOff x="0" y="0"/>
          <a:chExt cx="0" cy="0"/>
        </a:xfrm>
      </p:grpSpPr>
      <p:sp>
        <p:nvSpPr>
          <p:cNvPr id="157" name="Google Shape;157;p3"/>
          <p:cNvSpPr txBox="1"/>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fontScale="90000"/>
          </a:bodyPr>
          <a:lstStyle/>
          <a:p>
            <a:pPr marL="0" lvl="0" indent="0" algn="l" rtl="0">
              <a:spcBef>
                <a:spcPts val="0"/>
              </a:spcBef>
              <a:spcAft>
                <a:spcPts val="0"/>
              </a:spcAft>
              <a:buClr>
                <a:schemeClr val="accent1"/>
              </a:buClr>
              <a:buSzPct val="100000"/>
              <a:buFont typeface="Trebuchet MS" panose="020B0603020202020204"/>
              <a:buNone/>
            </a:pPr>
            <a:r>
              <a:rPr lang="en-US" sz="2800" b="1">
                <a:solidFill>
                  <a:schemeClr val="dk1"/>
                </a:solidFill>
              </a:rPr>
              <a:t>9 Classrooms             equipped with wifi, and electrical equipment for computers and interactive whiteboards</a:t>
            </a:r>
            <a:endParaRPr sz="2800" b="1">
              <a:solidFill>
                <a:schemeClr val="dk1"/>
              </a:solidFill>
            </a:endParaRPr>
          </a:p>
        </p:txBody>
      </p:sp>
      <p:pic>
        <p:nvPicPr>
          <p:cNvPr id="158" name="Google Shape;158;p3"/>
          <p:cNvPicPr preferRelativeResize="0"/>
          <p:nvPr>
            <p:ph type="body" idx="1"/>
          </p:nvPr>
        </p:nvPicPr>
        <p:blipFill rotWithShape="1">
          <a:blip r:embed="rId1"/>
          <a:srcRect/>
          <a:stretch>
            <a:fillRect/>
          </a:stretch>
        </p:blipFill>
        <p:spPr>
          <a:xfrm>
            <a:off x="2125363" y="2185301"/>
            <a:ext cx="5675870" cy="3881437"/>
          </a:xfrm>
          <a:prstGeom prst="rect">
            <a:avLst/>
          </a:prstGeom>
          <a:noFill/>
          <a:ln>
            <a:noFill/>
          </a:ln>
          <a:effectLst>
            <a:outerShdw blurRad="292100" dist="139700" dir="2700000" algn="tl" rotWithShape="0">
              <a:srgbClr val="333333">
                <a:alpha val="64705"/>
              </a:srgbClr>
            </a:outerShdw>
          </a:effectLst>
        </p:spPr>
      </p:pic>
      <p:sp>
        <p:nvSpPr>
          <p:cNvPr id="4" name="Δεξιό βέλος 3"/>
          <p:cNvSpPr/>
          <p:nvPr/>
        </p:nvSpPr>
        <p:spPr>
          <a:xfrm>
            <a:off x="2784045" y="620395"/>
            <a:ext cx="978408" cy="48463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el-GR">
              <a:ln>
                <a:solidFill>
                  <a:schemeClr val="accent2">
                    <a:lumMod val="75000"/>
                  </a:schemeClr>
                </a:solidFill>
              </a:ln>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p:nvPr>
            <p:ph type="title"/>
          </p:nvPr>
        </p:nvSpPr>
        <p:spPr>
          <a:xfrm>
            <a:off x="767715" y="188595"/>
            <a:ext cx="8596630" cy="814070"/>
          </a:xfrm>
        </p:spPr>
        <p:txBody>
          <a:bodyPr/>
          <a:p>
            <a:pPr algn="ctr"/>
            <a:r>
              <a:rPr lang="en-US" b="1">
                <a:solidFill>
                  <a:schemeClr val="dk1"/>
                </a:solidFill>
                <a:sym typeface="+mn-ea"/>
              </a:rPr>
              <a:t>LABORATORIES</a:t>
            </a:r>
            <a:endParaRPr lang="en-US"/>
          </a:p>
        </p:txBody>
      </p:sp>
      <p:sp>
        <p:nvSpPr>
          <p:cNvPr id="3" name="Text Placeholder 2"/>
          <p:cNvSpPr/>
          <p:nvPr>
            <p:ph type="body" idx="1"/>
          </p:nvPr>
        </p:nvSpPr>
        <p:spPr>
          <a:xfrm>
            <a:off x="695325" y="764540"/>
            <a:ext cx="4184015" cy="1785620"/>
          </a:xfrm>
        </p:spPr>
        <p:txBody>
          <a:bodyPr/>
          <a:p>
            <a:r>
              <a:rPr lang="en-US" b="1" u="sng" dirty="0">
                <a:solidFill>
                  <a:schemeClr val="accent2">
                    <a:lumMod val="75000"/>
                  </a:schemeClr>
                </a:solidFill>
                <a:latin typeface="Comic Sans MS" panose="030F0702030302020204" pitchFamily="66" charset="0"/>
                <a:sym typeface="+mn-ea"/>
              </a:rPr>
              <a:t>Computers’ Laboratory</a:t>
            </a:r>
            <a:r>
              <a:rPr lang="en-US" b="1" dirty="0">
                <a:solidFill>
                  <a:schemeClr val="accent2">
                    <a:lumMod val="75000"/>
                  </a:schemeClr>
                </a:solidFill>
                <a:latin typeface="Comic Sans MS" panose="030F0702030302020204" pitchFamily="66" charset="0"/>
                <a:sym typeface="+mn-ea"/>
              </a:rPr>
              <a:t>: </a:t>
            </a:r>
            <a:r>
              <a:rPr lang="en-US" b="1" dirty="0">
                <a:latin typeface="Comic Sans MS" panose="030F0702030302020204" pitchFamily="66" charset="0"/>
                <a:sym typeface="+mn-ea"/>
              </a:rPr>
              <a:t>Equipped with a modern set of computers - 12 in number - Projector and projection screen, server and 1 more computer</a:t>
            </a:r>
            <a:endParaRPr lang="el-GR" b="1" dirty="0">
              <a:latin typeface="Comic Sans MS" panose="030F0702030302020204" pitchFamily="66" charset="0"/>
            </a:endParaRPr>
          </a:p>
          <a:p>
            <a:endParaRPr lang="en-US" b="1"/>
          </a:p>
        </p:txBody>
      </p:sp>
      <p:sp>
        <p:nvSpPr>
          <p:cNvPr id="4" name="Text Placeholder 3"/>
          <p:cNvSpPr/>
          <p:nvPr>
            <p:ph type="body" idx="2"/>
          </p:nvPr>
        </p:nvSpPr>
        <p:spPr>
          <a:xfrm>
            <a:off x="5015865" y="764540"/>
            <a:ext cx="4184015" cy="1390015"/>
          </a:xfrm>
        </p:spPr>
        <p:txBody>
          <a:bodyPr/>
          <a:p>
            <a:r>
              <a:rPr lang="en-US" b="1" u="sng" dirty="0">
                <a:solidFill>
                  <a:srgbClr val="ED7D31">
                    <a:lumMod val="75000"/>
                  </a:srgbClr>
                </a:solidFill>
                <a:latin typeface="Comic Sans MS" panose="030F0702030302020204" pitchFamily="66" charset="0"/>
                <a:sym typeface="+mn-ea"/>
              </a:rPr>
              <a:t>Music Laboratory: </a:t>
            </a:r>
            <a:r>
              <a:rPr lang="en-US" b="1" dirty="0">
                <a:solidFill>
                  <a:prstClr val="black">
                    <a:lumMod val="75000"/>
                    <a:lumOff val="25000"/>
                  </a:prstClr>
                </a:solidFill>
                <a:latin typeface="Comic Sans MS" panose="030F0702030302020204" pitchFamily="66" charset="0"/>
                <a:sym typeface="+mn-ea"/>
              </a:rPr>
              <a:t>Equipped with a computer</a:t>
            </a:r>
            <a:r>
              <a:rPr lang="el-GR" b="1" dirty="0">
                <a:solidFill>
                  <a:prstClr val="black">
                    <a:lumMod val="75000"/>
                    <a:lumOff val="25000"/>
                  </a:prstClr>
                </a:solidFill>
                <a:latin typeface="Comic Sans MS" panose="030F0702030302020204" pitchFamily="66" charset="0"/>
                <a:sym typeface="+mn-ea"/>
              </a:rPr>
              <a:t> </a:t>
            </a:r>
            <a:r>
              <a:rPr lang="en-US" b="1" dirty="0">
                <a:solidFill>
                  <a:prstClr val="black">
                    <a:lumMod val="75000"/>
                    <a:lumOff val="25000"/>
                  </a:prstClr>
                </a:solidFill>
                <a:latin typeface="Comic Sans MS" panose="030F0702030302020204" pitchFamily="66" charset="0"/>
                <a:sym typeface="+mn-ea"/>
              </a:rPr>
              <a:t>and musical instruments such as piano, drams, flutes, metallophones</a:t>
            </a:r>
            <a:endParaRPr lang="el-GR" b="1" dirty="0">
              <a:solidFill>
                <a:prstClr val="black">
                  <a:lumMod val="75000"/>
                  <a:lumOff val="25000"/>
                </a:prstClr>
              </a:solidFill>
              <a:latin typeface="Comic Sans MS" panose="030F0702030302020204" pitchFamily="66" charset="0"/>
            </a:endParaRPr>
          </a:p>
          <a:p>
            <a:endParaRPr lang="en-US" b="1"/>
          </a:p>
        </p:txBody>
      </p:sp>
      <p:pic>
        <p:nvPicPr>
          <p:cNvPr id="5" name="Picture 4"/>
          <p:cNvPicPr>
            <a:picLocks noChangeAspect="1"/>
          </p:cNvPicPr>
          <p:nvPr/>
        </p:nvPicPr>
        <p:blipFill>
          <a:blip r:embed="rId1"/>
          <a:stretch>
            <a:fillRect/>
          </a:stretch>
        </p:blipFill>
        <p:spPr>
          <a:xfrm>
            <a:off x="983615" y="2708910"/>
            <a:ext cx="3717290" cy="2736850"/>
          </a:xfrm>
          <a:prstGeom prst="rect">
            <a:avLst/>
          </a:prstGeom>
        </p:spPr>
      </p:pic>
      <p:pic>
        <p:nvPicPr>
          <p:cNvPr id="7" name="Picture 6" descr="IMG20241128135600"/>
          <p:cNvPicPr>
            <a:picLocks noChangeAspect="1"/>
          </p:cNvPicPr>
          <p:nvPr/>
        </p:nvPicPr>
        <p:blipFill>
          <a:blip r:embed="rId2"/>
          <a:srcRect r="17798"/>
          <a:stretch>
            <a:fillRect/>
          </a:stretch>
        </p:blipFill>
        <p:spPr>
          <a:xfrm>
            <a:off x="5448300" y="4077335"/>
            <a:ext cx="3988435" cy="2736850"/>
          </a:xfrm>
          <a:prstGeom prst="rect">
            <a:avLst/>
          </a:prstGeom>
        </p:spPr>
      </p:pic>
      <p:pic>
        <p:nvPicPr>
          <p:cNvPr id="9" name="Picture 8"/>
          <p:cNvPicPr/>
          <p:nvPr/>
        </p:nvPicPr>
        <p:blipFill>
          <a:blip r:embed="rId3"/>
          <a:srcRect b="4857"/>
          <a:stretch>
            <a:fillRect/>
          </a:stretch>
        </p:blipFill>
        <p:spPr>
          <a:xfrm>
            <a:off x="7320280" y="2432050"/>
            <a:ext cx="1905000" cy="1368425"/>
          </a:xfrm>
          <a:prstGeom prst="rect">
            <a:avLst/>
          </a:prstGeom>
        </p:spPr>
      </p:pic>
      <p:pic>
        <p:nvPicPr>
          <p:cNvPr id="10" name="Picture 9"/>
          <p:cNvPicPr/>
          <p:nvPr/>
        </p:nvPicPr>
        <p:blipFill>
          <a:blip r:embed="rId4"/>
          <a:stretch>
            <a:fillRect/>
          </a:stretch>
        </p:blipFill>
        <p:spPr>
          <a:xfrm>
            <a:off x="5448300" y="2184400"/>
            <a:ext cx="1601470" cy="186309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p:nvPr>
            <p:ph type="title"/>
          </p:nvPr>
        </p:nvSpPr>
        <p:spPr>
          <a:xfrm>
            <a:off x="677545" y="609600"/>
            <a:ext cx="8596630" cy="832485"/>
          </a:xfrm>
        </p:spPr>
        <p:txBody>
          <a:bodyPr/>
          <a:p>
            <a:pPr algn="ctr"/>
            <a:r>
              <a:rPr lang="en-US" b="1">
                <a:solidFill>
                  <a:schemeClr val="dk1"/>
                </a:solidFill>
                <a:sym typeface="+mn-ea"/>
              </a:rPr>
              <a:t>LABORATORIES </a:t>
            </a:r>
            <a:endParaRPr lang="en-US"/>
          </a:p>
        </p:txBody>
      </p:sp>
      <p:sp>
        <p:nvSpPr>
          <p:cNvPr id="3" name="Text Placeholder 2"/>
          <p:cNvSpPr/>
          <p:nvPr>
            <p:ph type="body" idx="1"/>
          </p:nvPr>
        </p:nvSpPr>
        <p:spPr>
          <a:xfrm>
            <a:off x="695325" y="1350010"/>
            <a:ext cx="4184015" cy="1779905"/>
          </a:xfrm>
        </p:spPr>
        <p:txBody>
          <a:bodyPr>
            <a:noAutofit/>
          </a:bodyPr>
          <a:p>
            <a:r>
              <a:rPr lang="en-US" b="1" u="sng">
                <a:solidFill>
                  <a:schemeClr val="accent2"/>
                </a:solidFill>
                <a:latin typeface="Comic Sans MS" panose="030F0702030302020204"/>
                <a:ea typeface="Comic Sans MS" panose="030F0702030302020204"/>
                <a:cs typeface="Comic Sans MS" panose="030F0702030302020204"/>
                <a:sym typeface="Comic Sans MS" panose="030F0702030302020204"/>
              </a:rPr>
              <a:t>Technology Laboratory: </a:t>
            </a:r>
            <a:r>
              <a:rPr lang="en-US" b="1">
                <a:solidFill>
                  <a:schemeClr val="tx1"/>
                </a:solidFill>
                <a:latin typeface="Comic Sans MS" panose="030F0702030302020204"/>
                <a:ea typeface="Comic Sans MS" panose="030F0702030302020204"/>
                <a:cs typeface="Comic Sans MS" panose="030F0702030302020204"/>
                <a:sym typeface="Comic Sans MS" panose="030F0702030302020204"/>
              </a:rPr>
              <a:t>Equipped with a computer, a projector, a projection screen, a colour printer and many constructions by the pupils after they completed their projects . </a:t>
            </a:r>
            <a:endParaRPr lang="en-US" b="1">
              <a:solidFill>
                <a:schemeClr val="tx1"/>
              </a:solidFill>
              <a:latin typeface="Comic Sans MS" panose="030F0702030302020204"/>
              <a:ea typeface="Comic Sans MS" panose="030F0702030302020204"/>
              <a:cs typeface="Comic Sans MS" panose="030F0702030302020204"/>
              <a:sym typeface="Comic Sans MS" panose="030F0702030302020204"/>
            </a:endParaRPr>
          </a:p>
        </p:txBody>
      </p:sp>
      <p:sp>
        <p:nvSpPr>
          <p:cNvPr id="4" name="Text Placeholder 3"/>
          <p:cNvSpPr/>
          <p:nvPr>
            <p:ph type="body" idx="2"/>
          </p:nvPr>
        </p:nvSpPr>
        <p:spPr>
          <a:xfrm>
            <a:off x="5088255" y="1412875"/>
            <a:ext cx="4184015" cy="1365885"/>
          </a:xfrm>
        </p:spPr>
        <p:txBody>
          <a:bodyPr>
            <a:noAutofit/>
          </a:bodyPr>
          <a:p>
            <a:r>
              <a:rPr lang="en-US" b="1" u="sng">
                <a:solidFill>
                  <a:schemeClr val="accent2"/>
                </a:solidFill>
                <a:latin typeface="Comic Sans MS" panose="030F0702030302020204"/>
                <a:ea typeface="Comic Sans MS" panose="030F0702030302020204"/>
                <a:cs typeface="Comic Sans MS" panose="030F0702030302020204"/>
                <a:sym typeface="Comic Sans MS" panose="030F0702030302020204"/>
              </a:rPr>
              <a:t>Art Laboratory: </a:t>
            </a:r>
            <a:r>
              <a:rPr lang="en-US" b="1">
                <a:solidFill>
                  <a:schemeClr val="tx1"/>
                </a:solidFill>
                <a:latin typeface="Comic Sans MS" panose="030F0702030302020204"/>
                <a:ea typeface="Comic Sans MS" panose="030F0702030302020204"/>
                <a:cs typeface="Comic Sans MS" panose="030F0702030302020204"/>
                <a:sym typeface="Comic Sans MS" panose="030F0702030302020204"/>
              </a:rPr>
              <a:t>Equipped with a computer, a projector and many paintings and Artwork produced by the pupils </a:t>
            </a:r>
            <a:r>
              <a:rPr lang="el-GR" altLang="en-US" b="1">
                <a:solidFill>
                  <a:schemeClr val="tx1"/>
                </a:solidFill>
                <a:latin typeface="Comic Sans MS" panose="030F0702030302020204"/>
                <a:ea typeface="Comic Sans MS" panose="030F0702030302020204"/>
                <a:cs typeface="Comic Sans MS" panose="030F0702030302020204"/>
                <a:sym typeface="Comic Sans MS" panose="030F0702030302020204"/>
              </a:rPr>
              <a:t>.</a:t>
            </a:r>
            <a:endParaRPr b="1">
              <a:solidFill>
                <a:schemeClr val="tx1"/>
              </a:solidFill>
              <a:latin typeface="Comic Sans MS" panose="030F0702030302020204"/>
              <a:ea typeface="Comic Sans MS" panose="030F0702030302020204"/>
              <a:cs typeface="Comic Sans MS" panose="030F0702030302020204"/>
              <a:sym typeface="Comic Sans MS" panose="030F0702030302020204"/>
            </a:endParaRPr>
          </a:p>
          <a:p>
            <a:endParaRPr lang="en-US" b="1">
              <a:solidFill>
                <a:schemeClr val="tx1"/>
              </a:solidFill>
              <a:latin typeface="Comic Sans MS" panose="030F0702030302020204"/>
              <a:ea typeface="Comic Sans MS" panose="030F0702030302020204"/>
              <a:cs typeface="Comic Sans MS" panose="030F0702030302020204"/>
              <a:sym typeface="Comic Sans MS" panose="030F0702030302020204"/>
            </a:endParaRPr>
          </a:p>
        </p:txBody>
      </p:sp>
      <p:pic>
        <p:nvPicPr>
          <p:cNvPr id="5" name="Picture 4"/>
          <p:cNvPicPr>
            <a:picLocks noChangeAspect="1"/>
          </p:cNvPicPr>
          <p:nvPr/>
        </p:nvPicPr>
        <p:blipFill>
          <a:blip r:embed="rId1"/>
          <a:stretch>
            <a:fillRect/>
          </a:stretch>
        </p:blipFill>
        <p:spPr>
          <a:xfrm>
            <a:off x="767715" y="3563620"/>
            <a:ext cx="3677285" cy="2714625"/>
          </a:xfrm>
          <a:prstGeom prst="rect">
            <a:avLst/>
          </a:prstGeom>
        </p:spPr>
      </p:pic>
      <p:pic>
        <p:nvPicPr>
          <p:cNvPr id="6" name="Picture 5"/>
          <p:cNvPicPr>
            <a:picLocks noChangeAspect="1"/>
          </p:cNvPicPr>
          <p:nvPr/>
        </p:nvPicPr>
        <p:blipFill>
          <a:blip r:embed="rId2"/>
          <a:stretch>
            <a:fillRect/>
          </a:stretch>
        </p:blipFill>
        <p:spPr>
          <a:xfrm>
            <a:off x="5520055" y="3573145"/>
            <a:ext cx="3600450" cy="27051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80" name="Shape 180"/>
        <p:cNvGrpSpPr/>
        <p:nvPr/>
      </p:nvGrpSpPr>
      <p:grpSpPr>
        <a:xfrm>
          <a:off x="0" y="0"/>
          <a:ext cx="0" cy="0"/>
          <a:chOff x="0" y="0"/>
          <a:chExt cx="0" cy="0"/>
        </a:xfrm>
      </p:grpSpPr>
      <p:sp>
        <p:nvSpPr>
          <p:cNvPr id="181" name="Google Shape;181;p6"/>
          <p:cNvSpPr txBox="1"/>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fontScale="90000"/>
          </a:bodyPr>
          <a:lstStyle/>
          <a:p>
            <a:pPr marL="0" lvl="0" indent="0" algn="just" rtl="0">
              <a:spcBef>
                <a:spcPts val="0"/>
              </a:spcBef>
              <a:spcAft>
                <a:spcPts val="0"/>
              </a:spcAft>
              <a:buClr>
                <a:srgbClr val="9CC2E5"/>
              </a:buClr>
              <a:buSzPts val="1800"/>
              <a:buFont typeface="Arial" panose="020B0604020202020204"/>
              <a:buNone/>
            </a:pPr>
            <a:r>
              <a:rPr lang="en-US" sz="2400">
                <a:solidFill>
                  <a:srgbClr val="9CC2E5"/>
                </a:solidFill>
                <a:latin typeface="Arial" panose="020B0604020202020204"/>
                <a:ea typeface="Arial" panose="020B0604020202020204"/>
                <a:cs typeface="Arial" panose="020B0604020202020204"/>
                <a:sym typeface="Arial" panose="020B0604020202020204"/>
              </a:rPr>
              <a:t>►</a:t>
            </a:r>
            <a:r>
              <a:rPr lang="en-US" sz="2400" u="sng">
                <a:solidFill>
                  <a:srgbClr val="C55A11"/>
                </a:solidFill>
                <a:latin typeface="Arial" panose="020B0604020202020204"/>
                <a:ea typeface="Arial" panose="020B0604020202020204"/>
                <a:cs typeface="Arial" panose="020B0604020202020204"/>
                <a:sym typeface="Arial" panose="020B0604020202020204"/>
              </a:rPr>
              <a:t> </a:t>
            </a:r>
            <a:r>
              <a:rPr lang="en-US" sz="2400" b="1" u="sng">
                <a:solidFill>
                  <a:srgbClr val="C55A11"/>
                </a:solidFill>
                <a:latin typeface="Comic Sans MS" panose="030F0702030302020204"/>
                <a:ea typeface="Comic Sans MS" panose="030F0702030302020204"/>
                <a:cs typeface="Comic Sans MS" panose="030F0702030302020204"/>
                <a:sym typeface="Comic Sans MS" panose="030F0702030302020204"/>
              </a:rPr>
              <a:t>Science Laboratory:</a:t>
            </a:r>
            <a:r>
              <a:rPr lang="en-US" sz="2400" b="1">
                <a:solidFill>
                  <a:schemeClr val="dk1"/>
                </a:solidFill>
                <a:latin typeface="Comic Sans MS" panose="030F0702030302020204"/>
                <a:ea typeface="Comic Sans MS" panose="030F0702030302020204"/>
                <a:cs typeface="Comic Sans MS" panose="030F0702030302020204"/>
                <a:sym typeface="Comic Sans MS" panose="030F0702030302020204"/>
              </a:rPr>
              <a:t> Equipped with a modern interactive system and PC, Projector, projection screen and stuff and equipment needed for Chemistry experiments .</a:t>
            </a:r>
            <a:endParaRPr sz="2400" b="1">
              <a:solidFill>
                <a:schemeClr val="dk1"/>
              </a:solidFill>
              <a:latin typeface="Comic Sans MS" panose="030F0702030302020204"/>
              <a:ea typeface="Comic Sans MS" panose="030F0702030302020204"/>
              <a:cs typeface="Comic Sans MS" panose="030F0702030302020204"/>
              <a:sym typeface="Comic Sans MS" panose="030F0702030302020204"/>
            </a:endParaRPr>
          </a:p>
        </p:txBody>
      </p:sp>
      <p:pic>
        <p:nvPicPr>
          <p:cNvPr id="182" name="Google Shape;182;p6"/>
          <p:cNvPicPr preferRelativeResize="0"/>
          <p:nvPr>
            <p:ph type="body" idx="1"/>
          </p:nvPr>
        </p:nvPicPr>
        <p:blipFill rotWithShape="1">
          <a:blip r:embed="rId1"/>
          <a:srcRect/>
          <a:stretch>
            <a:fillRect/>
          </a:stretch>
        </p:blipFill>
        <p:spPr>
          <a:xfrm>
            <a:off x="3997711" y="2807927"/>
            <a:ext cx="4183062" cy="3137296"/>
          </a:xfrm>
          <a:prstGeom prst="rect">
            <a:avLst/>
          </a:prstGeom>
          <a:noFill/>
          <a:ln>
            <a:noFill/>
          </a:ln>
        </p:spPr>
      </p:pic>
      <p:pic>
        <p:nvPicPr>
          <p:cNvPr id="183" name="Google Shape;183;p6"/>
          <p:cNvPicPr preferRelativeResize="0"/>
          <p:nvPr>
            <p:ph type="body" idx="2"/>
          </p:nvPr>
        </p:nvPicPr>
        <p:blipFill rotWithShape="1">
          <a:blip r:embed="rId2"/>
          <a:srcRect r="36760"/>
          <a:stretch>
            <a:fillRect/>
          </a:stretch>
        </p:blipFill>
        <p:spPr>
          <a:xfrm>
            <a:off x="1140846" y="1930400"/>
            <a:ext cx="2151000" cy="45411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87" name="Shape 187"/>
        <p:cNvGrpSpPr/>
        <p:nvPr/>
      </p:nvGrpSpPr>
      <p:grpSpPr>
        <a:xfrm>
          <a:off x="0" y="0"/>
          <a:ext cx="0" cy="0"/>
          <a:chOff x="0" y="0"/>
          <a:chExt cx="0" cy="0"/>
        </a:xfrm>
      </p:grpSpPr>
      <p:sp>
        <p:nvSpPr>
          <p:cNvPr id="188" name="Google Shape;188;p7"/>
          <p:cNvSpPr txBox="1"/>
          <p:nvPr>
            <p:ph type="title"/>
          </p:nvPr>
        </p:nvSpPr>
        <p:spPr>
          <a:xfrm>
            <a:off x="677334" y="609600"/>
            <a:ext cx="8596668" cy="1320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C55A11"/>
              </a:buClr>
              <a:buSzPts val="1800"/>
              <a:buFont typeface="Comic Sans MS" panose="030F0702030302020204"/>
              <a:buNone/>
            </a:pPr>
            <a:r>
              <a:rPr lang="en-US" sz="2300" b="1" u="sng">
                <a:solidFill>
                  <a:srgbClr val="C55A11"/>
                </a:solidFill>
                <a:latin typeface="Comic Sans MS" panose="030F0702030302020204" pitchFamily="66" charset="0"/>
                <a:ea typeface="Comic Sans MS" panose="030F0702030302020204"/>
                <a:cs typeface="Comic Sans MS" panose="030F0702030302020204" pitchFamily="66" charset="0"/>
                <a:sym typeface="Comic Sans MS" panose="030F0702030302020204"/>
              </a:rPr>
              <a:t>Assembly Hall  </a:t>
            </a:r>
            <a:r>
              <a:rPr lang="el-GR" sz="2300" b="1" u="sng">
                <a:solidFill>
                  <a:srgbClr val="C55A11"/>
                </a:solidFill>
                <a:latin typeface="Comic Sans MS" panose="030F0702030302020204" pitchFamily="66" charset="0"/>
                <a:ea typeface="Comic Sans MS" panose="030F0702030302020204"/>
                <a:cs typeface="Comic Sans MS" panose="030F0702030302020204" pitchFamily="66" charset="0"/>
                <a:sym typeface="Comic Sans MS" panose="030F0702030302020204"/>
              </a:rPr>
              <a:t>: </a:t>
            </a:r>
            <a:r>
              <a:rPr lang="en-US" sz="2300" b="1">
                <a:solidFill>
                  <a:srgbClr val="000000"/>
                </a:solidFill>
                <a:latin typeface="Comic Sans MS" panose="030F0702030302020204" pitchFamily="66" charset="0"/>
                <a:ea typeface="Comic Sans MS" panose="030F0702030302020204"/>
                <a:cs typeface="Comic Sans MS" panose="030F0702030302020204" pitchFamily="66" charset="0"/>
                <a:sym typeface="Comic Sans MS" panose="030F0702030302020204"/>
              </a:rPr>
              <a:t>with central microphone installation, a PC,</a:t>
            </a:r>
            <a:br>
              <a:rPr lang="en-US" sz="2300" b="1">
                <a:solidFill>
                  <a:srgbClr val="000000"/>
                </a:solidFill>
                <a:latin typeface="Comic Sans MS" panose="030F0702030302020204" pitchFamily="66" charset="0"/>
                <a:ea typeface="Comic Sans MS" panose="030F0702030302020204"/>
                <a:cs typeface="Comic Sans MS" panose="030F0702030302020204" pitchFamily="66" charset="0"/>
                <a:sym typeface="Comic Sans MS" panose="030F0702030302020204"/>
              </a:rPr>
            </a:br>
            <a:r>
              <a:rPr lang="en-US" sz="2300" b="1">
                <a:solidFill>
                  <a:srgbClr val="000000"/>
                </a:solidFill>
                <a:latin typeface="Comic Sans MS" panose="030F0702030302020204" pitchFamily="66" charset="0"/>
                <a:ea typeface="Comic Sans MS" panose="030F0702030302020204"/>
                <a:cs typeface="Comic Sans MS" panose="030F0702030302020204" pitchFamily="66" charset="0"/>
                <a:sym typeface="Comic Sans MS" panose="030F0702030302020204"/>
              </a:rPr>
              <a:t> a projector and a projection screen aswell as a stage for school performances </a:t>
            </a:r>
            <a:r>
              <a:rPr lang="el-GR" altLang="en-US" sz="2300" b="1">
                <a:solidFill>
                  <a:srgbClr val="000000"/>
                </a:solidFill>
                <a:latin typeface="Comic Sans MS" panose="030F0702030302020204" pitchFamily="66" charset="0"/>
                <a:ea typeface="Comic Sans MS" panose="030F0702030302020204"/>
                <a:cs typeface="Comic Sans MS" panose="030F0702030302020204" pitchFamily="66" charset="0"/>
                <a:sym typeface="Comic Sans MS" panose="030F0702030302020204"/>
              </a:rPr>
              <a:t>.</a:t>
            </a:r>
            <a:br>
              <a:rPr lang="en-US" sz="2300" b="1">
                <a:solidFill>
                  <a:srgbClr val="000000"/>
                </a:solidFill>
                <a:latin typeface="Comic Sans MS" panose="030F0702030302020204" pitchFamily="66" charset="0"/>
                <a:cs typeface="Comic Sans MS" panose="030F0702030302020204" pitchFamily="66" charset="0"/>
              </a:rPr>
            </a:br>
            <a:endParaRPr sz="4100" b="1">
              <a:latin typeface="Comic Sans MS" panose="030F0702030302020204" pitchFamily="66" charset="0"/>
              <a:cs typeface="Comic Sans MS" panose="030F0702030302020204" pitchFamily="66" charset="0"/>
            </a:endParaRPr>
          </a:p>
        </p:txBody>
      </p:sp>
      <p:pic>
        <p:nvPicPr>
          <p:cNvPr id="189" name="Google Shape;189;p7"/>
          <p:cNvPicPr preferRelativeResize="0"/>
          <p:nvPr>
            <p:ph type="body" idx="1"/>
          </p:nvPr>
        </p:nvPicPr>
        <p:blipFill rotWithShape="1">
          <a:blip r:embed="rId1"/>
          <a:srcRect/>
          <a:stretch>
            <a:fillRect/>
          </a:stretch>
        </p:blipFill>
        <p:spPr>
          <a:xfrm>
            <a:off x="550974" y="4509142"/>
            <a:ext cx="4201500" cy="2418300"/>
          </a:xfrm>
          <a:prstGeom prst="rect">
            <a:avLst/>
          </a:prstGeom>
          <a:noFill/>
          <a:ln>
            <a:noFill/>
          </a:ln>
        </p:spPr>
      </p:pic>
      <p:pic>
        <p:nvPicPr>
          <p:cNvPr id="191" name="Google Shape;191;p7"/>
          <p:cNvPicPr preferRelativeResize="0"/>
          <p:nvPr/>
        </p:nvPicPr>
        <p:blipFill rotWithShape="1">
          <a:blip r:embed="rId2"/>
          <a:srcRect/>
          <a:stretch>
            <a:fillRect/>
          </a:stretch>
        </p:blipFill>
        <p:spPr>
          <a:xfrm>
            <a:off x="551609" y="1811340"/>
            <a:ext cx="4201596" cy="2658428"/>
          </a:xfrm>
          <a:prstGeom prst="rect">
            <a:avLst/>
          </a:prstGeom>
          <a:noFill/>
          <a:ln>
            <a:noFill/>
          </a:ln>
        </p:spPr>
      </p:pic>
      <p:sp>
        <p:nvSpPr>
          <p:cNvPr id="2" name="Text Placeholder 1"/>
          <p:cNvSpPr/>
          <p:nvPr>
            <p:ph type="body" idx="2"/>
          </p:nvPr>
        </p:nvSpPr>
        <p:spPr>
          <a:xfrm>
            <a:off x="5090160" y="2160905"/>
            <a:ext cx="2241550" cy="3880485"/>
          </a:xfrm>
        </p:spPr>
        <p:txBody>
          <a:bodyPr/>
          <a:p>
            <a:endParaRPr lang="en-US"/>
          </a:p>
        </p:txBody>
      </p:sp>
      <p:pic>
        <p:nvPicPr>
          <p:cNvPr id="5" name="Picture 4" descr="20241128_163100"/>
          <p:cNvPicPr>
            <a:picLocks noChangeAspect="1"/>
          </p:cNvPicPr>
          <p:nvPr/>
        </p:nvPicPr>
        <p:blipFill>
          <a:blip r:embed="rId3"/>
          <a:srcRect t="9640"/>
          <a:stretch>
            <a:fillRect/>
          </a:stretch>
        </p:blipFill>
        <p:spPr>
          <a:xfrm>
            <a:off x="5090160" y="2060575"/>
            <a:ext cx="5127625" cy="347599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95" name="Shape 195"/>
        <p:cNvGrpSpPr/>
        <p:nvPr/>
      </p:nvGrpSpPr>
      <p:grpSpPr>
        <a:xfrm>
          <a:off x="0" y="0"/>
          <a:ext cx="0" cy="0"/>
          <a:chOff x="0" y="0"/>
          <a:chExt cx="0" cy="0"/>
        </a:xfrm>
      </p:grpSpPr>
      <p:sp>
        <p:nvSpPr>
          <p:cNvPr id="196" name="Google Shape;196;p8"/>
          <p:cNvSpPr txBox="1"/>
          <p:nvPr>
            <p:ph type="title"/>
          </p:nvPr>
        </p:nvSpPr>
        <p:spPr>
          <a:xfrm>
            <a:off x="430325" y="346004"/>
            <a:ext cx="9059700" cy="158550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Clr>
                <a:schemeClr val="accent1"/>
              </a:buClr>
              <a:buSzPts val="1800"/>
              <a:buFont typeface="Comic Sans MS" panose="030F0702030302020204"/>
              <a:buNone/>
            </a:pPr>
            <a:r>
              <a:rPr lang="en-US" sz="2400" b="1">
                <a:gradFill>
                  <a:gsLst>
                    <a:gs pos="0">
                      <a:srgbClr val="012D86"/>
                    </a:gs>
                    <a:gs pos="100000">
                      <a:srgbClr val="0E2557"/>
                    </a:gs>
                  </a:gsLst>
                  <a:lin scaled="0"/>
                </a:gradFill>
                <a:latin typeface="Comic Sans MS" panose="030F0702030302020204" pitchFamily="66" charset="0"/>
                <a:ea typeface="Comic Sans MS" panose="030F0702030302020204"/>
                <a:cs typeface="Comic Sans MS" panose="030F0702030302020204" pitchFamily="66" charset="0"/>
                <a:sym typeface="Comic Sans MS" panose="030F0702030302020204"/>
              </a:rPr>
              <a:t>Large courtyard space, with benches and trees combined with the beautiful natural environment meet the needs of students and teachers</a:t>
            </a:r>
            <a:r>
              <a:rPr lang="en-US" sz="2400" b="1">
                <a:gradFill>
                  <a:gsLst>
                    <a:gs pos="0">
                      <a:srgbClr val="012D86"/>
                    </a:gs>
                    <a:gs pos="100000">
                      <a:srgbClr val="0E2557"/>
                    </a:gs>
                  </a:gsLst>
                  <a:lin scaled="0"/>
                </a:gradFill>
                <a:latin typeface="Comic Sans MS" panose="030F0702030302020204" pitchFamily="66" charset="0"/>
                <a:cs typeface="Comic Sans MS" panose="030F0702030302020204" pitchFamily="66" charset="0"/>
              </a:rPr>
              <a:t>. We also have a basketball and volleyball court</a:t>
            </a:r>
            <a:r>
              <a:rPr lang="el-GR" altLang="en-US" sz="2400" b="1">
                <a:gradFill>
                  <a:gsLst>
                    <a:gs pos="0">
                      <a:srgbClr val="012D86"/>
                    </a:gs>
                    <a:gs pos="100000">
                      <a:srgbClr val="0E2557"/>
                    </a:gs>
                  </a:gsLst>
                  <a:lin scaled="0"/>
                </a:gradFill>
                <a:latin typeface="Comic Sans MS" panose="030F0702030302020204" pitchFamily="66" charset="0"/>
                <a:cs typeface="Comic Sans MS" panose="030F0702030302020204" pitchFamily="66" charset="0"/>
              </a:rPr>
              <a:t>.</a:t>
            </a:r>
            <a:endParaRPr lang="el-GR" altLang="en-US" sz="2400" b="1">
              <a:gradFill>
                <a:gsLst>
                  <a:gs pos="0">
                    <a:srgbClr val="012D86"/>
                  </a:gs>
                  <a:gs pos="100000">
                    <a:srgbClr val="0E2557"/>
                  </a:gs>
                </a:gsLst>
                <a:lin scaled="0"/>
              </a:gradFill>
              <a:latin typeface="Comic Sans MS" panose="030F0702030302020204" pitchFamily="66" charset="0"/>
              <a:cs typeface="Comic Sans MS" panose="030F0702030302020204" pitchFamily="66" charset="0"/>
            </a:endParaRPr>
          </a:p>
        </p:txBody>
      </p:sp>
      <p:pic>
        <p:nvPicPr>
          <p:cNvPr id="197" name="Google Shape;197;p8"/>
          <p:cNvPicPr preferRelativeResize="0"/>
          <p:nvPr>
            <p:ph type="body" idx="1"/>
          </p:nvPr>
        </p:nvPicPr>
        <p:blipFill rotWithShape="1">
          <a:blip r:embed="rId1"/>
          <a:srcRect/>
          <a:stretch>
            <a:fillRect/>
          </a:stretch>
        </p:blipFill>
        <p:spPr>
          <a:xfrm>
            <a:off x="1313855" y="2160588"/>
            <a:ext cx="2911077" cy="3881437"/>
          </a:xfrm>
          <a:prstGeom prst="rect">
            <a:avLst/>
          </a:prstGeom>
          <a:noFill/>
          <a:ln>
            <a:noFill/>
          </a:ln>
        </p:spPr>
      </p:pic>
      <p:pic>
        <p:nvPicPr>
          <p:cNvPr id="198" name="Google Shape;198;p8"/>
          <p:cNvPicPr preferRelativeResize="0"/>
          <p:nvPr>
            <p:ph type="body" idx="2"/>
          </p:nvPr>
        </p:nvPicPr>
        <p:blipFill rotWithShape="1">
          <a:blip r:embed="rId2"/>
          <a:srcRect/>
          <a:stretch>
            <a:fillRect/>
          </a:stretch>
        </p:blipFill>
        <p:spPr>
          <a:xfrm>
            <a:off x="4817675" y="2160588"/>
            <a:ext cx="4482844" cy="3881437"/>
          </a:xfrm>
          <a:prstGeom prst="rect">
            <a:avLst/>
          </a:prstGeom>
          <a:noFill/>
          <a:ln>
            <a:noFill/>
          </a:ln>
        </p:spPr>
      </p:pic>
    </p:spTree>
  </p:cSld>
  <p:clrMapOvr>
    <a:masterClrMapping/>
  </p:clrMapOvr>
</p:sld>
</file>

<file path=ppt/theme/theme1.xml><?xml version="1.0" encoding="utf-8"?>
<a:theme xmlns:a="http://schemas.openxmlformats.org/drawingml/2006/main" name="Όψη">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2922</Words>
  <Application>WPS Presentation</Application>
  <PresentationFormat/>
  <Paragraphs>70</Paragraphs>
  <Slides>21</Slides>
  <Notes>0</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21</vt:i4>
      </vt:variant>
    </vt:vector>
  </HeadingPairs>
  <TitlesOfParts>
    <vt:vector size="34" baseType="lpstr">
      <vt:lpstr>Arial</vt:lpstr>
      <vt:lpstr>SimSun</vt:lpstr>
      <vt:lpstr>Wingdings</vt:lpstr>
      <vt:lpstr>Arial</vt:lpstr>
      <vt:lpstr>Trebuchet MS</vt:lpstr>
      <vt:lpstr>Noto Sans Symbols</vt:lpstr>
      <vt:lpstr>Noto Sans</vt:lpstr>
      <vt:lpstr>Comic Sans MS</vt:lpstr>
      <vt:lpstr>Comic Sans MS</vt:lpstr>
      <vt:lpstr>Microsoft YaHei</vt:lpstr>
      <vt:lpstr>Arial Unicode MS</vt:lpstr>
      <vt:lpstr>Calibri</vt:lpstr>
      <vt:lpstr>Όψη</vt:lpstr>
      <vt:lpstr>Our School</vt:lpstr>
      <vt:lpstr>PowerPoint 演示文稿</vt:lpstr>
      <vt:lpstr>PowerPoint 演示文稿</vt:lpstr>
      <vt:lpstr>9 Classrooms             equipped with wifi, and electrical equipment for computers and interactive whiteboards</vt:lpstr>
      <vt:lpstr>LABORATORIES</vt:lpstr>
      <vt:lpstr>LABORATORIES </vt:lpstr>
      <vt:lpstr>► Science Laboratory: Equipped with a modern interactive system and PC, Projector, projection screen and stuff and equipment needed for Chemistry experiments .</vt:lpstr>
      <vt:lpstr>Assembly Hall  : with central microphone installation, a PC,  a projector and a projection screen aswell as a stage for school performances . </vt:lpstr>
      <vt:lpstr>Large courtyard space, with benches and trees combined with the beautiful natural environment meet the needs of students and teachers. We also have a basketball and volleyball court.</vt:lpstr>
      <vt:lpstr>PowerPoint 演示文稿</vt:lpstr>
      <vt:lpstr>PowerPoint 演示文稿</vt:lpstr>
      <vt:lpstr>PowerPoint 演示文稿</vt:lpstr>
      <vt:lpstr>PowerPoint 演示文稿</vt:lpstr>
      <vt:lpstr>School activities and other projects </vt:lpstr>
      <vt:lpstr>Our school participates in many European programs-Erasmus+, Etwinning - and has carried out many actions aimed at highlighting important values ​​of the  European Union. </vt:lpstr>
      <vt:lpstr>PowerPoint 演示文稿</vt:lpstr>
      <vt:lpstr>PowerPoint 演示文稿</vt:lpstr>
      <vt:lpstr>4th Junior High uuSchool of Preveza</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Our School</dc:title>
  <dc:creator>Admin</dc:creator>
  <cp:lastModifiedBy>Αγγελική Ευαγγέ�</cp:lastModifiedBy>
  <cp:revision>6</cp:revision>
  <dcterms:created xsi:type="dcterms:W3CDTF">2024-11-28T17:18:00Z</dcterms:created>
  <dcterms:modified xsi:type="dcterms:W3CDTF">2024-12-01T15:27:22Z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7049F713B31F4CBDB8FB58A454C97339_13</vt:lpwstr>
  </property>
  <property fmtid="{D5CDD505-2E9C-101B-9397-08002B2CF9AE}" pid="3" name="KSOProductBuildVer">
    <vt:lpwstr>1033-12.2.0.18911</vt:lpwstr>
  </property>
</Properties>
</file>