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3" r:id="rId24"/>
    <p:sldId id="27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11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3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74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71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0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92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6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7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5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49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68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A120-7B52-42E4-8D8E-D077111C43ED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8824-8E23-4637-9177-87F85307D7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6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spoudastirio.com.gr/wp-content/uploads/2015/11/ASKHSEIS-PROS-LYSH-ME-LYSH-gen-kef1o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poudastirio.com.gr/wp-content/uploads/2015/11/ASKHSEIS-PROS-LYSH-ME-LYSH-gen-kef1o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/>
          <a:stretch/>
        </p:blipFill>
        <p:spPr>
          <a:xfrm>
            <a:off x="2274849" y="484834"/>
            <a:ext cx="7002965" cy="56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4" y="579549"/>
            <a:ext cx="10225825" cy="519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6" y="334852"/>
            <a:ext cx="8312331" cy="100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C:\Users\helen\Desktop\Screenshot_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6" y="1519706"/>
            <a:ext cx="8229600" cy="4623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2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779751"/>
            <a:ext cx="9646344" cy="116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C:\Users\helen\Desktop\Screenshot_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2366962"/>
            <a:ext cx="8100812" cy="3183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5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" y="592428"/>
            <a:ext cx="1014855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2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60"/>
          <a:stretch/>
        </p:blipFill>
        <p:spPr bwMode="auto">
          <a:xfrm>
            <a:off x="385035" y="389337"/>
            <a:ext cx="6595313" cy="983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Εικόνα 2" descr="C:\Users\helen\Desktop\Screenshot_2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555822" y="1758228"/>
            <a:ext cx="8275309" cy="572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C:\Users\helen\Desktop\Screenshot_2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5" y="3102563"/>
            <a:ext cx="6936085" cy="104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helen\Desktop\Screenshot_2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1" y="4556534"/>
            <a:ext cx="8562163" cy="929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45" y="233362"/>
            <a:ext cx="8251903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2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4" y="566670"/>
            <a:ext cx="10753858" cy="547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1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592428"/>
            <a:ext cx="10174309" cy="508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9" y="496599"/>
            <a:ext cx="9287126" cy="81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C:\Users\helen\Desktop\Screenshot_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1468193"/>
            <a:ext cx="8783392" cy="455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2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785611"/>
            <a:ext cx="8770513" cy="4700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69113" y="1527717"/>
            <a:ext cx="7976420" cy="4535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Ενότητα 1.3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Μηχανισμοί  Άμυνας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b="1" dirty="0">
              <a:solidFill>
                <a:srgbClr val="C0000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Ασκήσεις με καμπύλες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8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  <a:hlinkClick r:id="rId2"/>
              </a:rPr>
              <a:t>http://spoudastirio.com.gr/wp-content/uploads/2015/11/ASKHSEIS-PROS-LYSH-ME-LYSH-gen-kef1o.pdf</a:t>
            </a:r>
            <a:endParaRPr lang="el-GR" sz="1200" b="1" dirty="0" smtClean="0">
              <a:solidFill>
                <a:srgbClr val="C0000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200" b="1" dirty="0">
              <a:solidFill>
                <a:srgbClr val="C0000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l-GR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5" y="667424"/>
            <a:ext cx="3694323" cy="2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669700"/>
            <a:ext cx="9066727" cy="531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785610"/>
            <a:ext cx="6787165" cy="275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C:\Users\helen\Desktop\Screenshot_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3541690"/>
            <a:ext cx="6346320" cy="247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8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9" y="528034"/>
            <a:ext cx="8989452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8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9" y="481012"/>
            <a:ext cx="8697951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58344" y="1481070"/>
            <a:ext cx="7585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solidFill>
                  <a:srgbClr val="002060"/>
                </a:solidFill>
                <a:hlinkClick r:id="rId2"/>
              </a:rPr>
              <a:t>Ιστοσελίδα που συναντάμε τις ασκήσεις</a:t>
            </a:r>
          </a:p>
          <a:p>
            <a:endParaRPr lang="el-GR" dirty="0">
              <a:solidFill>
                <a:srgbClr val="002060"/>
              </a:solidFill>
              <a:hlinkClick r:id="rId2"/>
            </a:endParaRPr>
          </a:p>
          <a:p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http://spoudastirio.com.gr/wp-content/uploads/2015/11/ASKHSEIS-PROS-LYSH-ME-LYSH-gen-kef1o.pdf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90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746975"/>
            <a:ext cx="11678406" cy="5542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605307" y="244698"/>
            <a:ext cx="2137893" cy="38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ΟΜΑΔΑ 1</a:t>
            </a:r>
          </a:p>
        </p:txBody>
      </p:sp>
    </p:spTree>
    <p:extLst>
      <p:ext uri="{BB962C8B-B14F-4D97-AF65-F5344CB8AC3E}">
        <p14:creationId xmlns:p14="http://schemas.microsoft.com/office/powerpoint/2010/main" val="2951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309"/>
            <a:ext cx="11998036" cy="590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1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71055"/>
            <a:ext cx="10917382" cy="576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9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708337"/>
            <a:ext cx="10212946" cy="521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759854"/>
            <a:ext cx="9762186" cy="516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5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" y="540914"/>
            <a:ext cx="10148553" cy="544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helen\Desktop\Screenshot_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"/>
          <a:stretch/>
        </p:blipFill>
        <p:spPr bwMode="auto">
          <a:xfrm>
            <a:off x="141668" y="296574"/>
            <a:ext cx="5966235" cy="2828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Εικόνα 2" descr="C:\Users\helen\Desktop\Screenshot_1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2"/>
          <a:stretch/>
        </p:blipFill>
        <p:spPr bwMode="auto">
          <a:xfrm>
            <a:off x="307178" y="3125499"/>
            <a:ext cx="5800725" cy="328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C:\Users\helen\Desktop\Screenshot_1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5" y="3026535"/>
            <a:ext cx="5458715" cy="53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C:\Users\helen\Desktop\Screenshot_1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7" b="1234"/>
          <a:stretch/>
        </p:blipFill>
        <p:spPr bwMode="auto">
          <a:xfrm>
            <a:off x="6107904" y="2190125"/>
            <a:ext cx="6060034" cy="836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3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</Words>
  <Application>Microsoft Office PowerPoint</Application>
  <PresentationFormat>Ευρεία οθόνη</PresentationFormat>
  <Paragraphs>14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PMingLiU</vt:lpstr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helen</dc:creator>
  <cp:lastModifiedBy>helen</cp:lastModifiedBy>
  <cp:revision>8</cp:revision>
  <dcterms:created xsi:type="dcterms:W3CDTF">2020-04-06T22:29:22Z</dcterms:created>
  <dcterms:modified xsi:type="dcterms:W3CDTF">2020-04-06T23:30:57Z</dcterms:modified>
</cp:coreProperties>
</file>