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81" r:id="rId16"/>
    <p:sldId id="270" r:id="rId17"/>
    <p:sldId id="271" r:id="rId18"/>
    <p:sldId id="272" r:id="rId19"/>
    <p:sldId id="274" r:id="rId20"/>
    <p:sldId id="275" r:id="rId21"/>
    <p:sldId id="276" r:id="rId22"/>
    <p:sldId id="277" r:id="rId23"/>
    <p:sldId id="273" r:id="rId24"/>
    <p:sldId id="279" r:id="rId25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7A120-7B52-42E4-8D8E-D077111C43ED}" type="datetimeFigureOut">
              <a:rPr lang="el-GR" smtClean="0"/>
              <a:t>7/4/2020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38824-8E23-4637-9177-87F85307D77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42110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7A120-7B52-42E4-8D8E-D077111C43ED}" type="datetimeFigureOut">
              <a:rPr lang="el-GR" smtClean="0"/>
              <a:t>7/4/2020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38824-8E23-4637-9177-87F85307D77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03316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7A120-7B52-42E4-8D8E-D077111C43ED}" type="datetimeFigureOut">
              <a:rPr lang="el-GR" smtClean="0"/>
              <a:t>7/4/2020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38824-8E23-4637-9177-87F85307D77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17743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7A120-7B52-42E4-8D8E-D077111C43ED}" type="datetimeFigureOut">
              <a:rPr lang="el-GR" smtClean="0"/>
              <a:t>7/4/2020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38824-8E23-4637-9177-87F85307D77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39716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7A120-7B52-42E4-8D8E-D077111C43ED}" type="datetimeFigureOut">
              <a:rPr lang="el-GR" smtClean="0"/>
              <a:t>7/4/2020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38824-8E23-4637-9177-87F85307D77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26017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7A120-7B52-42E4-8D8E-D077111C43ED}" type="datetimeFigureOut">
              <a:rPr lang="el-GR" smtClean="0"/>
              <a:t>7/4/2020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38824-8E23-4637-9177-87F85307D77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88925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7A120-7B52-42E4-8D8E-D077111C43ED}" type="datetimeFigureOut">
              <a:rPr lang="el-GR" smtClean="0"/>
              <a:t>7/4/2020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38824-8E23-4637-9177-87F85307D77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05697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7A120-7B52-42E4-8D8E-D077111C43ED}" type="datetimeFigureOut">
              <a:rPr lang="el-GR" smtClean="0"/>
              <a:t>7/4/2020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38824-8E23-4637-9177-87F85307D77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74747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7A120-7B52-42E4-8D8E-D077111C43ED}" type="datetimeFigureOut">
              <a:rPr lang="el-GR" smtClean="0"/>
              <a:t>7/4/2020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38824-8E23-4637-9177-87F85307D77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18558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7A120-7B52-42E4-8D8E-D077111C43ED}" type="datetimeFigureOut">
              <a:rPr lang="el-GR" smtClean="0"/>
              <a:t>7/4/2020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38824-8E23-4637-9177-87F85307D77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58493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7A120-7B52-42E4-8D8E-D077111C43ED}" type="datetimeFigureOut">
              <a:rPr lang="el-GR" smtClean="0"/>
              <a:t>7/4/2020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38824-8E23-4637-9177-87F85307D77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9687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07A120-7B52-42E4-8D8E-D077111C43ED}" type="datetimeFigureOut">
              <a:rPr lang="el-GR" smtClean="0"/>
              <a:t>7/4/2020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38824-8E23-4637-9177-87F85307D77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28683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http://spoudastirio.com.gr/wp-content/uploads/2015/11/ASKHSEIS-PROS-LYSH-ME-LYSH-gen-kef1o.pdf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spoudastirio.com.gr/wp-content/uploads/2015/11/ASKHSEIS-PROS-LYSH-ME-LYSH-gen-kef1o.pdf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47"/>
          <a:stretch/>
        </p:blipFill>
        <p:spPr>
          <a:xfrm>
            <a:off x="2274849" y="484834"/>
            <a:ext cx="7002965" cy="568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869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C:\Users\helen\Desktop\Screenshot_13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244" y="579549"/>
            <a:ext cx="10225825" cy="51901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2855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C:\Users\helen\Desktop\Screenshot_14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576" y="334852"/>
            <a:ext cx="8312331" cy="1004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Εικόνα 2" descr="C:\Users\helen\Desktop\Screenshot_15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576" y="1519706"/>
            <a:ext cx="8229600" cy="46235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17295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C:\Users\helen\Desktop\Screenshot_16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62" y="779751"/>
            <a:ext cx="9646344" cy="1164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Εικόνα 2" descr="C:\Users\helen\Desktop\Screenshot_17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887" y="2366962"/>
            <a:ext cx="8100812" cy="31838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6527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C:\Users\helen\Desktop\Screenshot_18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005" y="592428"/>
            <a:ext cx="10148553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324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C:\Users\helen\Desktop\Screenshot_19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5660"/>
          <a:stretch/>
        </p:blipFill>
        <p:spPr bwMode="auto">
          <a:xfrm>
            <a:off x="385035" y="389337"/>
            <a:ext cx="6595313" cy="9831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Εικόνα 2" descr="C:\Users\helen\Desktop\Screenshot_20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2555822" y="1758228"/>
            <a:ext cx="8275309" cy="5728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Εικόνα 3" descr="C:\Users\helen\Desktop\Screenshot_21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45" y="3102563"/>
            <a:ext cx="6936085" cy="104443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Εικόνα 4" descr="C:\Users\helen\Desktop\Screenshot_22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321" y="4556534"/>
            <a:ext cx="8562163" cy="9298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3417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345" y="233362"/>
            <a:ext cx="8251903" cy="639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907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C:\Users\helen\Desktop\Screenshot_23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84" y="566670"/>
            <a:ext cx="10753858" cy="54735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6125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C:\Users\helen\Desktop\Screenshot_1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490" y="592428"/>
            <a:ext cx="10174309" cy="50871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99179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C:\Users\helen\Desktop\Screenshot_3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939" y="496599"/>
            <a:ext cx="9287126" cy="817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Εικόνα 2" descr="C:\Users\helen\Desktop\Screenshot_4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49" y="1468193"/>
            <a:ext cx="8783392" cy="45591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26273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C:\Users\helen\Desktop\Screenshot_6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763" y="785611"/>
            <a:ext cx="8770513" cy="47007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50868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3769113" y="1527717"/>
            <a:ext cx="7976420" cy="45354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l-GR" sz="2800" b="1" dirty="0" smtClean="0">
                <a:solidFill>
                  <a:srgbClr val="C00000"/>
                </a:solidFill>
                <a:latin typeface="Calibri" panose="020F050202020403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Ενότητα 1.3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l-GR" sz="2800" b="1" dirty="0" smtClean="0">
              <a:solidFill>
                <a:srgbClr val="C00000"/>
              </a:solidFill>
              <a:effectLst/>
              <a:latin typeface="Calibri" panose="020F0502020204030204" pitchFamily="34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l-GR" sz="2800" b="1" dirty="0" smtClean="0">
                <a:solidFill>
                  <a:srgbClr val="C00000"/>
                </a:solidFill>
                <a:latin typeface="Calibri" panose="020F050202020403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 Μηχανισμοί  Άμυνας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l-GR" sz="2800" b="1" dirty="0">
              <a:solidFill>
                <a:srgbClr val="C00000"/>
              </a:solidFill>
              <a:latin typeface="Calibri" panose="020F0502020204030204" pitchFamily="34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l-GR" sz="2800" b="1" dirty="0" smtClean="0">
                <a:solidFill>
                  <a:srgbClr val="C00000"/>
                </a:solidFill>
                <a:effectLst/>
                <a:latin typeface="Calibri" panose="020F050202020403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Ασκήσεις με καμπύλες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l-GR" sz="2800" b="1" dirty="0" smtClean="0">
              <a:solidFill>
                <a:srgbClr val="C00000"/>
              </a:solidFill>
              <a:effectLst/>
              <a:latin typeface="Calibri" panose="020F0502020204030204" pitchFamily="34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200" b="1" dirty="0" smtClean="0">
                <a:solidFill>
                  <a:srgbClr val="C00000"/>
                </a:solidFill>
                <a:latin typeface="Calibri" panose="020F0502020204030204" pitchFamily="34" charset="0"/>
                <a:ea typeface="PMingLiU" panose="02020500000000000000" pitchFamily="18" charset="-120"/>
                <a:cs typeface="Times New Roman" panose="02020603050405020304" pitchFamily="18" charset="0"/>
                <a:hlinkClick r:id="rId2"/>
              </a:rPr>
              <a:t>http://spoudastirio.com.gr/wp-content/uploads/2015/11/ASKHSEIS-PROS-LYSH-ME-LYSH-gen-kef1o.pdf</a:t>
            </a:r>
            <a:endParaRPr lang="el-GR" sz="1200" b="1" dirty="0" smtClean="0">
              <a:solidFill>
                <a:srgbClr val="C00000"/>
              </a:solidFill>
              <a:latin typeface="Calibri" panose="020F0502020204030204" pitchFamily="34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l-GR" sz="1200" b="1" dirty="0">
              <a:solidFill>
                <a:srgbClr val="C00000"/>
              </a:solidFill>
              <a:latin typeface="Calibri" panose="020F0502020204030204" pitchFamily="34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l-GR" sz="2800" b="1" dirty="0" smtClean="0">
                <a:solidFill>
                  <a:srgbClr val="C00000"/>
                </a:solidFill>
                <a:effectLst/>
                <a:latin typeface="Calibri" panose="020F050202020403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endParaRPr lang="el-GR" sz="2800" b="1" dirty="0">
              <a:solidFill>
                <a:srgbClr val="C00000"/>
              </a:solidFill>
              <a:effectLst/>
              <a:latin typeface="Calibri" panose="020F0502020204030204" pitchFamily="34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15" y="667424"/>
            <a:ext cx="3694323" cy="299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066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C:\Users\helen\Desktop\Screenshot_7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704" y="669700"/>
            <a:ext cx="9066727" cy="53189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754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C:\Users\helen\Desktop\Screenshot_8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611" y="785610"/>
            <a:ext cx="6787165" cy="27560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Εικόνα 2" descr="C:\Users\helen\Desktop\Screenshot_9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86" y="3541690"/>
            <a:ext cx="6346320" cy="24750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94822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C:\Users\helen\Desktop\Screenshot_10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249" y="528034"/>
            <a:ext cx="8989452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1280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239" y="481012"/>
            <a:ext cx="8697951" cy="589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715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1558344" y="1481070"/>
            <a:ext cx="75856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u="sng" dirty="0" smtClean="0">
                <a:solidFill>
                  <a:srgbClr val="002060"/>
                </a:solidFill>
                <a:hlinkClick r:id="rId2"/>
              </a:rPr>
              <a:t>Ιστοσελίδα που συναντάμε τις ασκήσεις</a:t>
            </a:r>
          </a:p>
          <a:p>
            <a:endParaRPr lang="el-GR" dirty="0">
              <a:solidFill>
                <a:srgbClr val="002060"/>
              </a:solidFill>
              <a:hlinkClick r:id="rId2"/>
            </a:endParaRPr>
          </a:p>
          <a:p>
            <a:endParaRPr lang="el-GR" dirty="0" smtClean="0">
              <a:hlinkClick r:id="rId2"/>
            </a:endParaRPr>
          </a:p>
          <a:p>
            <a:r>
              <a:rPr lang="en-US" dirty="0" smtClean="0">
                <a:hlinkClick r:id="rId2"/>
              </a:rPr>
              <a:t>http://spoudastirio.com.gr/wp-content/uploads/2015/11/ASKHSEIS-PROS-LYSH-ME-LYSH-gen-kef1o.pdf</a:t>
            </a:r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79069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C:\Users\helen\Desktop\Screenshot_1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673" y="746975"/>
            <a:ext cx="11678406" cy="554298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Ορθογώνιο 2"/>
          <p:cNvSpPr/>
          <p:nvPr/>
        </p:nvSpPr>
        <p:spPr>
          <a:xfrm>
            <a:off x="605307" y="244698"/>
            <a:ext cx="2137893" cy="3863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>
                <a:solidFill>
                  <a:schemeClr val="bg1"/>
                </a:solidFill>
              </a:rPr>
              <a:t>ΟΜΑΔΑ 1</a:t>
            </a:r>
          </a:p>
        </p:txBody>
      </p:sp>
    </p:spTree>
    <p:extLst>
      <p:ext uri="{BB962C8B-B14F-4D97-AF65-F5344CB8AC3E}">
        <p14:creationId xmlns:p14="http://schemas.microsoft.com/office/powerpoint/2010/main" val="295102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C:\Users\helen\Desktop\Screenshot_3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7309"/>
            <a:ext cx="11998036" cy="59020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516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C:\Users\helen\Desktop\Screenshot_4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218" y="471055"/>
            <a:ext cx="10917382" cy="57634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9989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C:\Users\helen\Desktop\Screenshot_6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66" y="708337"/>
            <a:ext cx="10212946" cy="52159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645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C:\Users\helen\Desktop\Screenshot_7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65" y="759854"/>
            <a:ext cx="9762186" cy="51644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4501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C:\Users\helen\Desktop\Screenshot_8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43" y="540914"/>
            <a:ext cx="10148553" cy="54477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6748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C:\Users\helen\Desktop\Screenshot_9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37"/>
          <a:stretch/>
        </p:blipFill>
        <p:spPr bwMode="auto">
          <a:xfrm>
            <a:off x="141668" y="296574"/>
            <a:ext cx="5966235" cy="28289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Εικόνα 2" descr="C:\Users\helen\Desktop\Screenshot_11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62"/>
          <a:stretch/>
        </p:blipFill>
        <p:spPr bwMode="auto">
          <a:xfrm>
            <a:off x="307178" y="3125499"/>
            <a:ext cx="5800725" cy="32881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Εικόνα 3" descr="C:\Users\helen\Desktop\Screenshot_12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8675" y="3026535"/>
            <a:ext cx="5458715" cy="532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Εικόνα 4" descr="C:\Users\helen\Desktop\Screenshot_11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877" b="1234"/>
          <a:stretch/>
        </p:blipFill>
        <p:spPr bwMode="auto">
          <a:xfrm>
            <a:off x="6107904" y="2190125"/>
            <a:ext cx="6060034" cy="83641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39318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22</Words>
  <Application>Microsoft Office PowerPoint</Application>
  <PresentationFormat>Ευρεία οθόνη</PresentationFormat>
  <Paragraphs>14</Paragraphs>
  <Slides>24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24</vt:i4>
      </vt:variant>
    </vt:vector>
  </HeadingPairs>
  <TitlesOfParts>
    <vt:vector size="30" baseType="lpstr">
      <vt:lpstr>PMingLiU</vt:lpstr>
      <vt:lpstr>Arial</vt:lpstr>
      <vt:lpstr>Calibri</vt:lpstr>
      <vt:lpstr>Calibri Light</vt:lpstr>
      <vt:lpstr>Times New Roman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helen</dc:creator>
  <cp:lastModifiedBy>helen</cp:lastModifiedBy>
  <cp:revision>8</cp:revision>
  <dcterms:created xsi:type="dcterms:W3CDTF">2020-04-06T22:29:22Z</dcterms:created>
  <dcterms:modified xsi:type="dcterms:W3CDTF">2020-04-06T23:30:57Z</dcterms:modified>
</cp:coreProperties>
</file>