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embeddedFontLst>
    <p:embeddedFont>
      <p:font typeface="Merriweather" charset="0"/>
      <p:regular r:id="rId7"/>
      <p:bold r:id="rId8"/>
      <p:italic r:id="rId9"/>
      <p:boldItalic r:id="rId10"/>
    </p:embeddedFont>
    <p:embeddedFont>
      <p:font typeface="Roboto" charset="0"/>
      <p:regular r:id="rId11"/>
      <p:bold r:id="rId12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-90" y="-96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font" Target="fonts/font8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aa8c032314_0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aa8c032314_0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aa8c032314_0_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aa8c032314_0_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aa8c032314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aa8c032314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-125" y="0"/>
            <a:ext cx="9144250" cy="4398100"/>
          </a:xfrm>
          <a:custGeom>
            <a:avLst/>
            <a:gdLst/>
            <a:ahLst/>
            <a:cxnLst/>
            <a:rect l="l" t="t" r="r" b="b"/>
            <a:pathLst>
              <a:path w="365770" h="175924" extrusionOk="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311700" y="1878560"/>
            <a:ext cx="4242600" cy="73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dk1"/>
        </a:solid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 hasCustomPrompt="1"/>
          </p:nvPr>
        </p:nvSpPr>
        <p:spPr>
          <a:xfrm>
            <a:off x="311750" y="831175"/>
            <a:ext cx="5334900" cy="1244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>
            <a:off x="311700" y="2121425"/>
            <a:ext cx="5334900" cy="94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accent3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0" y="48099"/>
            <a:ext cx="9144250" cy="4398100"/>
          </a:xfrm>
          <a:custGeom>
            <a:avLst/>
            <a:gdLst/>
            <a:ahLst/>
            <a:cxnLst/>
            <a:rect l="l" t="t" r="r" b="b"/>
            <a:pathLst>
              <a:path w="365770" h="175924" extrusionOk="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16" name="Google Shape;16;p3"/>
          <p:cNvSpPr/>
          <p:nvPr/>
        </p:nvSpPr>
        <p:spPr>
          <a:xfrm>
            <a:off x="0" y="0"/>
            <a:ext cx="9144250" cy="4398100"/>
          </a:xfrm>
          <a:custGeom>
            <a:avLst/>
            <a:gdLst/>
            <a:ahLst/>
            <a:cxnLst/>
            <a:rect l="l" t="t" r="r" b="b"/>
            <a:pathLst>
              <a:path w="365770" h="175924" extrusionOk="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</p:sp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>
            <a:off x="0" y="0"/>
            <a:ext cx="4314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4"/>
          <p:cNvSpPr/>
          <p:nvPr/>
        </p:nvSpPr>
        <p:spPr>
          <a:xfrm>
            <a:off x="0" y="44125"/>
            <a:ext cx="4313625" cy="4399375"/>
          </a:xfrm>
          <a:custGeom>
            <a:avLst/>
            <a:gdLst/>
            <a:ahLst/>
            <a:cxnLst/>
            <a:rect l="l" t="t" r="r" b="b"/>
            <a:pathLst>
              <a:path w="172545" h="175975" extrusionOk="0">
                <a:moveTo>
                  <a:pt x="0" y="157"/>
                </a:moveTo>
                <a:lnTo>
                  <a:pt x="172419" y="0"/>
                </a:lnTo>
                <a:lnTo>
                  <a:pt x="172545" y="126541"/>
                </a:lnTo>
                <a:lnTo>
                  <a:pt x="0" y="1759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</p:sp>
      <p:sp>
        <p:nvSpPr>
          <p:cNvPr id="22" name="Google Shape;22;p4"/>
          <p:cNvSpPr/>
          <p:nvPr/>
        </p:nvSpPr>
        <p:spPr>
          <a:xfrm>
            <a:off x="-125" y="0"/>
            <a:ext cx="4316900" cy="4395600"/>
          </a:xfrm>
          <a:custGeom>
            <a:avLst/>
            <a:gdLst/>
            <a:ahLst/>
            <a:cxnLst/>
            <a:rect l="l" t="t" r="r" b="b"/>
            <a:pathLst>
              <a:path w="172676" h="175824" extrusionOk="0">
                <a:moveTo>
                  <a:pt x="0" y="6"/>
                </a:moveTo>
                <a:lnTo>
                  <a:pt x="172676" y="0"/>
                </a:lnTo>
                <a:lnTo>
                  <a:pt x="172562" y="126442"/>
                </a:lnTo>
                <a:lnTo>
                  <a:pt x="0" y="175824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</p:sp>
      <p:sp>
        <p:nvSpPr>
          <p:cNvPr id="23" name="Google Shape;23;p4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body" idx="1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/>
          <p:nvPr/>
        </p:nvSpPr>
        <p:spPr>
          <a:xfrm>
            <a:off x="0" y="0"/>
            <a:ext cx="9144000" cy="1277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311700" y="1505700"/>
            <a:ext cx="3999900" cy="307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body" idx="2"/>
          </p:nvPr>
        </p:nvSpPr>
        <p:spPr>
          <a:xfrm>
            <a:off x="4832400" y="1505700"/>
            <a:ext cx="3999900" cy="307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/>
          <p:nvPr/>
        </p:nvSpPr>
        <p:spPr>
          <a:xfrm>
            <a:off x="0" y="0"/>
            <a:ext cx="9144000" cy="1277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/>
          <p:nvPr/>
        </p:nvSpPr>
        <p:spPr>
          <a:xfrm>
            <a:off x="0" y="0"/>
            <a:ext cx="37644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127500" cy="182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1"/>
          </p:nvPr>
        </p:nvSpPr>
        <p:spPr>
          <a:xfrm>
            <a:off x="311700" y="2390650"/>
            <a:ext cx="3127500" cy="229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3"/>
        </a:solidFill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>
            <a:spLocks noGrp="1"/>
          </p:cNvSpPr>
          <p:nvPr>
            <p:ph type="title"/>
          </p:nvPr>
        </p:nvSpPr>
        <p:spPr>
          <a:xfrm>
            <a:off x="311675" y="798600"/>
            <a:ext cx="6247800" cy="354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title"/>
          </p:nvPr>
        </p:nvSpPr>
        <p:spPr>
          <a:xfrm>
            <a:off x="311300" y="500925"/>
            <a:ext cx="3704400" cy="204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subTitle" idx="1"/>
          </p:nvPr>
        </p:nvSpPr>
        <p:spPr>
          <a:xfrm>
            <a:off x="304800" y="2626725"/>
            <a:ext cx="3704400" cy="92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2"/>
          </p:nvPr>
        </p:nvSpPr>
        <p:spPr>
          <a:xfrm>
            <a:off x="4879025" y="500925"/>
            <a:ext cx="3954000" cy="411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/>
          <p:nvPr/>
        </p:nvSpPr>
        <p:spPr>
          <a:xfrm>
            <a:off x="0" y="4369000"/>
            <a:ext cx="9144000" cy="7743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body" idx="1"/>
          </p:nvPr>
        </p:nvSpPr>
        <p:spPr>
          <a:xfrm>
            <a:off x="311700" y="4521400"/>
            <a:ext cx="7979400" cy="46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Merriweather"/>
              <a:buNone/>
              <a:defRPr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paradigm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Roboto"/>
              <a:buChar char="●"/>
              <a:defRPr sz="13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29845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ransition/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3"/>
          <p:cNvSpPr txBox="1">
            <a:spLocks noGrp="1"/>
          </p:cNvSpPr>
          <p:nvPr>
            <p:ph type="ctrTitle"/>
          </p:nvPr>
        </p:nvSpPr>
        <p:spPr>
          <a:xfrm>
            <a:off x="528870" y="1019785"/>
            <a:ext cx="4900380" cy="128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dirty="0"/>
              <a:t>Passive Voice</a:t>
            </a:r>
            <a:endParaRPr sz="4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4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How active voice is changed in passive voice</a:t>
            </a:r>
            <a:endParaRPr dirty="0"/>
          </a:p>
        </p:txBody>
      </p:sp>
      <p:sp>
        <p:nvSpPr>
          <p:cNvPr id="71" name="Google Shape;71;p14"/>
          <p:cNvSpPr txBox="1">
            <a:spLocks noGrp="1"/>
          </p:cNvSpPr>
          <p:nvPr>
            <p:ph type="body" idx="1"/>
          </p:nvPr>
        </p:nvSpPr>
        <p:spPr>
          <a:xfrm>
            <a:off x="4644674" y="500925"/>
            <a:ext cx="4247865" cy="40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lang="en" sz="4400" dirty="0" smtClean="0">
              <a:solidFill>
                <a:srgbClr val="073763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4400" dirty="0" smtClean="0">
                <a:solidFill>
                  <a:srgbClr val="073763"/>
                </a:solidFill>
              </a:rPr>
              <a:t>Jim </a:t>
            </a:r>
            <a:r>
              <a:rPr lang="en" sz="4400" dirty="0">
                <a:solidFill>
                  <a:srgbClr val="073763"/>
                </a:solidFill>
              </a:rPr>
              <a:t>helped me</a:t>
            </a:r>
            <a:r>
              <a:rPr lang="en" sz="4400" dirty="0" smtClean="0">
                <a:solidFill>
                  <a:srgbClr val="073763"/>
                </a:solidFill>
              </a:rPr>
              <a:t>.</a:t>
            </a:r>
            <a:endParaRPr sz="4400" dirty="0">
              <a:solidFill>
                <a:srgbClr val="073763"/>
              </a:solidFill>
            </a:endParaRPr>
          </a:p>
        </p:txBody>
      </p:sp>
      <p:cxnSp>
        <p:nvCxnSpPr>
          <p:cNvPr id="72" name="Google Shape;72;p14"/>
          <p:cNvCxnSpPr/>
          <p:nvPr/>
        </p:nvCxnSpPr>
        <p:spPr>
          <a:xfrm flipH="1">
            <a:off x="5132070" y="2434590"/>
            <a:ext cx="2331720" cy="53721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" name="8 - Ευθύγραμμο βέλος σύνδεσης"/>
          <p:cNvCxnSpPr/>
          <p:nvPr/>
        </p:nvCxnSpPr>
        <p:spPr>
          <a:xfrm>
            <a:off x="5440680" y="2446020"/>
            <a:ext cx="2400300" cy="5372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- Δεξιό άγκιστρο"/>
          <p:cNvSpPr/>
          <p:nvPr/>
        </p:nvSpPr>
        <p:spPr>
          <a:xfrm rot="5400000">
            <a:off x="7938135" y="3423285"/>
            <a:ext cx="314325" cy="81724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10 - Έλλειψη"/>
          <p:cNvSpPr/>
          <p:nvPr/>
        </p:nvSpPr>
        <p:spPr>
          <a:xfrm>
            <a:off x="7326630" y="4114800"/>
            <a:ext cx="1588770" cy="4229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agent</a:t>
            </a:r>
            <a:endParaRPr lang="el-GR" dirty="0"/>
          </a:p>
        </p:txBody>
      </p:sp>
      <p:sp>
        <p:nvSpPr>
          <p:cNvPr id="13" name="12 - Έλλειψη"/>
          <p:cNvSpPr/>
          <p:nvPr/>
        </p:nvSpPr>
        <p:spPr>
          <a:xfrm>
            <a:off x="4617720" y="674370"/>
            <a:ext cx="1280160" cy="4343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Subject</a:t>
            </a:r>
            <a:endParaRPr lang="el-GR" dirty="0"/>
          </a:p>
        </p:txBody>
      </p:sp>
      <p:sp>
        <p:nvSpPr>
          <p:cNvPr id="14" name="13 - Έλλειψη"/>
          <p:cNvSpPr/>
          <p:nvPr/>
        </p:nvSpPr>
        <p:spPr>
          <a:xfrm>
            <a:off x="6015990" y="678180"/>
            <a:ext cx="1280160" cy="4343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Verb</a:t>
            </a:r>
            <a:endParaRPr lang="el-GR" dirty="0"/>
          </a:p>
        </p:txBody>
      </p:sp>
      <p:sp>
        <p:nvSpPr>
          <p:cNvPr id="15" name="14 - Έλλειψη"/>
          <p:cNvSpPr/>
          <p:nvPr/>
        </p:nvSpPr>
        <p:spPr>
          <a:xfrm>
            <a:off x="7391400" y="659130"/>
            <a:ext cx="1280160" cy="4343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Object</a:t>
            </a:r>
            <a:endParaRPr lang="el-GR" dirty="0"/>
          </a:p>
        </p:txBody>
      </p:sp>
      <p:cxnSp>
        <p:nvCxnSpPr>
          <p:cNvPr id="17" name="16 - Ευθύγραμμο βέλος σύνδεσης"/>
          <p:cNvCxnSpPr/>
          <p:nvPr/>
        </p:nvCxnSpPr>
        <p:spPr>
          <a:xfrm flipH="1">
            <a:off x="5223510" y="1200150"/>
            <a:ext cx="11430" cy="5257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- Ευθύγραμμο βέλος σύνδεσης"/>
          <p:cNvCxnSpPr/>
          <p:nvPr/>
        </p:nvCxnSpPr>
        <p:spPr>
          <a:xfrm>
            <a:off x="6678930" y="1261110"/>
            <a:ext cx="7620" cy="5562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- Ευθύγραμμο βέλος σύνδεσης"/>
          <p:cNvCxnSpPr/>
          <p:nvPr/>
        </p:nvCxnSpPr>
        <p:spPr>
          <a:xfrm flipH="1">
            <a:off x="7985760" y="1242060"/>
            <a:ext cx="11430" cy="5257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- Έλλειψη"/>
          <p:cNvSpPr/>
          <p:nvPr/>
        </p:nvSpPr>
        <p:spPr>
          <a:xfrm>
            <a:off x="4777740" y="3051810"/>
            <a:ext cx="880110" cy="5257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</a:t>
            </a:r>
            <a:endParaRPr lang="el-GR" dirty="0"/>
          </a:p>
        </p:txBody>
      </p:sp>
      <p:sp>
        <p:nvSpPr>
          <p:cNvPr id="28" name="27 - Έλλειψη"/>
          <p:cNvSpPr/>
          <p:nvPr/>
        </p:nvSpPr>
        <p:spPr>
          <a:xfrm>
            <a:off x="5772150" y="3044190"/>
            <a:ext cx="1554480" cy="5257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</a:t>
            </a:r>
            <a:r>
              <a:rPr lang="en-US" dirty="0" smtClean="0"/>
              <a:t>as helped</a:t>
            </a:r>
            <a:endParaRPr lang="el-GR" dirty="0"/>
          </a:p>
        </p:txBody>
      </p:sp>
      <p:sp>
        <p:nvSpPr>
          <p:cNvPr id="29" name="28 - Έλλειψη"/>
          <p:cNvSpPr/>
          <p:nvPr/>
        </p:nvSpPr>
        <p:spPr>
          <a:xfrm>
            <a:off x="7479030" y="3101340"/>
            <a:ext cx="1230630" cy="5257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r>
              <a:rPr lang="en-US" dirty="0" smtClean="0"/>
              <a:t>y Jim.</a:t>
            </a:r>
            <a:endParaRPr lang="el-GR" dirty="0"/>
          </a:p>
        </p:txBody>
      </p:sp>
      <p:cxnSp>
        <p:nvCxnSpPr>
          <p:cNvPr id="31" name="30 - Ευθύγραμμο βέλος σύνδεσης"/>
          <p:cNvCxnSpPr/>
          <p:nvPr/>
        </p:nvCxnSpPr>
        <p:spPr>
          <a:xfrm flipH="1">
            <a:off x="6541770" y="2423160"/>
            <a:ext cx="7620" cy="5753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3" grpId="0" animBg="1"/>
      <p:bldP spid="14" grpId="0" animBg="1"/>
      <p:bldP spid="15" grpId="0" animBg="1"/>
      <p:bldP spid="27" grpId="0" animBg="1"/>
      <p:bldP spid="28" grpId="0" animBg="1"/>
      <p:bldP spid="2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passive voice is formed</a:t>
            </a:r>
            <a:endParaRPr/>
          </a:p>
        </p:txBody>
      </p:sp>
      <p:sp>
        <p:nvSpPr>
          <p:cNvPr id="80" name="Google Shape;80;p15"/>
          <p:cNvSpPr/>
          <p:nvPr/>
        </p:nvSpPr>
        <p:spPr>
          <a:xfrm>
            <a:off x="4018225" y="406925"/>
            <a:ext cx="1396800" cy="7923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am/is/are</a:t>
            </a:r>
            <a:endParaRPr/>
          </a:p>
        </p:txBody>
      </p:sp>
      <p:sp>
        <p:nvSpPr>
          <p:cNvPr id="81" name="Google Shape;81;p15"/>
          <p:cNvSpPr/>
          <p:nvPr/>
        </p:nvSpPr>
        <p:spPr>
          <a:xfrm>
            <a:off x="5808450" y="346475"/>
            <a:ext cx="1396800" cy="9132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was/were</a:t>
            </a:r>
            <a:endParaRPr dirty="0"/>
          </a:p>
        </p:txBody>
      </p:sp>
      <p:sp>
        <p:nvSpPr>
          <p:cNvPr id="82" name="Google Shape;82;p15"/>
          <p:cNvSpPr/>
          <p:nvPr/>
        </p:nvSpPr>
        <p:spPr>
          <a:xfrm>
            <a:off x="3409200" y="1806275"/>
            <a:ext cx="1396800" cy="9132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been</a:t>
            </a:r>
            <a:endParaRPr/>
          </a:p>
        </p:txBody>
      </p:sp>
      <p:sp>
        <p:nvSpPr>
          <p:cNvPr id="83" name="Google Shape;83;p15"/>
          <p:cNvSpPr/>
          <p:nvPr/>
        </p:nvSpPr>
        <p:spPr>
          <a:xfrm>
            <a:off x="4018225" y="3009825"/>
            <a:ext cx="1396800" cy="9132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being</a:t>
            </a:r>
            <a:endParaRPr/>
          </a:p>
        </p:txBody>
      </p:sp>
      <p:sp>
        <p:nvSpPr>
          <p:cNvPr id="84" name="Google Shape;84;p15"/>
          <p:cNvSpPr/>
          <p:nvPr/>
        </p:nvSpPr>
        <p:spPr>
          <a:xfrm>
            <a:off x="5652025" y="3247950"/>
            <a:ext cx="1053300" cy="7923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be</a:t>
            </a:r>
            <a:endParaRPr dirty="0"/>
          </a:p>
        </p:txBody>
      </p:sp>
      <p:cxnSp>
        <p:nvCxnSpPr>
          <p:cNvPr id="85" name="Google Shape;85;p15"/>
          <p:cNvCxnSpPr/>
          <p:nvPr/>
        </p:nvCxnSpPr>
        <p:spPr>
          <a:xfrm flipH="1">
            <a:off x="4828860" y="2194560"/>
            <a:ext cx="817560" cy="68315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6" name="Google Shape;86;p15"/>
          <p:cNvCxnSpPr>
            <a:endCxn id="80" idx="5"/>
          </p:cNvCxnSpPr>
          <p:nvPr/>
        </p:nvCxnSpPr>
        <p:spPr>
          <a:xfrm flipH="1" flipV="1">
            <a:off x="5210468" y="1083195"/>
            <a:ext cx="664552" cy="722745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7" name="Google Shape;87;p15"/>
          <p:cNvCxnSpPr>
            <a:endCxn id="83" idx="7"/>
          </p:cNvCxnSpPr>
          <p:nvPr/>
        </p:nvCxnSpPr>
        <p:spPr>
          <a:xfrm flipH="1">
            <a:off x="5210468" y="2651760"/>
            <a:ext cx="630262" cy="4918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8" name="Google Shape;88;p15"/>
          <p:cNvCxnSpPr>
            <a:endCxn id="84" idx="0"/>
          </p:cNvCxnSpPr>
          <p:nvPr/>
        </p:nvCxnSpPr>
        <p:spPr>
          <a:xfrm>
            <a:off x="6149340" y="2800350"/>
            <a:ext cx="29335" cy="447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9" name="Google Shape;89;p15"/>
          <p:cNvCxnSpPr>
            <a:endCxn id="81" idx="4"/>
          </p:cNvCxnSpPr>
          <p:nvPr/>
        </p:nvCxnSpPr>
        <p:spPr>
          <a:xfrm flipV="1">
            <a:off x="6355080" y="1259675"/>
            <a:ext cx="151770" cy="580555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90" name="Google Shape;90;p15"/>
          <p:cNvSpPr/>
          <p:nvPr/>
        </p:nvSpPr>
        <p:spPr>
          <a:xfrm>
            <a:off x="8187300" y="1470575"/>
            <a:ext cx="900000" cy="7923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-ed</a:t>
            </a:r>
            <a:endParaRPr/>
          </a:p>
        </p:txBody>
      </p:sp>
      <p:sp>
        <p:nvSpPr>
          <p:cNvPr id="91" name="Google Shape;91;p15"/>
          <p:cNvSpPr/>
          <p:nvPr/>
        </p:nvSpPr>
        <p:spPr>
          <a:xfrm>
            <a:off x="7856400" y="2719475"/>
            <a:ext cx="1230900" cy="7923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past participle</a:t>
            </a:r>
            <a:endParaRPr dirty="0"/>
          </a:p>
        </p:txBody>
      </p:sp>
      <p:cxnSp>
        <p:nvCxnSpPr>
          <p:cNvPr id="92" name="Google Shape;92;p15"/>
          <p:cNvCxnSpPr>
            <a:endCxn id="90" idx="1"/>
          </p:cNvCxnSpPr>
          <p:nvPr/>
        </p:nvCxnSpPr>
        <p:spPr>
          <a:xfrm flipV="1">
            <a:off x="7715250" y="1866725"/>
            <a:ext cx="472050" cy="224965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3" name="Google Shape;93;p15"/>
          <p:cNvCxnSpPr/>
          <p:nvPr/>
        </p:nvCxnSpPr>
        <p:spPr>
          <a:xfrm>
            <a:off x="7738110" y="2548890"/>
            <a:ext cx="212165" cy="16401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8" name="17 - Έλλειψη"/>
          <p:cNvSpPr/>
          <p:nvPr/>
        </p:nvSpPr>
        <p:spPr>
          <a:xfrm>
            <a:off x="5749290" y="1783080"/>
            <a:ext cx="90297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be</a:t>
            </a:r>
            <a:endParaRPr lang="el-GR" sz="2000" dirty="0"/>
          </a:p>
        </p:txBody>
      </p:sp>
      <p:sp>
        <p:nvSpPr>
          <p:cNvPr id="26" name="25 - Έλλειψη"/>
          <p:cNvSpPr/>
          <p:nvPr/>
        </p:nvSpPr>
        <p:spPr>
          <a:xfrm>
            <a:off x="6892290" y="1805940"/>
            <a:ext cx="800100" cy="8458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Roboto" charset="0"/>
                <a:ea typeface="Roboto" charset="0"/>
              </a:rPr>
              <a:t>en</a:t>
            </a:r>
            <a:endParaRPr lang="el-GR" sz="2000" dirty="0">
              <a:latin typeface="Roboto" charset="0"/>
              <a:ea typeface="Roboto" charset="0"/>
            </a:endParaRPr>
          </a:p>
        </p:txBody>
      </p:sp>
      <p:sp>
        <p:nvSpPr>
          <p:cNvPr id="27" name="26 - Συν"/>
          <p:cNvSpPr/>
          <p:nvPr/>
        </p:nvSpPr>
        <p:spPr>
          <a:xfrm>
            <a:off x="6697980" y="2160270"/>
            <a:ext cx="148590" cy="14859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  <p:bldP spid="81" grpId="0" animBg="1"/>
      <p:bldP spid="82" grpId="0" animBg="1"/>
      <p:bldP spid="83" grpId="0" animBg="1"/>
      <p:bldP spid="84" grpId="0" animBg="1"/>
      <p:bldP spid="90" grpId="0" animBg="1"/>
      <p:bldP spid="91" grpId="0" animBg="1"/>
      <p:bldP spid="18" grpId="0" animBg="1"/>
      <p:bldP spid="26" grpId="0" animBg="1"/>
      <p:bldP spid="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6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use passive voice...</a:t>
            </a:r>
            <a:endParaRPr/>
          </a:p>
        </p:txBody>
      </p:sp>
      <p:sp>
        <p:nvSpPr>
          <p:cNvPr id="99" name="Google Shape;99;p16"/>
          <p:cNvSpPr txBox="1">
            <a:spLocks noGrp="1"/>
          </p:cNvSpPr>
          <p:nvPr>
            <p:ph type="body" idx="1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3000" dirty="0" smtClean="0"/>
              <a:t>....because </a:t>
            </a:r>
            <a:r>
              <a:rPr lang="en" sz="3000" dirty="0"/>
              <a:t>we’re more interested in the action rather than the doer himself/herself.</a:t>
            </a:r>
            <a:endParaRPr sz="3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aradigm">
  <a:themeElements>
    <a:clrScheme name="Προσαρμοσμένος 4">
      <a:dk1>
        <a:srgbClr val="1F1F1F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89CA2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47</TotalTime>
  <Words>59</Words>
  <Application>Microsoft Office PowerPoint</Application>
  <PresentationFormat>Προβολή στην οθόνη (16:9)</PresentationFormat>
  <Paragraphs>23</Paragraphs>
  <Slides>4</Slides>
  <Notes>4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8" baseType="lpstr">
      <vt:lpstr>Arial</vt:lpstr>
      <vt:lpstr>Merriweather</vt:lpstr>
      <vt:lpstr>Roboto</vt:lpstr>
      <vt:lpstr>Paradigm</vt:lpstr>
      <vt:lpstr>Passive Voice</vt:lpstr>
      <vt:lpstr>How active voice is changed in passive voice</vt:lpstr>
      <vt:lpstr>How passive voice is formed</vt:lpstr>
      <vt:lpstr>Why use passive voice...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Passive Voice</dc:title>
  <dc:creator>?????? ?????S?</dc:creator>
  <cp:lastModifiedBy>testware</cp:lastModifiedBy>
  <cp:revision>9</cp:revision>
  <dcterms:modified xsi:type="dcterms:W3CDTF">2021-01-09T17:46:05Z</dcterms:modified>
</cp:coreProperties>
</file>