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Merriweather" charset="0"/>
      <p:regular r:id="rId7"/>
      <p:bold r:id="rId8"/>
      <p:italic r:id="rId9"/>
      <p:boldItalic r:id="rId10"/>
    </p:embeddedFont>
    <p:embeddedFont>
      <p:font typeface="Robo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90" y="-9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a8c03231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a8c03231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a8c032314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a8c032314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a8c032314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a8c032314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528870" y="1019785"/>
            <a:ext cx="490038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Passive Voice</a:t>
            </a:r>
            <a:endParaRPr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active voice is changed in passive voice</a:t>
            </a:r>
            <a:endParaRPr dirty="0"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4" y="500925"/>
            <a:ext cx="4247865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en" sz="4400" dirty="0" smtClean="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400" dirty="0" smtClean="0">
                <a:solidFill>
                  <a:srgbClr val="073763"/>
                </a:solidFill>
              </a:rPr>
              <a:t>Jim </a:t>
            </a:r>
            <a:r>
              <a:rPr lang="en" sz="4400" dirty="0">
                <a:solidFill>
                  <a:srgbClr val="073763"/>
                </a:solidFill>
              </a:rPr>
              <a:t>helped me</a:t>
            </a:r>
            <a:r>
              <a:rPr lang="en" sz="4400" dirty="0" smtClean="0">
                <a:solidFill>
                  <a:srgbClr val="073763"/>
                </a:solidFill>
              </a:rPr>
              <a:t>.</a:t>
            </a:r>
            <a:endParaRPr sz="4400" dirty="0">
              <a:solidFill>
                <a:srgbClr val="073763"/>
              </a:solidFill>
            </a:endParaRPr>
          </a:p>
        </p:txBody>
      </p:sp>
      <p:cxnSp>
        <p:nvCxnSpPr>
          <p:cNvPr id="72" name="Google Shape;72;p14"/>
          <p:cNvCxnSpPr/>
          <p:nvPr/>
        </p:nvCxnSpPr>
        <p:spPr>
          <a:xfrm flipH="1">
            <a:off x="5132070" y="2434590"/>
            <a:ext cx="2331720" cy="53721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" name="8 - Ευθύγραμμο βέλος σύνδεσης"/>
          <p:cNvCxnSpPr/>
          <p:nvPr/>
        </p:nvCxnSpPr>
        <p:spPr>
          <a:xfrm>
            <a:off x="5440680" y="2446020"/>
            <a:ext cx="2400300" cy="537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Δεξιό άγκιστρο"/>
          <p:cNvSpPr/>
          <p:nvPr/>
        </p:nvSpPr>
        <p:spPr>
          <a:xfrm rot="5400000">
            <a:off x="7938135" y="3423285"/>
            <a:ext cx="314325" cy="8172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7326630" y="4114800"/>
            <a:ext cx="1588770" cy="422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l-GR" dirty="0"/>
          </a:p>
        </p:txBody>
      </p:sp>
      <p:sp>
        <p:nvSpPr>
          <p:cNvPr id="13" name="12 - Έλλειψη"/>
          <p:cNvSpPr/>
          <p:nvPr/>
        </p:nvSpPr>
        <p:spPr>
          <a:xfrm>
            <a:off x="4617720" y="674370"/>
            <a:ext cx="1280160" cy="434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</a:t>
            </a:r>
            <a:endParaRPr lang="el-GR" dirty="0"/>
          </a:p>
        </p:txBody>
      </p:sp>
      <p:sp>
        <p:nvSpPr>
          <p:cNvPr id="14" name="13 - Έλλειψη"/>
          <p:cNvSpPr/>
          <p:nvPr/>
        </p:nvSpPr>
        <p:spPr>
          <a:xfrm>
            <a:off x="6015990" y="678180"/>
            <a:ext cx="1280160" cy="434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</a:t>
            </a:r>
            <a:endParaRPr lang="el-GR" dirty="0"/>
          </a:p>
        </p:txBody>
      </p:sp>
      <p:sp>
        <p:nvSpPr>
          <p:cNvPr id="15" name="14 - Έλλειψη"/>
          <p:cNvSpPr/>
          <p:nvPr/>
        </p:nvSpPr>
        <p:spPr>
          <a:xfrm>
            <a:off x="7391400" y="659130"/>
            <a:ext cx="1280160" cy="434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l-GR" dirty="0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flipH="1">
            <a:off x="5223510" y="1200150"/>
            <a:ext cx="11430" cy="52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6678930" y="1261110"/>
            <a:ext cx="7620" cy="556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flipH="1">
            <a:off x="7985760" y="1242060"/>
            <a:ext cx="11430" cy="52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Έλλειψη"/>
          <p:cNvSpPr/>
          <p:nvPr/>
        </p:nvSpPr>
        <p:spPr>
          <a:xfrm>
            <a:off x="4777740" y="3051810"/>
            <a:ext cx="88011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l-GR" dirty="0"/>
          </a:p>
        </p:txBody>
      </p:sp>
      <p:sp>
        <p:nvSpPr>
          <p:cNvPr id="28" name="27 - Έλλειψη"/>
          <p:cNvSpPr/>
          <p:nvPr/>
        </p:nvSpPr>
        <p:spPr>
          <a:xfrm>
            <a:off x="5772150" y="3044190"/>
            <a:ext cx="155448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r>
              <a:rPr lang="en-US" dirty="0" smtClean="0"/>
              <a:t>as helped</a:t>
            </a:r>
            <a:endParaRPr lang="el-GR" dirty="0"/>
          </a:p>
        </p:txBody>
      </p:sp>
      <p:sp>
        <p:nvSpPr>
          <p:cNvPr id="29" name="28 - Έλλειψη"/>
          <p:cNvSpPr/>
          <p:nvPr/>
        </p:nvSpPr>
        <p:spPr>
          <a:xfrm>
            <a:off x="7479030" y="3101340"/>
            <a:ext cx="123063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en-US" dirty="0" smtClean="0"/>
              <a:t>y Jim.</a:t>
            </a:r>
            <a:endParaRPr lang="el-GR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flipH="1">
            <a:off x="6541770" y="2423160"/>
            <a:ext cx="7620" cy="575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passive voice is formed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4018225" y="406925"/>
            <a:ext cx="1396800" cy="7923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am/is/are</a:t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5808450" y="346475"/>
            <a:ext cx="1396800" cy="913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was/were</a:t>
            </a:r>
            <a:endParaRPr dirty="0"/>
          </a:p>
        </p:txBody>
      </p:sp>
      <p:sp>
        <p:nvSpPr>
          <p:cNvPr id="82" name="Google Shape;82;p15"/>
          <p:cNvSpPr/>
          <p:nvPr/>
        </p:nvSpPr>
        <p:spPr>
          <a:xfrm>
            <a:off x="3409200" y="1806275"/>
            <a:ext cx="1396800" cy="913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been</a:t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4018225" y="3009825"/>
            <a:ext cx="1396800" cy="913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being</a:t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5652025" y="3247950"/>
            <a:ext cx="1053300" cy="7923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</a:t>
            </a:r>
            <a:endParaRPr dirty="0"/>
          </a:p>
        </p:txBody>
      </p:sp>
      <p:cxnSp>
        <p:nvCxnSpPr>
          <p:cNvPr id="85" name="Google Shape;85;p15"/>
          <p:cNvCxnSpPr/>
          <p:nvPr/>
        </p:nvCxnSpPr>
        <p:spPr>
          <a:xfrm flipH="1">
            <a:off x="4828860" y="2194560"/>
            <a:ext cx="817560" cy="6831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6" name="Google Shape;86;p15"/>
          <p:cNvCxnSpPr>
            <a:endCxn id="80" idx="5"/>
          </p:cNvCxnSpPr>
          <p:nvPr/>
        </p:nvCxnSpPr>
        <p:spPr>
          <a:xfrm flipH="1" flipV="1">
            <a:off x="5210468" y="1083195"/>
            <a:ext cx="664552" cy="72274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" name="Google Shape;87;p15"/>
          <p:cNvCxnSpPr>
            <a:endCxn id="83" idx="7"/>
          </p:cNvCxnSpPr>
          <p:nvPr/>
        </p:nvCxnSpPr>
        <p:spPr>
          <a:xfrm flipH="1">
            <a:off x="5210468" y="2651760"/>
            <a:ext cx="630262" cy="49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" name="Google Shape;88;p15"/>
          <p:cNvCxnSpPr>
            <a:endCxn id="84" idx="0"/>
          </p:cNvCxnSpPr>
          <p:nvPr/>
        </p:nvCxnSpPr>
        <p:spPr>
          <a:xfrm>
            <a:off x="6149340" y="2800350"/>
            <a:ext cx="29335" cy="44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9" name="Google Shape;89;p15"/>
          <p:cNvCxnSpPr>
            <a:endCxn id="81" idx="4"/>
          </p:cNvCxnSpPr>
          <p:nvPr/>
        </p:nvCxnSpPr>
        <p:spPr>
          <a:xfrm flipV="1">
            <a:off x="6355080" y="1259675"/>
            <a:ext cx="151770" cy="58055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" name="Google Shape;90;p15"/>
          <p:cNvSpPr/>
          <p:nvPr/>
        </p:nvSpPr>
        <p:spPr>
          <a:xfrm>
            <a:off x="8187300" y="1470575"/>
            <a:ext cx="900000" cy="79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-ed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7856400" y="2719475"/>
            <a:ext cx="1230900" cy="79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past participle</a:t>
            </a:r>
            <a:endParaRPr dirty="0"/>
          </a:p>
        </p:txBody>
      </p:sp>
      <p:cxnSp>
        <p:nvCxnSpPr>
          <p:cNvPr id="92" name="Google Shape;92;p15"/>
          <p:cNvCxnSpPr>
            <a:endCxn id="90" idx="1"/>
          </p:cNvCxnSpPr>
          <p:nvPr/>
        </p:nvCxnSpPr>
        <p:spPr>
          <a:xfrm flipV="1">
            <a:off x="7715250" y="1866725"/>
            <a:ext cx="472050" cy="22496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" name="Google Shape;93;p15"/>
          <p:cNvCxnSpPr/>
          <p:nvPr/>
        </p:nvCxnSpPr>
        <p:spPr>
          <a:xfrm>
            <a:off x="7738110" y="2548890"/>
            <a:ext cx="212165" cy="16401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" name="17 - Έλλειψη"/>
          <p:cNvSpPr/>
          <p:nvPr/>
        </p:nvSpPr>
        <p:spPr>
          <a:xfrm>
            <a:off x="5749290" y="1783080"/>
            <a:ext cx="90297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</a:t>
            </a:r>
            <a:endParaRPr lang="el-GR" sz="2000" dirty="0"/>
          </a:p>
        </p:txBody>
      </p:sp>
      <p:sp>
        <p:nvSpPr>
          <p:cNvPr id="26" name="25 - Έλλειψη"/>
          <p:cNvSpPr/>
          <p:nvPr/>
        </p:nvSpPr>
        <p:spPr>
          <a:xfrm>
            <a:off x="6892290" y="1805940"/>
            <a:ext cx="800100" cy="845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Roboto" charset="0"/>
                <a:ea typeface="Roboto" charset="0"/>
              </a:rPr>
              <a:t>en</a:t>
            </a:r>
            <a:endParaRPr lang="el-GR" sz="2000" dirty="0">
              <a:latin typeface="Roboto" charset="0"/>
              <a:ea typeface="Roboto" charset="0"/>
            </a:endParaRPr>
          </a:p>
        </p:txBody>
      </p:sp>
      <p:sp>
        <p:nvSpPr>
          <p:cNvPr id="27" name="26 - Συν"/>
          <p:cNvSpPr/>
          <p:nvPr/>
        </p:nvSpPr>
        <p:spPr>
          <a:xfrm>
            <a:off x="6697980" y="2160270"/>
            <a:ext cx="148590" cy="14859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90" grpId="0" animBg="1"/>
      <p:bldP spid="91" grpId="0" animBg="1"/>
      <p:bldP spid="18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passive voice...</a:t>
            </a: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 smtClean="0"/>
              <a:t>....because </a:t>
            </a:r>
            <a:r>
              <a:rPr lang="en" sz="3000" dirty="0"/>
              <a:t>we’re more interested in the action rather than the doer himself/herself.</a:t>
            </a:r>
            <a:endParaRPr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adigm">
  <a:themeElements>
    <a:clrScheme name="Προσαρμοσμένος 4">
      <a:dk1>
        <a:srgbClr val="1F1F1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89CA2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59</Words>
  <Application>Microsoft Office PowerPoint</Application>
  <PresentationFormat>Προβολή στην οθόνη (16:9)</PresentationFormat>
  <Paragraphs>23</Paragraphs>
  <Slides>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Merriweather</vt:lpstr>
      <vt:lpstr>Roboto</vt:lpstr>
      <vt:lpstr>Paradigm</vt:lpstr>
      <vt:lpstr>Passive Voice</vt:lpstr>
      <vt:lpstr>How active voice is changed in passive voice</vt:lpstr>
      <vt:lpstr>How passive voice is formed</vt:lpstr>
      <vt:lpstr>Why use passive voice...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?????? ?????S?</dc:creator>
  <cp:lastModifiedBy>testware</cp:lastModifiedBy>
  <cp:revision>9</cp:revision>
  <dcterms:modified xsi:type="dcterms:W3CDTF">2021-01-09T17:46:05Z</dcterms:modified>
</cp:coreProperties>
</file>