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28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6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69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23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1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75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62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8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4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04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77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9DD8-7978-4987-93BB-19EC0796F24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E3C4-FCAC-4400-97F3-1134AA1AF8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77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19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4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7984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Προβολή στην οθόνη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lenovo</dc:creator>
  <cp:lastModifiedBy>lenovo</cp:lastModifiedBy>
  <cp:revision>1</cp:revision>
  <dcterms:created xsi:type="dcterms:W3CDTF">2020-04-06T17:30:49Z</dcterms:created>
  <dcterms:modified xsi:type="dcterms:W3CDTF">2020-04-06T17:35:50Z</dcterms:modified>
</cp:coreProperties>
</file>