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32D2E-38B7-4668-A863-54E367A5CB3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237E382-0079-4CC0-9012-9DE807BE4DE0}">
      <dgm:prSet phldrT="[Κείμενο]"/>
      <dgm:spPr/>
      <dgm:t>
        <a:bodyPr/>
        <a:lstStyle/>
        <a:p>
          <a:r>
            <a:rPr lang="el-GR" dirty="0" smtClean="0"/>
            <a:t>Εθελοντισμός</a:t>
          </a:r>
          <a:endParaRPr lang="el-GR" dirty="0"/>
        </a:p>
      </dgm:t>
    </dgm:pt>
    <dgm:pt modelId="{B8808B84-1D6F-4225-B670-A6CD26816153}" type="parTrans" cxnId="{95076714-722D-4629-AFC6-4440B6CE8C6E}">
      <dgm:prSet/>
      <dgm:spPr/>
      <dgm:t>
        <a:bodyPr/>
        <a:lstStyle/>
        <a:p>
          <a:endParaRPr lang="el-GR"/>
        </a:p>
      </dgm:t>
    </dgm:pt>
    <dgm:pt modelId="{B8AC1DB9-A63B-42AB-9F56-777016ED0721}" type="sibTrans" cxnId="{95076714-722D-4629-AFC6-4440B6CE8C6E}">
      <dgm:prSet/>
      <dgm:spPr/>
      <dgm:t>
        <a:bodyPr/>
        <a:lstStyle/>
        <a:p>
          <a:endParaRPr lang="el-GR"/>
        </a:p>
      </dgm:t>
    </dgm:pt>
    <dgm:pt modelId="{89B4D555-5D5C-4B95-8B4F-4BE757AFA99E}">
      <dgm:prSet phldrT="[Κείμενο]"/>
      <dgm:spPr/>
      <dgm:t>
        <a:bodyPr/>
        <a:lstStyle/>
        <a:p>
          <a:r>
            <a:rPr lang="el-GR" dirty="0" smtClean="0"/>
            <a:t>Η  προσφορά υπηρεσιών στο κοινωνικό σύνολο σε διάφορους τομείς , χωρίς την απαίτηση </a:t>
          </a:r>
          <a:r>
            <a:rPr lang="el-GR" dirty="0" err="1" smtClean="0"/>
            <a:t>ανταλάγματος</a:t>
          </a:r>
          <a:r>
            <a:rPr lang="el-GR" dirty="0" smtClean="0"/>
            <a:t>.</a:t>
          </a:r>
          <a:endParaRPr lang="el-GR" dirty="0"/>
        </a:p>
      </dgm:t>
    </dgm:pt>
    <dgm:pt modelId="{40A95DF7-7553-482B-ABE9-99A6A63E5F7D}" type="parTrans" cxnId="{FFA2761F-83DE-4F42-8A69-33694F799211}">
      <dgm:prSet/>
      <dgm:spPr/>
      <dgm:t>
        <a:bodyPr/>
        <a:lstStyle/>
        <a:p>
          <a:endParaRPr lang="el-GR"/>
        </a:p>
      </dgm:t>
    </dgm:pt>
    <dgm:pt modelId="{A97705DD-26B8-4631-9544-316379520073}" type="sibTrans" cxnId="{FFA2761F-83DE-4F42-8A69-33694F799211}">
      <dgm:prSet/>
      <dgm:spPr/>
      <dgm:t>
        <a:bodyPr/>
        <a:lstStyle/>
        <a:p>
          <a:endParaRPr lang="el-GR"/>
        </a:p>
      </dgm:t>
    </dgm:pt>
    <dgm:pt modelId="{B3645389-5C68-4C1F-B51A-1A20A12C2539}" type="pres">
      <dgm:prSet presAssocID="{CEC32D2E-38B7-4668-A863-54E367A5CB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39CB815-2A69-4003-B097-3A74A608B65C}" type="pres">
      <dgm:prSet presAssocID="{CEC32D2E-38B7-4668-A863-54E367A5CB30}" presName="ribbon" presStyleLbl="node1" presStyleIdx="0" presStyleCnt="1"/>
      <dgm:spPr/>
    </dgm:pt>
    <dgm:pt modelId="{A234CE7A-78A9-4B04-AF10-F55072F387EB}" type="pres">
      <dgm:prSet presAssocID="{CEC32D2E-38B7-4668-A863-54E367A5CB3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45686-F462-40D3-A035-AC4A47CC5A3E}" type="pres">
      <dgm:prSet presAssocID="{CEC32D2E-38B7-4668-A863-54E367A5CB3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076714-722D-4629-AFC6-4440B6CE8C6E}" srcId="{CEC32D2E-38B7-4668-A863-54E367A5CB30}" destId="{6237E382-0079-4CC0-9012-9DE807BE4DE0}" srcOrd="0" destOrd="0" parTransId="{B8808B84-1D6F-4225-B670-A6CD26816153}" sibTransId="{B8AC1DB9-A63B-42AB-9F56-777016ED0721}"/>
    <dgm:cxn modelId="{FED1F431-F550-4B96-ACAD-A8D0644482B7}" type="presOf" srcId="{6237E382-0079-4CC0-9012-9DE807BE4DE0}" destId="{A234CE7A-78A9-4B04-AF10-F55072F387EB}" srcOrd="0" destOrd="0" presId="urn:microsoft.com/office/officeart/2005/8/layout/arrow6"/>
    <dgm:cxn modelId="{FFA2761F-83DE-4F42-8A69-33694F799211}" srcId="{CEC32D2E-38B7-4668-A863-54E367A5CB30}" destId="{89B4D555-5D5C-4B95-8B4F-4BE757AFA99E}" srcOrd="1" destOrd="0" parTransId="{40A95DF7-7553-482B-ABE9-99A6A63E5F7D}" sibTransId="{A97705DD-26B8-4631-9544-316379520073}"/>
    <dgm:cxn modelId="{28A981E7-2460-4C99-B9E5-6E8E6DFF666A}" type="presOf" srcId="{89B4D555-5D5C-4B95-8B4F-4BE757AFA99E}" destId="{B3A45686-F462-40D3-A035-AC4A47CC5A3E}" srcOrd="0" destOrd="0" presId="urn:microsoft.com/office/officeart/2005/8/layout/arrow6"/>
    <dgm:cxn modelId="{80D29D5A-842C-45DF-8D3B-A7B90731A0BE}" type="presOf" srcId="{CEC32D2E-38B7-4668-A863-54E367A5CB30}" destId="{B3645389-5C68-4C1F-B51A-1A20A12C2539}" srcOrd="0" destOrd="0" presId="urn:microsoft.com/office/officeart/2005/8/layout/arrow6"/>
    <dgm:cxn modelId="{9D863751-9B25-45BF-98A8-3B200C77EEE8}" type="presParOf" srcId="{B3645389-5C68-4C1F-B51A-1A20A12C2539}" destId="{A39CB815-2A69-4003-B097-3A74A608B65C}" srcOrd="0" destOrd="0" presId="urn:microsoft.com/office/officeart/2005/8/layout/arrow6"/>
    <dgm:cxn modelId="{549F363F-72E1-4568-8A1E-51594D3485E0}" type="presParOf" srcId="{B3645389-5C68-4C1F-B51A-1A20A12C2539}" destId="{A234CE7A-78A9-4B04-AF10-F55072F387EB}" srcOrd="1" destOrd="0" presId="urn:microsoft.com/office/officeart/2005/8/layout/arrow6"/>
    <dgm:cxn modelId="{D6EA9EA5-03B6-41F4-87D9-533C12F9826E}" type="presParOf" srcId="{B3645389-5C68-4C1F-B51A-1A20A12C2539}" destId="{B3A45686-F462-40D3-A035-AC4A47CC5A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CB815-2A69-4003-B097-3A74A608B65C}">
      <dsp:nvSpPr>
        <dsp:cNvPr id="0" name=""/>
        <dsp:cNvSpPr/>
      </dsp:nvSpPr>
      <dsp:spPr>
        <a:xfrm>
          <a:off x="0" y="562609"/>
          <a:ext cx="6196013" cy="247840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4CE7A-78A9-4B04-AF10-F55072F387EB}">
      <dsp:nvSpPr>
        <dsp:cNvPr id="0" name=""/>
        <dsp:cNvSpPr/>
      </dsp:nvSpPr>
      <dsp:spPr>
        <a:xfrm>
          <a:off x="743521" y="996330"/>
          <a:ext cx="2044684" cy="121441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Εθελοντισμός</a:t>
          </a:r>
          <a:endParaRPr lang="el-GR" sz="1600" kern="1200" dirty="0"/>
        </a:p>
      </dsp:txBody>
      <dsp:txXfrm>
        <a:off x="743521" y="996330"/>
        <a:ext cx="2044684" cy="1214418"/>
      </dsp:txXfrm>
    </dsp:sp>
    <dsp:sp modelId="{B3A45686-F462-40D3-A035-AC4A47CC5A3E}">
      <dsp:nvSpPr>
        <dsp:cNvPr id="0" name=""/>
        <dsp:cNvSpPr/>
      </dsp:nvSpPr>
      <dsp:spPr>
        <a:xfrm>
          <a:off x="3098006" y="1392875"/>
          <a:ext cx="2416445" cy="121441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Η  προσφορά υπηρεσιών στο κοινωνικό σύνολο σε διάφορους τομείς , χωρίς την απαίτηση </a:t>
          </a:r>
          <a:r>
            <a:rPr lang="el-GR" sz="1600" kern="1200" dirty="0" err="1" smtClean="0"/>
            <a:t>ανταλάγματος</a:t>
          </a:r>
          <a:r>
            <a:rPr lang="el-GR" sz="1600" kern="1200" dirty="0" smtClean="0"/>
            <a:t>.</a:t>
          </a:r>
          <a:endParaRPr lang="el-GR" sz="1600" kern="1200" dirty="0"/>
        </a:p>
      </dsp:txBody>
      <dsp:txXfrm>
        <a:off x="3098006" y="1392875"/>
        <a:ext cx="2416445" cy="1214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5EBF7A-081B-4E6D-AF89-FBE95605D65F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63DEC1-B089-4E62-A513-A6E40811755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ΕΘΕΛΟΝΤΙΣΜΟΣ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ΠΟΛΙΤΙΚΗ  ΠΑΙΔΕΙΑ   Α΄ΛΥΚΕΙΟΥ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0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268760"/>
            <a:ext cx="6912768" cy="4608512"/>
          </a:xfrm>
        </p:spPr>
      </p:pic>
    </p:spTree>
    <p:extLst>
      <p:ext uri="{BB962C8B-B14F-4D97-AF65-F5344CB8AC3E}">
        <p14:creationId xmlns:p14="http://schemas.microsoft.com/office/powerpoint/2010/main" val="8867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ΕΘΕΛΟΝΤΙΣΜΟΣ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8731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ΑΙΜΟΔΟΣΙΑ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104456" cy="3312367"/>
          </a:xfrm>
        </p:spPr>
      </p:pic>
    </p:spTree>
    <p:extLst>
      <p:ext uri="{BB962C8B-B14F-4D97-AF65-F5344CB8AC3E}">
        <p14:creationId xmlns:p14="http://schemas.microsoft.com/office/powerpoint/2010/main" val="20633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2520280" cy="1744980"/>
          </a:xfrm>
        </p:spPr>
      </p:pic>
      <p:sp>
        <p:nvSpPr>
          <p:cNvPr id="5" name="Ορθογώνιο 4"/>
          <p:cNvSpPr/>
          <p:nvPr/>
        </p:nvSpPr>
        <p:spPr>
          <a:xfrm>
            <a:off x="4644008" y="2204864"/>
            <a:ext cx="3240360" cy="17281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Αιμοδοσία</a:t>
            </a:r>
            <a:endParaRPr lang="el-GR" sz="28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1691680" y="4293096"/>
            <a:ext cx="26642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Κορυφαία  μορφή  εθελοντισμού </a:t>
            </a:r>
            <a:endParaRPr lang="el-GR" sz="2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30963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2095500" cy="1394460"/>
          </a:xfrm>
        </p:spPr>
      </p:pic>
      <p:sp>
        <p:nvSpPr>
          <p:cNvPr id="4" name="Ορθογώνιο 3"/>
          <p:cNvSpPr/>
          <p:nvPr/>
        </p:nvSpPr>
        <p:spPr>
          <a:xfrm>
            <a:off x="2699792" y="2636912"/>
            <a:ext cx="468052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32230" y="37074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Εθελοντισμός</a:t>
            </a:r>
            <a:r>
              <a:rPr lang="el-GR" sz="1850" dirty="0" smtClean="0"/>
              <a:t> </a:t>
            </a:r>
            <a:endParaRPr lang="el-GR" sz="1850" dirty="0"/>
          </a:p>
        </p:txBody>
      </p:sp>
      <p:sp>
        <p:nvSpPr>
          <p:cNvPr id="6" name="TextBox 5"/>
          <p:cNvSpPr txBox="1"/>
          <p:nvPr/>
        </p:nvSpPr>
        <p:spPr>
          <a:xfrm>
            <a:off x="2735796" y="2722403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Συμμετοχή   στα   κοινά.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/>
              <a:t>Π.χ.  Δενδροφυτεύσεις, διαμορφώσεις  δημόσιων  χώρων ,  καθαρισμός  ακτών</a:t>
            </a:r>
            <a:r>
              <a:rPr lang="el-GR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Καθαρισμός  δάσους.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Συγκέντρωση   τροφίμων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683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2664296" cy="20593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2808312" cy="20882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2664296" cy="16561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077072"/>
            <a:ext cx="28803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85293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«Ν΄ αγαπάς  την ευθύνη . Να λες : Εγώ , εγώ  μονάχος μου έχω χρέος να σώσω τη Γη . Αν  δε σωθεί , εγώ  φταίω»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Νίκος  Καζαντζάκης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1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</TotalTime>
  <Words>80</Words>
  <Application>Microsoft Office PowerPoint</Application>
  <PresentationFormat>Προβολή στην οθόνη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Πινέζα</vt:lpstr>
      <vt:lpstr>ΕΘΕΛΟΝΤΙΣΜΟΣ</vt:lpstr>
      <vt:lpstr>Παρουσίαση του PowerPoint</vt:lpstr>
      <vt:lpstr>ΕΘΕΛΟΝΤΙΣΜΟΣ</vt:lpstr>
      <vt:lpstr>ΑΙΜΟΔΟΣΙΑ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ΕΘΕΛΟΝΤΙΣΜΟΣ</dc:title>
  <dc:creator>Κώστας</dc:creator>
  <cp:lastModifiedBy>Κώστας</cp:lastModifiedBy>
  <cp:revision>21</cp:revision>
  <dcterms:created xsi:type="dcterms:W3CDTF">2024-10-20T17:50:19Z</dcterms:created>
  <dcterms:modified xsi:type="dcterms:W3CDTF">2024-12-05T07:51:16Z</dcterms:modified>
</cp:coreProperties>
</file>