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56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84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23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0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89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8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93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16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38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95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745A-25CF-46E8-BE93-82D8ECD3DB3B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08D-3971-4CE6-8968-59E9D148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670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2466254"/>
            <a:ext cx="9144000" cy="2387600"/>
          </a:xfrm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Χριστουγεννιάτικη Κάρτα</a:t>
            </a:r>
            <a:endParaRPr lang="el-GR" sz="8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Χριστουγεννιατικα Τραγουδια-paidikatragoudia.g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-422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1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">
        <p14:glitter pattern="hexago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9" y="128789"/>
            <a:ext cx="11884336" cy="660686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174" y="128789"/>
            <a:ext cx="6576453" cy="65764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20" y="2184410"/>
            <a:ext cx="706662" cy="70666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7" y="3432220"/>
            <a:ext cx="416351" cy="45314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3" y="2103861"/>
            <a:ext cx="396954" cy="43388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34" y="5157954"/>
            <a:ext cx="706662" cy="70666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83" y="5039933"/>
            <a:ext cx="416351" cy="45314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59" y="3711574"/>
            <a:ext cx="396954" cy="43388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7" y="4779844"/>
            <a:ext cx="706662" cy="70666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43" y="1656325"/>
            <a:ext cx="416351" cy="45314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77" y="4496341"/>
            <a:ext cx="396954" cy="43388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80" y="3003368"/>
            <a:ext cx="706662" cy="706662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32" y="5411471"/>
            <a:ext cx="416351" cy="45314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94" y="1160809"/>
            <a:ext cx="396954" cy="433880"/>
          </a:xfrm>
          <a:prstGeom prst="rect">
            <a:avLst/>
          </a:prstGeom>
        </p:spPr>
      </p:pic>
      <p:sp>
        <p:nvSpPr>
          <p:cNvPr id="18" name="Αστέρι 5 ακτινών 17"/>
          <p:cNvSpPr/>
          <p:nvPr/>
        </p:nvSpPr>
        <p:spPr>
          <a:xfrm>
            <a:off x="1717601" y="246085"/>
            <a:ext cx="931420" cy="738910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4703859" y="938903"/>
            <a:ext cx="586384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Χρόνια Πολλά</a:t>
            </a:r>
          </a:p>
          <a:p>
            <a:pPr algn="ctr"/>
            <a:r>
              <a:rPr lang="el-GR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Και</a:t>
            </a:r>
          </a:p>
          <a:p>
            <a:pPr algn="ctr"/>
            <a:r>
              <a:rPr lang="el-GR" sz="5400" b="1" cap="none" spc="0" dirty="0" err="1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Καλ</a:t>
            </a:r>
            <a:r>
              <a:rPr lang="el-GR" sz="5400" b="1" dirty="0" err="1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η</a:t>
            </a:r>
            <a:r>
              <a:rPr lang="el-GR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Χρονιά</a:t>
            </a:r>
          </a:p>
          <a:p>
            <a:pPr algn="ctr"/>
            <a:r>
              <a:rPr lang="el-GR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Με υγεία για όλους</a:t>
            </a:r>
            <a:endParaRPr lang="el-GR" sz="5400" b="1" cap="none" spc="0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945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7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8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11</Words>
  <Application>Microsoft Office PowerPoint</Application>
  <PresentationFormat>Ευρεία οθόνη</PresentationFormat>
  <Paragraphs>5</Paragraphs>
  <Slides>2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Χριστουγεννιάτικη Κάρτα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Χριστουγεννιάτικη Κάρτα</dc:title>
  <dc:creator>LaptopGiat</dc:creator>
  <cp:lastModifiedBy>LaptopGiat</cp:lastModifiedBy>
  <cp:revision>4</cp:revision>
  <dcterms:created xsi:type="dcterms:W3CDTF">2020-12-22T13:38:07Z</dcterms:created>
  <dcterms:modified xsi:type="dcterms:W3CDTF">2020-12-22T14:04:38Z</dcterms:modified>
</cp:coreProperties>
</file>