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Open Sans" panose="020B0606030504020204" pitchFamily="34" charset="0"/>
      <p:regular r:id="rId8"/>
      <p:bold r:id="rId9"/>
    </p:embeddedFont>
    <p:embeddedFont>
      <p:font typeface="Open Sans Bold" panose="020B0806030504020204" pitchFamily="34" charset="0"/>
      <p:bold r:id="rId10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05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77547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Τα Βουνά της Ελλάδας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57414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Ελλάδα είναι γνωστή για τα πανέμορφα βουνά της, που καλύπτουν ένα μεγάλο μέρος της επικράτειας.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57200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579626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555099"/>
            <a:ext cx="384274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Δέσποινα Παμπουκίδου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Γεωγραφικοί και Γεωμορφολογικοί Χαρακτήρες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29556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Ποικιλία Οροσειρών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Από τα ψηλά Πίνδα έως τα χαμηλότερα νησιωτικά βουνά, η Ελλάδα διαθέτει ποικιλία οροσειρών.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Καρστικές Μορφές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Στα βουνά βρίσκουμε χαρακτηριστικές καρστικές μορφές, όπως σπήλαια, χαράδρες και ποτάμια.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88594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Ηφαιστειακή Δραστηριότητα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92406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Σε κάποιες περιοχές, όπως η Σαντορίνη, τα βουνά έχουν ηφαιστειακή προέλευση.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5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7803" y="590312"/>
            <a:ext cx="7641193" cy="2012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Παραδοσιακές Δραστηριότητες και Αθλήματα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7803" y="3166467"/>
            <a:ext cx="483037" cy="483037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6405563" y="3246953"/>
            <a:ext cx="147518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935510" y="3166467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Ορειβατικό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6935510" y="3630573"/>
            <a:ext cx="3015615" cy="1373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Τα βουνά προσφέρουν άφθονες ευκαιρίες για ορειβατικό, πεζοπορία και αναρρίχηση.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10165794" y="3166467"/>
            <a:ext cx="483037" cy="483037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6"/>
          <p:cNvSpPr/>
          <p:nvPr/>
        </p:nvSpPr>
        <p:spPr>
          <a:xfrm>
            <a:off x="10309860" y="3246953"/>
            <a:ext cx="194786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10863501" y="3166467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Χιονοδρομία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863501" y="3630573"/>
            <a:ext cx="3015615" cy="1373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Στις κορυφές, υπάρχουν οργανωμένα χιονοδρομικά κέντρα που προσφέρουν μοναδική εμπειρία.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37803" y="5460206"/>
            <a:ext cx="483037" cy="483037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3" name="Text 10"/>
          <p:cNvSpPr/>
          <p:nvPr/>
        </p:nvSpPr>
        <p:spPr>
          <a:xfrm>
            <a:off x="6388179" y="5540693"/>
            <a:ext cx="182285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6935510" y="5460206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Ποιμενική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6935510" y="5924312"/>
            <a:ext cx="3015615" cy="17168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κτηνοτροφία, ιδίως η αιγοπροβατοτροφία, αποτελεί παραδοσιακή δραστηριότητα σε ορεινές περιοχές.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10165794" y="5460206"/>
            <a:ext cx="483037" cy="483037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7" name="Text 14"/>
          <p:cNvSpPr/>
          <p:nvPr/>
        </p:nvSpPr>
        <p:spPr>
          <a:xfrm>
            <a:off x="10300811" y="5540693"/>
            <a:ext cx="212884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4</a:t>
            </a:r>
            <a:endParaRPr lang="en-US" sz="2500" dirty="0"/>
          </a:p>
        </p:txBody>
      </p:sp>
      <p:sp>
        <p:nvSpPr>
          <p:cNvPr id="18" name="Text 15"/>
          <p:cNvSpPr/>
          <p:nvPr/>
        </p:nvSpPr>
        <p:spPr>
          <a:xfrm>
            <a:off x="10863501" y="5460206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Δασοκομία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10863501" y="5924312"/>
            <a:ext cx="3015615" cy="1373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Τα δάση των βουνών παρέχουν ξυλεία και προστατεύουν το έδαφος από τη διάβρωση.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4502" y="610433"/>
            <a:ext cx="75949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Βιοποικιλότητα και Οικολογικές Αξίες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02" y="2325291"/>
            <a:ext cx="553164" cy="5531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4502" y="30996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Βλάστηση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4502" y="3578066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Τα βουνά φιλοξενούν ποικιλία βλάστησης, από δάση πεύκων έως αλπικά λιβάδια.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854" y="2325291"/>
            <a:ext cx="553164" cy="5531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7854" y="30996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Πανίδα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4737854" y="3578066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Στα βουνά ζουν πολλά είδη ζώων, όπως αετοί, αγριοκάτσικα και λύκοι.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02" y="5304115"/>
            <a:ext cx="553164" cy="5531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4502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Υδάτινοι Πόροι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74502" y="6556891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Τα βουνά παρέχουν νερό σε ποτάμια, λίμνες και υδροηλεκτρικά έργα.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854" y="5304115"/>
            <a:ext cx="553164" cy="55316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37854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Ποιότητα Αέρα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4737854" y="6556891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καθαρός αέρας των βουνών προσφέρει ευεξία και αναζωογόνηση.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3146" y="500301"/>
            <a:ext cx="7870508" cy="1137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Διαχείριση και Προστασία των Ορεινών Περιοχών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146" y="1910239"/>
            <a:ext cx="909638" cy="145553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5675" y="2092166"/>
            <a:ext cx="3157418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Προστατευόμενες Περιοχές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05675" y="2485430"/>
            <a:ext cx="6687979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Πολλές ορεινές περιοχές έχουν ανακηρυχθεί Εθνικά Πάρκα ή Ζώνες Ειδικής Προστασίας.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146" y="3365778"/>
            <a:ext cx="909638" cy="145553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05675" y="3547705"/>
            <a:ext cx="2274332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Βιώσιμη Γεωργία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305675" y="3940969"/>
            <a:ext cx="6687979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βιώσιμη γεωργία και η κτηνοτροφία μπορούν να βοηθήσουν στην προστασία του περιβάλλοντος.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146" y="4821317"/>
            <a:ext cx="909638" cy="145553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05675" y="5003244"/>
            <a:ext cx="2274332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Τουρισμός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305675" y="5396508"/>
            <a:ext cx="6687979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οικοτουρισμός μπορεί να συμβάλει στην οικονομική ανάπτυξη και την προστασία των βουνών.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146" y="6276856"/>
            <a:ext cx="909638" cy="145553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05675" y="6458783"/>
            <a:ext cx="2274332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Εκπαίδευση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7305675" y="6852047"/>
            <a:ext cx="6687979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εκπαίδευση για την προστασία της φύσης είναι απαραίτητη για τις μελλοντικές γενιές.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273</Words>
  <Application>Microsoft Office PowerPoint</Application>
  <PresentationFormat>Προσαρμογή</PresentationFormat>
  <Paragraphs>46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Open Sans</vt:lpstr>
      <vt:lpstr>Arial</vt:lpstr>
      <vt:lpstr>Merriweather Bold</vt:lpstr>
      <vt:lpstr>Open Sans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Despoina</cp:lastModifiedBy>
  <cp:revision>1</cp:revision>
  <dcterms:created xsi:type="dcterms:W3CDTF">2024-11-22T14:35:44Z</dcterms:created>
  <dcterms:modified xsi:type="dcterms:W3CDTF">2024-11-22T14:38:14Z</dcterms:modified>
</cp:coreProperties>
</file>