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5C25D-5812-627C-B73E-DDC85263E586}" v="387" dt="2024-11-14T22:25:05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53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18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0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F1715AE-322B-761E-EC3D-0A60E81A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7"/>
          <a:stretch/>
        </p:blipFill>
        <p:spPr>
          <a:xfrm>
            <a:off x="-430676" y="11054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859047" y="2026542"/>
            <a:ext cx="5742775" cy="113557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ΘΕΜΑΤΙΚΗ ΕΝΟΤΗΤΑ "Ο ΧΕΙΜΩΝΑΣ"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0F4DED-A626-3DB7-A923-5285157978E6}"/>
              </a:ext>
            </a:extLst>
          </p:cNvPr>
          <p:cNvSpPr txBox="1"/>
          <p:nvPr/>
        </p:nvSpPr>
        <p:spPr>
          <a:xfrm>
            <a:off x="4724400" y="3167270"/>
            <a:ext cx="637650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Διδ</a:t>
            </a:r>
            <a:r>
              <a:rPr lang="en-US" i="1" dirty="0"/>
              <a:t>α</a:t>
            </a:r>
            <a:r>
              <a:rPr lang="en-US" i="1" dirty="0" err="1"/>
              <a:t>κτικοί</a:t>
            </a:r>
            <a:r>
              <a:rPr lang="en-US" i="1" dirty="0"/>
              <a:t> </a:t>
            </a:r>
            <a:r>
              <a:rPr lang="en-US" i="1" dirty="0" err="1"/>
              <a:t>στόχοι</a:t>
            </a:r>
            <a:r>
              <a:rPr lang="en-US" i="1" dirty="0"/>
              <a:t>:</a:t>
            </a:r>
            <a:br>
              <a:rPr lang="en-US" dirty="0"/>
            </a:br>
            <a:endParaRPr lang="en-US"/>
          </a:p>
          <a:p>
            <a:pPr>
              <a:buFont typeface=""/>
              <a:buChar char="•"/>
            </a:pPr>
            <a:r>
              <a:rPr lang="en-US" sz="2000" dirty="0"/>
              <a:t>να β</a:t>
            </a:r>
            <a:r>
              <a:rPr lang="en-US" sz="2000" err="1"/>
              <a:t>ελτιώνουν</a:t>
            </a:r>
            <a:r>
              <a:rPr lang="en-US" sz="2000" dirty="0"/>
              <a:t> και να </a:t>
            </a:r>
            <a:r>
              <a:rPr lang="en-US" sz="2000" err="1"/>
              <a:t>εμ</a:t>
            </a:r>
            <a:r>
              <a:rPr lang="en-US" sz="2000" dirty="0"/>
              <a:t>π</a:t>
            </a:r>
            <a:r>
              <a:rPr lang="en-US" sz="2000" err="1"/>
              <a:t>λουτίζουν</a:t>
            </a:r>
            <a:r>
              <a:rPr lang="en-US" sz="2000" dirty="0"/>
              <a:t> </a:t>
            </a:r>
            <a:r>
              <a:rPr lang="en-US" sz="2000" err="1"/>
              <a:t>τον</a:t>
            </a:r>
            <a:r>
              <a:rPr lang="en-US" sz="2000" dirty="0"/>
              <a:t> π</a:t>
            </a:r>
            <a:r>
              <a:rPr lang="en-US" sz="2000" err="1"/>
              <a:t>ροφορικό</a:t>
            </a:r>
            <a:r>
              <a:rPr lang="en-US" sz="2000" dirty="0"/>
              <a:t> </a:t>
            </a:r>
            <a:r>
              <a:rPr lang="en-US" sz="2000" err="1"/>
              <a:t>λόγο</a:t>
            </a:r>
            <a:endParaRPr lang="en-US" sz="2000"/>
          </a:p>
          <a:p>
            <a:pPr>
              <a:buFont typeface=""/>
              <a:buChar char="•"/>
            </a:pPr>
            <a:r>
              <a:rPr lang="en-US" sz="2000" dirty="0"/>
              <a:t>να </a:t>
            </a:r>
            <a:r>
              <a:rPr lang="en-US" sz="2000" err="1"/>
              <a:t>συμμετέχουν</a:t>
            </a:r>
            <a:r>
              <a:rPr lang="en-US" sz="2000" dirty="0"/>
              <a:t> </a:t>
            </a:r>
            <a:r>
              <a:rPr lang="en-US" sz="2000" err="1"/>
              <a:t>σε</a:t>
            </a:r>
            <a:r>
              <a:rPr lang="en-US" sz="2000" dirty="0"/>
              <a:t> </a:t>
            </a:r>
            <a:r>
              <a:rPr lang="en-US" sz="2000" err="1"/>
              <a:t>συζητήσεις</a:t>
            </a:r>
            <a:endParaRPr lang="en-US" sz="2000"/>
          </a:p>
          <a:p>
            <a:pPr>
              <a:buFont typeface=""/>
              <a:buChar char="•"/>
            </a:pPr>
            <a:r>
              <a:rPr lang="en-US" sz="2000" dirty="0"/>
              <a:t>να </a:t>
            </a:r>
            <a:r>
              <a:rPr lang="en-US" sz="2000" err="1"/>
              <a:t>εξηγούν</a:t>
            </a:r>
            <a:r>
              <a:rPr lang="en-US" sz="2000" dirty="0"/>
              <a:t> και να </a:t>
            </a:r>
            <a:r>
              <a:rPr lang="en-US" sz="2000" err="1"/>
              <a:t>ερμηνεύουν</a:t>
            </a:r>
            <a:endParaRPr lang="en-US" sz="2000"/>
          </a:p>
          <a:p>
            <a:pPr>
              <a:buFont typeface=""/>
              <a:buChar char="•"/>
            </a:pPr>
            <a:r>
              <a:rPr lang="en-US" sz="2000" dirty="0"/>
              <a:t>να π</a:t>
            </a:r>
            <a:r>
              <a:rPr lang="en-US" sz="2000" err="1"/>
              <a:t>εριγράφουν</a:t>
            </a:r>
            <a:r>
              <a:rPr lang="en-US" sz="2000" dirty="0"/>
              <a:t> </a:t>
            </a:r>
            <a:r>
              <a:rPr lang="en-US" sz="2000" err="1"/>
              <a:t>μετ</a:t>
            </a:r>
            <a:r>
              <a:rPr lang="en-US" sz="2000" dirty="0"/>
              <a:t>αβ</a:t>
            </a:r>
            <a:r>
              <a:rPr lang="en-US" sz="2000" err="1"/>
              <a:t>ολλές</a:t>
            </a:r>
            <a:r>
              <a:rPr lang="en-US" sz="2000" dirty="0"/>
              <a:t> </a:t>
            </a:r>
            <a:r>
              <a:rPr lang="en-US" sz="2000" err="1"/>
              <a:t>του</a:t>
            </a:r>
            <a:r>
              <a:rPr lang="en-US" sz="2000" dirty="0"/>
              <a:t> κα</a:t>
            </a:r>
            <a:r>
              <a:rPr lang="en-US" sz="2000" err="1"/>
              <a:t>ιρού</a:t>
            </a:r>
            <a:r>
              <a:rPr lang="en-US" sz="2000" dirty="0"/>
              <a:t> και </a:t>
            </a:r>
            <a:r>
              <a:rPr lang="en-US" sz="2000" err="1"/>
              <a:t>άλλ</a:t>
            </a:r>
            <a:r>
              <a:rPr lang="en-US" sz="2000" dirty="0"/>
              <a:t>α </a:t>
            </a:r>
            <a:r>
              <a:rPr lang="en-US" sz="2000" err="1"/>
              <a:t>μετεωρολογικά</a:t>
            </a:r>
            <a:r>
              <a:rPr lang="en-US" sz="2000" dirty="0"/>
              <a:t> φα</a:t>
            </a:r>
            <a:r>
              <a:rPr lang="en-US" sz="2000" err="1"/>
              <a:t>ινόμεν</a:t>
            </a:r>
            <a:r>
              <a:rPr lang="en-US" sz="2000" dirty="0"/>
              <a:t>α</a:t>
            </a:r>
          </a:p>
          <a:p>
            <a:pPr>
              <a:buFont typeface=""/>
              <a:buChar char="•"/>
            </a:pPr>
            <a:r>
              <a:rPr lang="en-US" sz="2000" err="1"/>
              <a:t>εξοικείωση</a:t>
            </a:r>
            <a:r>
              <a:rPr lang="en-US" sz="2000" dirty="0"/>
              <a:t> </a:t>
            </a:r>
            <a:r>
              <a:rPr lang="en-US" sz="2000" err="1"/>
              <a:t>με</a:t>
            </a:r>
            <a:r>
              <a:rPr lang="en-US" sz="2000" dirty="0"/>
              <a:t> </a:t>
            </a:r>
            <a:r>
              <a:rPr lang="en-US" sz="2000" err="1"/>
              <a:t>τη</a:t>
            </a:r>
            <a:r>
              <a:rPr lang="en-US" sz="2000" dirty="0"/>
              <a:t> </a:t>
            </a:r>
            <a:r>
              <a:rPr lang="en-US" sz="2000" err="1"/>
              <a:t>χρήση</a:t>
            </a:r>
            <a:r>
              <a:rPr lang="en-US" sz="2000" dirty="0"/>
              <a:t> </a:t>
            </a:r>
            <a:r>
              <a:rPr lang="en-US" sz="2000" err="1"/>
              <a:t>ηλεκτρονικού</a:t>
            </a:r>
            <a:r>
              <a:rPr lang="en-US" sz="2000" dirty="0"/>
              <a:t> υπ</a:t>
            </a:r>
            <a:r>
              <a:rPr lang="en-US" sz="2000" err="1"/>
              <a:t>ολογιστή</a:t>
            </a:r>
            <a:endParaRPr lang="en-US" sz="2000"/>
          </a:p>
          <a:p>
            <a:pPr>
              <a:buFont typeface=""/>
              <a:buChar char="•"/>
            </a:pPr>
            <a:r>
              <a:rPr lang="en-US" sz="2000" dirty="0"/>
              <a:t>να </a:t>
            </a:r>
            <a:r>
              <a:rPr lang="en-US" sz="2000" err="1"/>
              <a:t>εκτελούν</a:t>
            </a:r>
            <a:r>
              <a:rPr lang="en-US" sz="2000" dirty="0"/>
              <a:t> </a:t>
            </a:r>
            <a:r>
              <a:rPr lang="en-US" sz="2000" err="1"/>
              <a:t>εκ</a:t>
            </a:r>
            <a:r>
              <a:rPr lang="en-US" sz="2000" dirty="0"/>
              <a:t>πα</a:t>
            </a:r>
            <a:r>
              <a:rPr lang="en-US" sz="2000" err="1"/>
              <a:t>ιδευτικές</a:t>
            </a:r>
            <a:r>
              <a:rPr lang="en-US" sz="2000" dirty="0"/>
              <a:t> </a:t>
            </a:r>
            <a:r>
              <a:rPr lang="en-US" sz="2000" err="1"/>
              <a:t>δρ</a:t>
            </a:r>
            <a:r>
              <a:rPr lang="en-US" sz="2000" dirty="0"/>
              <a:t>α</a:t>
            </a:r>
            <a:r>
              <a:rPr lang="en-US" sz="2000" err="1"/>
              <a:t>στηριότητες</a:t>
            </a:r>
            <a:endParaRPr lang="en-US" sz="200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61826B-B737-8A7A-4DDE-18023C4C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436284" cy="2149288"/>
          </a:xfrm>
        </p:spPr>
        <p:txBody>
          <a:bodyPr>
            <a:normAutofit/>
          </a:bodyPr>
          <a:lstStyle/>
          <a:p>
            <a:r>
              <a:rPr lang="el-GR" sz="2800" i="1" err="1"/>
              <a:t>Aκρόαση</a:t>
            </a:r>
            <a:r>
              <a:rPr lang="el-GR" sz="2800" i="1" dirty="0"/>
              <a:t> παραμυθιού</a:t>
            </a:r>
            <a:r>
              <a:rPr lang="el-GR" sz="2800" dirty="0"/>
              <a:t>: "O Χιονάνθρωπος που δεν ήθελε να λιώσει"</a:t>
            </a:r>
          </a:p>
        </p:txBody>
      </p:sp>
      <p:pic>
        <p:nvPicPr>
          <p:cNvPr id="4" name="Θέση περιεχομένου 3" descr="Εικόνα που περιέχει κείμενο, στιγμιότυπο οθόνης, καρτούν, γραφιστ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8BBF1189-0670-89FA-C1D2-1BA30212BF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721" r="12721"/>
          <a:stretch/>
        </p:blipFill>
        <p:spPr>
          <a:xfrm>
            <a:off x="4779777" y="1044389"/>
            <a:ext cx="6345423" cy="4861111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D4F4862-93DE-BC1B-311B-D1B8441F9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886635"/>
            <a:ext cx="2326903" cy="28927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000" dirty="0">
                <a:ea typeface="+mn-lt"/>
                <a:cs typeface="+mn-lt"/>
              </a:rPr>
              <a:t>Διδακτικοί στόχοι: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να απολαύσουν ιστορίες για το χειμώνα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να αναπτύξουν τον προφορικό τους λόγο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κατανόηση ιστορίας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396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κείμενο, στιγμιότυπο οθόνης, σκι&#10;&#10;Περιγραφή που δημιουργήθηκε αυτόματα">
            <a:extLst>
              <a:ext uri="{FF2B5EF4-FFF2-40B4-BE49-F238E27FC236}">
                <a16:creationId xmlns:a16="http://schemas.microsoft.com/office/drawing/2014/main" id="{54AEB70C-8448-1EC4-05C0-9D59FBCD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89" y="1495692"/>
            <a:ext cx="7463117" cy="4113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AF1184-7DFC-F0FD-3772-3C39134CFEA0}"/>
              </a:ext>
            </a:extLst>
          </p:cNvPr>
          <p:cNvSpPr txBox="1"/>
          <p:nvPr/>
        </p:nvSpPr>
        <p:spPr>
          <a:xfrm>
            <a:off x="926856" y="602038"/>
            <a:ext cx="746908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i="1" dirty="0"/>
              <a:t>Δραστηριότητα χρονικής </a:t>
            </a:r>
            <a:r>
              <a:rPr lang="el-GR" sz="2400" i="1" err="1"/>
              <a:t>ακολoυθίας</a:t>
            </a:r>
            <a:r>
              <a:rPr lang="el-GR" sz="2400" i="1" dirty="0"/>
              <a:t>:</a:t>
            </a:r>
          </a:p>
          <a:p>
            <a:endParaRPr lang="el-GR" dirty="0"/>
          </a:p>
        </p:txBody>
      </p: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EC133BA-302F-9871-012D-7465089F2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41305"/>
              </p:ext>
            </p:extLst>
          </p:nvPr>
        </p:nvGraphicFramePr>
        <p:xfrm>
          <a:off x="7642411" y="3003176"/>
          <a:ext cx="4281739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882">
                  <a:extLst>
                    <a:ext uri="{9D8B030D-6E8A-4147-A177-3AD203B41FA5}">
                      <a16:colId xmlns:a16="http://schemas.microsoft.com/office/drawing/2014/main" val="1131559736"/>
                    </a:ext>
                  </a:extLst>
                </a:gridCol>
                <a:gridCol w="2600857">
                  <a:extLst>
                    <a:ext uri="{9D8B030D-6E8A-4147-A177-3AD203B41FA5}">
                      <a16:colId xmlns:a16="http://schemas.microsoft.com/office/drawing/2014/main" val="3907239325"/>
                    </a:ext>
                  </a:extLst>
                </a:gridCol>
              </a:tblGrid>
              <a:tr h="211369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Διδακτικοί στόχοι: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l-GR" sz="2400" err="1"/>
                        <a:t>σειροθέτηση</a:t>
                      </a:r>
                      <a:endParaRPr lang="el-GR" sz="240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/>
                        <a:t>εξάσκηση της αφήγησης μέσω των εικόνων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82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5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FBFD4-896D-DAC7-53E6-F9987C3B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Εποπτικό υλικό σχετικά με τον χειμώνα</a:t>
            </a:r>
          </a:p>
        </p:txBody>
      </p:sp>
      <p:pic>
        <p:nvPicPr>
          <p:cNvPr id="5" name="Θέση εικόνας 4" descr="Εικόνα που περιέχει χριστουγεννιάτικο δέντρο, δέντρο, σκύλος, χιόνι&#10;&#10;Περιγραφή που δημιουργήθηκε αυτόματα">
            <a:extLst>
              <a:ext uri="{FF2B5EF4-FFF2-40B4-BE49-F238E27FC236}">
                <a16:creationId xmlns:a16="http://schemas.microsoft.com/office/drawing/2014/main" id="{7BE0BE41-0D60-EE9D-5B26-2A92CA9374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70" r="3170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027511-8A51-BB23-0BAE-AE8E0626F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2000" dirty="0">
                <a:ea typeface="+mn-lt"/>
                <a:cs typeface="+mn-lt"/>
              </a:rPr>
              <a:t>Διδακτικοί στόχοι: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συζητάμε για τις αλλαγές καιρού/θερμοκρασίας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να παρατηρήσουν τις αλλαγές στο περιβάλλον την εποχή του Χειμώνα</a:t>
            </a:r>
            <a:endParaRPr lang="el-GR" sz="2000" dirty="0"/>
          </a:p>
          <a:p>
            <a:pPr marL="285750" indent="-285750">
              <a:buFont typeface="Arial"/>
              <a:buChar char="•"/>
            </a:pPr>
            <a:r>
              <a:rPr lang="el-GR" sz="2000" dirty="0">
                <a:ea typeface="+mn-lt"/>
                <a:cs typeface="+mn-lt"/>
              </a:rPr>
              <a:t>να αναγνωρίσουν και να ονομάσουν τα ρούχα του χειμώνα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056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0C5773-9F4D-CF36-1C70-85A1D211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/>
              <a:t>Διασκεδάζω παίζοντας παιχνίδια στον υπολογιστή</a:t>
            </a:r>
          </a:p>
        </p:txBody>
      </p:sp>
      <p:pic>
        <p:nvPicPr>
          <p:cNvPr id="5" name="Θέση εικόνας 4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A8715DA1-0411-D5E6-47D6-20B6B2E412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83" b="10983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3B71A6F-3E18-FD08-B0A7-374C6F8B9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23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2000">
                <a:ea typeface="+mn-lt"/>
                <a:cs typeface="+mn-lt"/>
              </a:rPr>
              <a:t>εξοικείωση με τη χρήση ηλεκτρονικού υπολογιστή</a:t>
            </a:r>
          </a:p>
          <a:p>
            <a:pPr marL="285750" indent="-285750">
              <a:buFont typeface="Arial"/>
              <a:buChar char="•"/>
            </a:pPr>
            <a:r>
              <a:rPr lang="el-GR" sz="2000">
                <a:ea typeface="+mn-lt"/>
                <a:cs typeface="+mn-lt"/>
              </a:rPr>
              <a:t>να εκτελούν εκπαιδευτικές δραστηριότητες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963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AdornVTI</vt:lpstr>
      <vt:lpstr>ΘΕΜΑΤΙΚΗ ΕΝΟΤΗΤΑ "Ο ΧΕΙΜΩΝΑΣ"</vt:lpstr>
      <vt:lpstr>Aκρόαση παραμυθιού: "O Χιονάνθρωπος που δεν ήθελε να λιώσει"</vt:lpstr>
      <vt:lpstr>Παρουσίαση του PowerPoint</vt:lpstr>
      <vt:lpstr>Εποπτικό υλικό σχετικά με τον χειμώνα</vt:lpstr>
      <vt:lpstr>Διασκεδάζω παίζοντας παιχνίδια στον υπολογιστή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120</cp:revision>
  <dcterms:created xsi:type="dcterms:W3CDTF">2024-11-14T22:03:46Z</dcterms:created>
  <dcterms:modified xsi:type="dcterms:W3CDTF">2024-11-14T22:25:48Z</dcterms:modified>
</cp:coreProperties>
</file>