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0ABAA9-4893-4FE5-8553-FAC9F1FB7CA1}" type="datetimeFigureOut">
              <a:rPr lang="el-GR" smtClean="0"/>
              <a:t>16/9/2021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6112BF-67A5-493D-87FE-B1C2B62D18F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ΚΥΚΛΑΔΙΚΟΣ ΠΟΛΙΤΙΣΜΟΣ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ΕΠΟΧΗ ΤΟΥ ΧΑΛΚΟΥ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και 2</a:t>
            </a:r>
            <a:r>
              <a:rPr lang="el-GR" baseline="30000" dirty="0" smtClean="0"/>
              <a:t>η</a:t>
            </a:r>
            <a:r>
              <a:rPr lang="el-GR" dirty="0" smtClean="0"/>
              <a:t> χιλιετία π. Χ.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3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Κροκοσυλλέκτρια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12" y="530225"/>
            <a:ext cx="6136614" cy="4187825"/>
          </a:xfrm>
        </p:spPr>
      </p:pic>
    </p:spTree>
    <p:extLst>
      <p:ext uri="{BB962C8B-B14F-4D97-AF65-F5344CB8AC3E}">
        <p14:creationId xmlns:p14="http://schemas.microsoft.com/office/powerpoint/2010/main" val="2863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Πυγμάχοι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82631"/>
            <a:ext cx="2952328" cy="4700224"/>
          </a:xfrm>
        </p:spPr>
      </p:pic>
    </p:spTree>
    <p:extLst>
      <p:ext uri="{BB962C8B-B14F-4D97-AF65-F5344CB8AC3E}">
        <p14:creationId xmlns:p14="http://schemas.microsoft.com/office/powerpoint/2010/main" val="19425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Κυκλαδικά ειδώλια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51012"/>
            <a:ext cx="1782198" cy="316835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8567"/>
            <a:ext cx="1928813" cy="342900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82573"/>
            <a:ext cx="1879307" cy="33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Αγγεία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6" y="3789040"/>
            <a:ext cx="3071981" cy="1706656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3048000" cy="20193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57651"/>
            <a:ext cx="2076400" cy="242705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62" y="3713480"/>
            <a:ext cx="1772419" cy="20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Κυκλάδων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5040560" cy="4848800"/>
          </a:xfrm>
        </p:spPr>
      </p:pic>
    </p:spTree>
    <p:extLst>
      <p:ext uri="{BB962C8B-B14F-4D97-AF65-F5344CB8AC3E}">
        <p14:creationId xmlns:p14="http://schemas.microsoft.com/office/powerpoint/2010/main" val="5006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κατοικημένα νησιά των Κυκλάδων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37605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Φυλακωπή</a:t>
            </a:r>
            <a:r>
              <a:rPr lang="el-GR" dirty="0" smtClean="0"/>
              <a:t> της Μήλου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320479" cy="324036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4355"/>
            <a:ext cx="3768205" cy="25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Καστρί Σύρου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530225"/>
            <a:ext cx="6281737" cy="4187825"/>
          </a:xfrm>
        </p:spPr>
      </p:pic>
    </p:spTree>
    <p:extLst>
      <p:ext uri="{BB962C8B-B14F-4D97-AF65-F5344CB8AC3E}">
        <p14:creationId xmlns:p14="http://schemas.microsoft.com/office/powerpoint/2010/main" val="6378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Ακρωτήρι Θήρας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073278" cy="4554959"/>
          </a:xfrm>
        </p:spPr>
      </p:pic>
    </p:spTree>
    <p:extLst>
      <p:ext uri="{BB962C8B-B14F-4D97-AF65-F5344CB8AC3E}">
        <p14:creationId xmlns:p14="http://schemas.microsoft.com/office/powerpoint/2010/main" val="1366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Ακρωτήρι Θήρας τοιχογραφίες</a:t>
            </a:r>
            <a:br>
              <a:rPr lang="el-GR" dirty="0" smtClean="0"/>
            </a:br>
            <a:r>
              <a:rPr lang="el-GR" dirty="0" smtClean="0"/>
              <a:t>Νηοπομπή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308813" cy="4113584"/>
          </a:xfrm>
        </p:spPr>
      </p:pic>
    </p:spTree>
    <p:extLst>
      <p:ext uri="{BB962C8B-B14F-4D97-AF65-F5344CB8AC3E}">
        <p14:creationId xmlns:p14="http://schemas.microsoft.com/office/powerpoint/2010/main" val="20751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Κρίνα της θάλασσας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6" y="530225"/>
            <a:ext cx="7863999" cy="4914999"/>
          </a:xfrm>
        </p:spPr>
      </p:pic>
    </p:spTree>
    <p:extLst>
      <p:ext uri="{BB962C8B-B14F-4D97-AF65-F5344CB8AC3E}">
        <p14:creationId xmlns:p14="http://schemas.microsoft.com/office/powerpoint/2010/main" val="17305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ψαράς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9285"/>
            <a:ext cx="2592288" cy="4629086"/>
          </a:xfrm>
        </p:spPr>
      </p:pic>
    </p:spTree>
    <p:extLst>
      <p:ext uri="{BB962C8B-B14F-4D97-AF65-F5344CB8AC3E}">
        <p14:creationId xmlns:p14="http://schemas.microsoft.com/office/powerpoint/2010/main" val="123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40</Words>
  <Application>Microsoft Office PowerPoint</Application>
  <PresentationFormat>Προβολή στην οθόνη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Άποψη</vt:lpstr>
      <vt:lpstr>ΚΥΚΛΑΔΙΚΟΣ ΠΟΛΙΤΙΣΜΟΣ</vt:lpstr>
      <vt:lpstr>Χάρτης Κυκλάδων</vt:lpstr>
      <vt:lpstr>Τα κατοικημένα νησιά των Κυκλάδων</vt:lpstr>
      <vt:lpstr>Φυλακωπή της Μήλου</vt:lpstr>
      <vt:lpstr>Καστρί Σύρου</vt:lpstr>
      <vt:lpstr>Ακρωτήρι Θήρας</vt:lpstr>
      <vt:lpstr>Ακρωτήρι Θήρας τοιχογραφίες Νηοπομπή</vt:lpstr>
      <vt:lpstr>Κρίνα της θάλασσας</vt:lpstr>
      <vt:lpstr>Ο ψαράς</vt:lpstr>
      <vt:lpstr>Κροκοσυλλέκτρια</vt:lpstr>
      <vt:lpstr>Πυγμάχοι</vt:lpstr>
      <vt:lpstr>Κυκλαδικά ειδώλια</vt:lpstr>
      <vt:lpstr>Αγγεία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ΚΥΚΛΑΔΙΚΟΣ ΠΟΛΙΤΙΣΜΟΣ</dc:title>
  <dc:creator>user</dc:creator>
  <cp:lastModifiedBy>user</cp:lastModifiedBy>
  <cp:revision>4</cp:revision>
  <dcterms:created xsi:type="dcterms:W3CDTF">2021-09-15T21:03:45Z</dcterms:created>
  <dcterms:modified xsi:type="dcterms:W3CDTF">2021-09-15T22:18:51Z</dcterms:modified>
</cp:coreProperties>
</file>