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Στρογγυλεμένο ορθογώνιο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Τίτλος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0" name="Υπότιτλος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19" name="Θέση ημερομηνίας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1" name="Θέση αριθμού διαφάνειας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Στρογγυλεμένο ορθογώνιο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Στρογγυλεμένο ορθογώνιο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Στρογγύλεμα μίας γωνίας ορθογωνίου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Θέση τίτλου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5" name="Θέση ημερομηνίας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0ABAA9-4893-4FE5-8553-FAC9F1FB7CA1}" type="datetimeFigureOut">
              <a:rPr lang="el-GR" smtClean="0"/>
              <a:t>16/9/2021</a:t>
            </a:fld>
            <a:endParaRPr lang="el-GR"/>
          </a:p>
        </p:txBody>
      </p:sp>
      <p:sp>
        <p:nvSpPr>
          <p:cNvPr id="18" name="Θέση υποσέλιδου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36112BF-67A5-493D-87FE-B1C2B62D18FD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ΚΥΚΛΑΔΙΚΟΣ ΠΟΛΙΤΙΣΜΟΣ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ΕΠΟΧΗ ΤΟΥ ΧΑΛΚΟΥ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και 2</a:t>
            </a:r>
            <a:r>
              <a:rPr lang="el-GR" baseline="30000" dirty="0" smtClean="0"/>
              <a:t>η</a:t>
            </a:r>
            <a:r>
              <a:rPr lang="el-GR" dirty="0" smtClean="0"/>
              <a:t> χιλιετία π. Χ.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73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Κροκοσυλλέκτρια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12" y="530225"/>
            <a:ext cx="6136614" cy="4187825"/>
          </a:xfrm>
        </p:spPr>
      </p:pic>
    </p:spTree>
    <p:extLst>
      <p:ext uri="{BB962C8B-B14F-4D97-AF65-F5344CB8AC3E}">
        <p14:creationId xmlns:p14="http://schemas.microsoft.com/office/powerpoint/2010/main" val="28636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Πυγμάχοι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82631"/>
            <a:ext cx="2952328" cy="4700224"/>
          </a:xfrm>
        </p:spPr>
      </p:pic>
    </p:spTree>
    <p:extLst>
      <p:ext uri="{BB962C8B-B14F-4D97-AF65-F5344CB8AC3E}">
        <p14:creationId xmlns:p14="http://schemas.microsoft.com/office/powerpoint/2010/main" val="194252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Κυκλαδικά ειδώλια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51012"/>
            <a:ext cx="1782198" cy="3168352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638567"/>
            <a:ext cx="1928813" cy="3429001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682573"/>
            <a:ext cx="1879307" cy="33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Αγγεία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146" y="3789040"/>
            <a:ext cx="3071981" cy="1706656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24744"/>
            <a:ext cx="3048000" cy="20193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57651"/>
            <a:ext cx="2076400" cy="2427051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062" y="3713480"/>
            <a:ext cx="1772419" cy="200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0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Χάρτης Κυκλάδων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76672"/>
            <a:ext cx="5040560" cy="4848800"/>
          </a:xfrm>
        </p:spPr>
      </p:pic>
    </p:spTree>
    <p:extLst>
      <p:ext uri="{BB962C8B-B14F-4D97-AF65-F5344CB8AC3E}">
        <p14:creationId xmlns:p14="http://schemas.microsoft.com/office/powerpoint/2010/main" val="50062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κατοικημένα νησιά των Κυκλάδων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836712"/>
            <a:ext cx="4176464" cy="4176464"/>
          </a:xfrm>
        </p:spPr>
      </p:pic>
    </p:spTree>
    <p:extLst>
      <p:ext uri="{BB962C8B-B14F-4D97-AF65-F5344CB8AC3E}">
        <p14:creationId xmlns:p14="http://schemas.microsoft.com/office/powerpoint/2010/main" val="376052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Φυλακωπή</a:t>
            </a:r>
            <a:r>
              <a:rPr lang="el-GR" dirty="0" smtClean="0"/>
              <a:t> της Μήλου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4320479" cy="3240360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834355"/>
            <a:ext cx="3768205" cy="250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3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Καστρί Σύρου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50" y="530225"/>
            <a:ext cx="6281737" cy="4187825"/>
          </a:xfrm>
        </p:spPr>
      </p:pic>
    </p:spTree>
    <p:extLst>
      <p:ext uri="{BB962C8B-B14F-4D97-AF65-F5344CB8AC3E}">
        <p14:creationId xmlns:p14="http://schemas.microsoft.com/office/powerpoint/2010/main" val="63783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Ακρωτήρι Θήρας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764704"/>
            <a:ext cx="6073278" cy="4554959"/>
          </a:xfrm>
        </p:spPr>
      </p:pic>
    </p:spTree>
    <p:extLst>
      <p:ext uri="{BB962C8B-B14F-4D97-AF65-F5344CB8AC3E}">
        <p14:creationId xmlns:p14="http://schemas.microsoft.com/office/powerpoint/2010/main" val="13660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Ακρωτήρι Θήρας τοιχογραφίες</a:t>
            </a:r>
            <a:br>
              <a:rPr lang="el-GR" dirty="0" smtClean="0"/>
            </a:br>
            <a:r>
              <a:rPr lang="el-GR" dirty="0" smtClean="0"/>
              <a:t>Νηοπομπή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2"/>
            <a:ext cx="6308813" cy="4113584"/>
          </a:xfrm>
        </p:spPr>
      </p:pic>
    </p:spTree>
    <p:extLst>
      <p:ext uri="{BB962C8B-B14F-4D97-AF65-F5344CB8AC3E}">
        <p14:creationId xmlns:p14="http://schemas.microsoft.com/office/powerpoint/2010/main" val="207518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Κρίνα της θάλασσας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56" y="530225"/>
            <a:ext cx="7863999" cy="4914999"/>
          </a:xfrm>
        </p:spPr>
      </p:pic>
    </p:spTree>
    <p:extLst>
      <p:ext uri="{BB962C8B-B14F-4D97-AF65-F5344CB8AC3E}">
        <p14:creationId xmlns:p14="http://schemas.microsoft.com/office/powerpoint/2010/main" val="173059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ψαράς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79285"/>
            <a:ext cx="2592288" cy="4629086"/>
          </a:xfrm>
        </p:spPr>
      </p:pic>
    </p:spTree>
    <p:extLst>
      <p:ext uri="{BB962C8B-B14F-4D97-AF65-F5344CB8AC3E}">
        <p14:creationId xmlns:p14="http://schemas.microsoft.com/office/powerpoint/2010/main" val="123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75</TotalTime>
  <Words>40</Words>
  <Application>Microsoft Office PowerPoint</Application>
  <PresentationFormat>Προβολή στην οθόνη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Άποψη</vt:lpstr>
      <vt:lpstr>ΚΥΚΛΑΔΙΚΟΣ ΠΟΛΙΤΙΣΜΟΣ</vt:lpstr>
      <vt:lpstr>Χάρτης Κυκλάδων</vt:lpstr>
      <vt:lpstr>Τα κατοικημένα νησιά των Κυκλάδων</vt:lpstr>
      <vt:lpstr>Φυλακωπή της Μήλου</vt:lpstr>
      <vt:lpstr>Καστρί Σύρου</vt:lpstr>
      <vt:lpstr>Ακρωτήρι Θήρας</vt:lpstr>
      <vt:lpstr>Ακρωτήρι Θήρας τοιχογραφίες Νηοπομπή</vt:lpstr>
      <vt:lpstr>Κρίνα της θάλασσας</vt:lpstr>
      <vt:lpstr>Ο ψαράς</vt:lpstr>
      <vt:lpstr>Κροκοσυλλέκτρια</vt:lpstr>
      <vt:lpstr>Πυγμάχοι</vt:lpstr>
      <vt:lpstr>Κυκλαδικά ειδώλια</vt:lpstr>
      <vt:lpstr>Αγγεία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ΚΥΚΛΑΔΙΚΟΣ ΠΟΛΙΤΙΣΜΟΣ</dc:title>
  <dc:creator>user</dc:creator>
  <cp:lastModifiedBy>user</cp:lastModifiedBy>
  <cp:revision>4</cp:revision>
  <dcterms:created xsi:type="dcterms:W3CDTF">2021-09-15T21:03:45Z</dcterms:created>
  <dcterms:modified xsi:type="dcterms:W3CDTF">2021-09-15T22:18:51Z</dcterms:modified>
</cp:coreProperties>
</file>