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67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Twinkl" panose="02000000000000000000" pitchFamily="2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CBC0"/>
    <a:srgbClr val="009487"/>
    <a:srgbClr val="E94E13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78" y="19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m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inkl.com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inkl.com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m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F107AB6B-F7E3-4772-B26D-D118AE403A28}"/>
              </a:ext>
            </a:extLst>
          </p:cNvPr>
          <p:cNvSpPr/>
          <p:nvPr userDrawn="1"/>
        </p:nvSpPr>
        <p:spPr>
          <a:xfrm>
            <a:off x="8425655" y="6089072"/>
            <a:ext cx="531309" cy="561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6B66AB5B-31DE-4C1B-97E4-18743DAF043D}"/>
              </a:ext>
            </a:extLst>
          </p:cNvPr>
          <p:cNvSpPr/>
          <p:nvPr userDrawn="1"/>
        </p:nvSpPr>
        <p:spPr>
          <a:xfrm>
            <a:off x="187036" y="6078681"/>
            <a:ext cx="976746" cy="561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3632B7A7-2DFF-438C-99A0-9E092CF552CE}"/>
              </a:ext>
            </a:extLst>
          </p:cNvPr>
          <p:cNvSpPr/>
          <p:nvPr userDrawn="1"/>
        </p:nvSpPr>
        <p:spPr>
          <a:xfrm>
            <a:off x="8654255" y="6587836"/>
            <a:ext cx="489745" cy="27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96A95027-6D55-4980-BE71-01E84188E99E}"/>
              </a:ext>
            </a:extLst>
          </p:cNvPr>
          <p:cNvSpPr/>
          <p:nvPr userDrawn="1"/>
        </p:nvSpPr>
        <p:spPr>
          <a:xfrm>
            <a:off x="8654255" y="6587836"/>
            <a:ext cx="489745" cy="27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5E878142-8220-4B2F-B33F-C394A70F24B0}"/>
              </a:ext>
            </a:extLst>
          </p:cNvPr>
          <p:cNvSpPr/>
          <p:nvPr userDrawn="1"/>
        </p:nvSpPr>
        <p:spPr>
          <a:xfrm>
            <a:off x="8654255" y="6587836"/>
            <a:ext cx="489745" cy="27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27E019A4-8202-4F32-ACE8-6642B500C223}"/>
              </a:ext>
            </a:extLst>
          </p:cNvPr>
          <p:cNvSpPr/>
          <p:nvPr userDrawn="1"/>
        </p:nvSpPr>
        <p:spPr>
          <a:xfrm>
            <a:off x="8425655" y="6089072"/>
            <a:ext cx="531309" cy="561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48A6A693-82BE-4D53-BDA8-73BEC1A5DEED}"/>
              </a:ext>
            </a:extLst>
          </p:cNvPr>
          <p:cNvSpPr/>
          <p:nvPr userDrawn="1"/>
        </p:nvSpPr>
        <p:spPr>
          <a:xfrm>
            <a:off x="187036" y="6078681"/>
            <a:ext cx="976746" cy="561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inkl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hlinkClick r:id="rId8"/>
            <a:extLst>
              <a:ext uri="{FF2B5EF4-FFF2-40B4-BE49-F238E27FC236}">
                <a16:creationId xmlns:a16="http://schemas.microsoft.com/office/drawing/2014/main" id="{6AA597A8-D02A-46D8-BA44-1730A0E6FEC5}"/>
              </a:ext>
            </a:extLst>
          </p:cNvPr>
          <p:cNvSpPr/>
          <p:nvPr userDrawn="1"/>
        </p:nvSpPr>
        <p:spPr>
          <a:xfrm>
            <a:off x="8654255" y="6587836"/>
            <a:ext cx="489745" cy="27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microsoft.com/office/2007/relationships/media" Target="../media/media8.wav"/><Relationship Id="rId18" Type="http://schemas.openxmlformats.org/officeDocument/2006/relationships/audio" Target="../media/media1.wav"/><Relationship Id="rId26" Type="http://schemas.openxmlformats.org/officeDocument/2006/relationships/image" Target="../media/image22.png"/><Relationship Id="rId3" Type="http://schemas.microsoft.com/office/2007/relationships/media" Target="../media/media4.wav"/><Relationship Id="rId21" Type="http://schemas.openxmlformats.org/officeDocument/2006/relationships/image" Target="../media/image17.png"/><Relationship Id="rId7" Type="http://schemas.microsoft.com/office/2007/relationships/media" Target="../media/media5.wav"/><Relationship Id="rId12" Type="http://schemas.openxmlformats.org/officeDocument/2006/relationships/audio" Target="../media/media6.wav"/><Relationship Id="rId17" Type="http://schemas.microsoft.com/office/2007/relationships/media" Target="../media/media1.wav"/><Relationship Id="rId25" Type="http://schemas.openxmlformats.org/officeDocument/2006/relationships/image" Target="../media/image21.png"/><Relationship Id="rId2" Type="http://schemas.openxmlformats.org/officeDocument/2006/relationships/audio" Target="../media/media3.wav"/><Relationship Id="rId16" Type="http://schemas.openxmlformats.org/officeDocument/2006/relationships/audio" Target="../media/media2.wav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microsoft.com/office/2007/relationships/media" Target="../media/media3.wav"/><Relationship Id="rId6" Type="http://schemas.openxmlformats.org/officeDocument/2006/relationships/audio" Target="../media/media7.wav"/><Relationship Id="rId11" Type="http://schemas.microsoft.com/office/2007/relationships/media" Target="../media/media6.wav"/><Relationship Id="rId24" Type="http://schemas.openxmlformats.org/officeDocument/2006/relationships/image" Target="../media/image20.png"/><Relationship Id="rId5" Type="http://schemas.microsoft.com/office/2007/relationships/media" Target="../media/media7.wav"/><Relationship Id="rId15" Type="http://schemas.microsoft.com/office/2007/relationships/media" Target="../media/media2.wav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audio" Target="../media/media9.wav"/><Relationship Id="rId19" Type="http://schemas.openxmlformats.org/officeDocument/2006/relationships/slideLayout" Target="../slideLayouts/slideLayout4.xml"/><Relationship Id="rId4" Type="http://schemas.openxmlformats.org/officeDocument/2006/relationships/audio" Target="../media/media4.wav"/><Relationship Id="rId9" Type="http://schemas.microsoft.com/office/2007/relationships/media" Target="../media/media9.wav"/><Relationship Id="rId14" Type="http://schemas.openxmlformats.org/officeDocument/2006/relationships/audio" Target="../media/media8.wav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6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4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C776-CF23-4E85-A065-407352185676}"/>
              </a:ext>
            </a:extLst>
          </p:cNvPr>
          <p:cNvSpPr txBox="1">
            <a:spLocks/>
          </p:cNvSpPr>
          <p:nvPr/>
        </p:nvSpPr>
        <p:spPr>
          <a:xfrm>
            <a:off x="461962" y="606425"/>
            <a:ext cx="8220075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How can we say this in English?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58040-C872-452E-8518-235A050106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89"/>
          <a:stretch/>
        </p:blipFill>
        <p:spPr>
          <a:xfrm>
            <a:off x="882337" y="2174980"/>
            <a:ext cx="3526216" cy="3831570"/>
          </a:xfrm>
          <a:prstGeom prst="rect">
            <a:avLst/>
          </a:prstGeom>
        </p:spPr>
      </p:pic>
      <p:grpSp>
        <p:nvGrpSpPr>
          <p:cNvPr id="4" name="answer">
            <a:extLst>
              <a:ext uri="{FF2B5EF4-FFF2-40B4-BE49-F238E27FC236}">
                <a16:creationId xmlns:a16="http://schemas.microsoft.com/office/drawing/2014/main" id="{EA529F2D-1B79-42AD-BD7A-DF93F0D423F5}"/>
              </a:ext>
            </a:extLst>
          </p:cNvPr>
          <p:cNvGrpSpPr/>
          <p:nvPr/>
        </p:nvGrpSpPr>
        <p:grpSpPr>
          <a:xfrm>
            <a:off x="5802922" y="1941867"/>
            <a:ext cx="2767746" cy="2104782"/>
            <a:chOff x="5802922" y="2113317"/>
            <a:chExt cx="2767746" cy="21047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8B95D7B7-0C4F-45C1-B5AE-CC8470E8ABC5}"/>
                </a:ext>
              </a:extLst>
            </p:cNvPr>
            <p:cNvSpPr txBox="1">
              <a:spLocks/>
            </p:cNvSpPr>
            <p:nvPr/>
          </p:nvSpPr>
          <p:spPr>
            <a:xfrm>
              <a:off x="5972907" y="2283302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009487"/>
            </a:solidFill>
            <a:ln w="76200">
              <a:solidFill>
                <a:srgbClr val="8ACB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" name="answer">
              <a:extLst>
                <a:ext uri="{FF2B5EF4-FFF2-40B4-BE49-F238E27FC236}">
                  <a16:creationId xmlns:a16="http://schemas.microsoft.com/office/drawing/2014/main" id="{4676BAC4-7E24-49F3-9691-4ED194D5466E}"/>
                </a:ext>
              </a:extLst>
            </p:cNvPr>
            <p:cNvSpPr txBox="1">
              <a:spLocks/>
            </p:cNvSpPr>
            <p:nvPr/>
          </p:nvSpPr>
          <p:spPr>
            <a:xfrm>
              <a:off x="5802922" y="2113317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009487"/>
            </a:solidFill>
            <a:ln w="76200">
              <a:solidFill>
                <a:srgbClr val="8ACB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FDD711FE-7488-4B5C-8A4A-75E3FF2A0D5C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7627780" y="229233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8D4A4057-FEE2-42F7-B387-2E11DF194006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6811928" y="341164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8A46412-FABD-4D82-ADC2-5D871B7298FA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5990035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4B5D5DBF-9B7A-4C9C-8E0D-9FFE9E72CCD4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7750689" y="341102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35F0DC7B-9616-4AAE-9D02-AFCF04E6A358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5947845" y="331511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B07D519F-9A27-4080-B4B5-9CFC32631116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6801432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147C3C5-2C51-4AA8-9B86-8F90CBB6C1C2}"/>
              </a:ext>
            </a:extLst>
          </p:cNvPr>
          <p:cNvSpPr txBox="1">
            <a:spLocks/>
          </p:cNvSpPr>
          <p:nvPr/>
        </p:nvSpPr>
        <p:spPr>
          <a:xfrm>
            <a:off x="4654663" y="4275392"/>
            <a:ext cx="3927600" cy="210635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108000" rIns="252000" bIns="252000" rtlCol="0"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Shorts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431AAC-6F5B-42CD-A53B-BBF2BF0CA86E}"/>
              </a:ext>
            </a:extLst>
          </p:cNvPr>
          <p:cNvGrpSpPr/>
          <p:nvPr/>
        </p:nvGrpSpPr>
        <p:grpSpPr>
          <a:xfrm>
            <a:off x="6328874" y="5453579"/>
            <a:ext cx="720000" cy="720000"/>
            <a:chOff x="6328874" y="5453579"/>
            <a:chExt cx="720000" cy="720000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D539BD89-5C12-4B09-9A01-AAFCA5529E78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4535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487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43A69F4-0783-4B5D-B4D9-44EC5D89405F}"/>
                </a:ext>
              </a:extLst>
            </p:cNvPr>
            <p:cNvSpPr/>
            <p:nvPr/>
          </p:nvSpPr>
          <p:spPr>
            <a:xfrm rot="5400000">
              <a:off x="6539624" y="5589351"/>
              <a:ext cx="459375" cy="448888"/>
            </a:xfrm>
            <a:prstGeom prst="triangle">
              <a:avLst/>
            </a:prstGeom>
            <a:solidFill>
              <a:srgbClr val="009487"/>
            </a:solidFill>
            <a:ln>
              <a:solidFill>
                <a:srgbClr val="009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8" name="shorts">
            <a:hlinkClick r:id="" action="ppaction://media"/>
            <a:extLst>
              <a:ext uri="{FF2B5EF4-FFF2-40B4-BE49-F238E27FC236}">
                <a16:creationId xmlns:a16="http://schemas.microsoft.com/office/drawing/2014/main" id="{09C8E767-0243-41E1-92BA-B3B55FAAA6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34190" y="-3175"/>
            <a:ext cx="609600" cy="609600"/>
          </a:xfrm>
          <a:prstGeom prst="rect">
            <a:avLst/>
          </a:prstGeom>
        </p:spPr>
      </p:pic>
      <p:pic>
        <p:nvPicPr>
          <p:cNvPr id="20" name="shorts">
            <a:hlinkClick r:id="" action="ppaction://media"/>
            <a:extLst>
              <a:ext uri="{FF2B5EF4-FFF2-40B4-BE49-F238E27FC236}">
                <a16:creationId xmlns:a16="http://schemas.microsoft.com/office/drawing/2014/main" id="{93C5A9E2-5D22-4FFF-B43A-8F7763C305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95714" y="99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0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43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43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62AA-7C9E-4D63-A5D8-80745E49E553}"/>
              </a:ext>
            </a:extLst>
          </p:cNvPr>
          <p:cNvSpPr txBox="1">
            <a:spLocks/>
          </p:cNvSpPr>
          <p:nvPr/>
        </p:nvSpPr>
        <p:spPr>
          <a:xfrm>
            <a:off x="2599986" y="276087"/>
            <a:ext cx="3944027" cy="840857"/>
          </a:xfrm>
          <a:prstGeom prst="roundRect">
            <a:avLst>
              <a:gd name="adj" fmla="val 9641"/>
            </a:avLst>
          </a:prstGeom>
          <a:solidFill>
            <a:srgbClr val="009487"/>
          </a:solidFill>
          <a:ln w="76200">
            <a:solidFill>
              <a:srgbClr val="009487"/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Let’s Practice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3" name="Skirt s">
            <a:extLst>
              <a:ext uri="{FF2B5EF4-FFF2-40B4-BE49-F238E27FC236}">
                <a16:creationId xmlns:a16="http://schemas.microsoft.com/office/drawing/2014/main" id="{C4A7A52D-EA4D-49D0-902A-A5F39198F5C1}"/>
              </a:ext>
            </a:extLst>
          </p:cNvPr>
          <p:cNvGrpSpPr/>
          <p:nvPr/>
        </p:nvGrpSpPr>
        <p:grpSpPr>
          <a:xfrm>
            <a:off x="904957" y="2706712"/>
            <a:ext cx="478634" cy="478634"/>
            <a:chOff x="6328874" y="5377379"/>
            <a:chExt cx="720000" cy="720000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B8D99D9A-B153-43D7-A67E-4A48A2D2E427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487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DCC57B9B-71B0-4519-B7F6-1BAE83A17DAC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9487"/>
            </a:solidFill>
            <a:ln>
              <a:solidFill>
                <a:srgbClr val="009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1F1B051-4EFA-4E7E-8436-5ABDE2F93BC0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30"/>
          <a:stretch/>
        </p:blipFill>
        <p:spPr>
          <a:xfrm>
            <a:off x="2218500" y="1326679"/>
            <a:ext cx="1335844" cy="1436110"/>
          </a:xfrm>
          <a:prstGeom prst="rect">
            <a:avLst/>
          </a:prstGeom>
        </p:spPr>
      </p:pic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92C22DB8-C5BB-49F0-B8C3-2996AE94AF0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07" y="3134335"/>
            <a:ext cx="2088548" cy="9421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103A66-7AD0-409A-B5BC-C85EDAD7A8E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247" y="3072322"/>
            <a:ext cx="1349864" cy="2811027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1F3A6C4-AD18-4523-8114-45ABF3FA61C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54" y="1253159"/>
            <a:ext cx="2168736" cy="165695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533C5907-3E5F-4193-9A5C-1CC349F9F1C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80" y="3981102"/>
            <a:ext cx="1785262" cy="1711471"/>
          </a:xfrm>
          <a:prstGeom prst="rect">
            <a:avLst/>
          </a:prstGeom>
        </p:spPr>
      </p:pic>
      <p:pic>
        <p:nvPicPr>
          <p:cNvPr id="17" name="Picture 16" descr="A picture containing indoor&#10;&#10;Description automatically generated">
            <a:extLst>
              <a:ext uri="{FF2B5EF4-FFF2-40B4-BE49-F238E27FC236}">
                <a16:creationId xmlns:a16="http://schemas.microsoft.com/office/drawing/2014/main" id="{AFA0856B-FA06-4191-8225-A69947377EC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4" y="979035"/>
            <a:ext cx="1434784" cy="16462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F17DB27-019B-4178-9050-F0969D36401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80" y="4275587"/>
            <a:ext cx="1327793" cy="1635333"/>
          </a:xfrm>
          <a:prstGeom prst="rect">
            <a:avLst/>
          </a:prstGeom>
        </p:spPr>
      </p:pic>
      <p:pic>
        <p:nvPicPr>
          <p:cNvPr id="21" name="Picture 20" descr="A picture containing text, sock&#10;&#10;Description automatically generated">
            <a:extLst>
              <a:ext uri="{FF2B5EF4-FFF2-40B4-BE49-F238E27FC236}">
                <a16:creationId xmlns:a16="http://schemas.microsoft.com/office/drawing/2014/main" id="{B2704845-C81F-497F-B096-662C5C369F1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4475240"/>
            <a:ext cx="1327793" cy="1635333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EDC94237-515C-4AA2-A896-15041DD0DE3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500" y="995241"/>
            <a:ext cx="1077157" cy="1711471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A1481D14-D75D-4641-9AC1-2BE0853751E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34" y="3356129"/>
            <a:ext cx="1785262" cy="2468020"/>
          </a:xfrm>
          <a:prstGeom prst="rect">
            <a:avLst/>
          </a:prstGeom>
        </p:spPr>
      </p:pic>
      <p:grpSp>
        <p:nvGrpSpPr>
          <p:cNvPr id="26" name="shorts s">
            <a:extLst>
              <a:ext uri="{FF2B5EF4-FFF2-40B4-BE49-F238E27FC236}">
                <a16:creationId xmlns:a16="http://schemas.microsoft.com/office/drawing/2014/main" id="{76424C9D-4F39-4735-9DF4-83C8963D92D6}"/>
              </a:ext>
            </a:extLst>
          </p:cNvPr>
          <p:cNvGrpSpPr/>
          <p:nvPr/>
        </p:nvGrpSpPr>
        <p:grpSpPr>
          <a:xfrm>
            <a:off x="2663635" y="2878886"/>
            <a:ext cx="478634" cy="478634"/>
            <a:chOff x="6328874" y="5377379"/>
            <a:chExt cx="720000" cy="720000"/>
          </a:xfrm>
        </p:grpSpPr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140BC42E-9925-40C8-8977-3480152D4578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487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FDE3749-3BA3-4622-9B77-879943207558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9487"/>
            </a:solidFill>
            <a:ln>
              <a:solidFill>
                <a:srgbClr val="009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9" name="shoes s">
            <a:extLst>
              <a:ext uri="{FF2B5EF4-FFF2-40B4-BE49-F238E27FC236}">
                <a16:creationId xmlns:a16="http://schemas.microsoft.com/office/drawing/2014/main" id="{FC5297A8-411B-47AA-B694-B220A425D20E}"/>
              </a:ext>
            </a:extLst>
          </p:cNvPr>
          <p:cNvGrpSpPr/>
          <p:nvPr/>
        </p:nvGrpSpPr>
        <p:grpSpPr>
          <a:xfrm>
            <a:off x="5007928" y="2878886"/>
            <a:ext cx="478634" cy="478634"/>
            <a:chOff x="6328874" y="5377379"/>
            <a:chExt cx="720000" cy="720000"/>
          </a:xfrm>
        </p:grpSpPr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CBE56DD0-A5CF-408F-BC75-5A70FDC58367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487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9464F04E-1640-4327-98E1-FBF70E653AF9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9487"/>
            </a:solidFill>
            <a:ln>
              <a:solidFill>
                <a:srgbClr val="009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2" name="trousers s">
            <a:extLst>
              <a:ext uri="{FF2B5EF4-FFF2-40B4-BE49-F238E27FC236}">
                <a16:creationId xmlns:a16="http://schemas.microsoft.com/office/drawing/2014/main" id="{3A85AD51-DA43-4BED-B03D-4E3585D0F4B1}"/>
              </a:ext>
            </a:extLst>
          </p:cNvPr>
          <p:cNvGrpSpPr/>
          <p:nvPr/>
        </p:nvGrpSpPr>
        <p:grpSpPr>
          <a:xfrm>
            <a:off x="7518854" y="2799726"/>
            <a:ext cx="478634" cy="478634"/>
            <a:chOff x="6328874" y="5377379"/>
            <a:chExt cx="720000" cy="720000"/>
          </a:xfrm>
        </p:grpSpPr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6421A5BE-5135-4A6D-87D4-0E4FC7301F4D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487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7E04738F-96D7-41F1-8B19-7B4B80384E4A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9487"/>
            </a:solidFill>
            <a:ln>
              <a:solidFill>
                <a:srgbClr val="009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5" name="tshirt s">
            <a:extLst>
              <a:ext uri="{FF2B5EF4-FFF2-40B4-BE49-F238E27FC236}">
                <a16:creationId xmlns:a16="http://schemas.microsoft.com/office/drawing/2014/main" id="{5FA3D6C7-5C05-4420-A69E-1318B5E60DA1}"/>
              </a:ext>
            </a:extLst>
          </p:cNvPr>
          <p:cNvGrpSpPr/>
          <p:nvPr/>
        </p:nvGrpSpPr>
        <p:grpSpPr>
          <a:xfrm>
            <a:off x="7529394" y="5801955"/>
            <a:ext cx="478634" cy="478634"/>
            <a:chOff x="6328874" y="5377379"/>
            <a:chExt cx="720000" cy="720000"/>
          </a:xfrm>
        </p:grpSpPr>
        <p:sp>
          <p:nvSpPr>
            <p:cNvPr id="36" name="Title 1">
              <a:extLst>
                <a:ext uri="{FF2B5EF4-FFF2-40B4-BE49-F238E27FC236}">
                  <a16:creationId xmlns:a16="http://schemas.microsoft.com/office/drawing/2014/main" id="{C6A541F8-BC96-4B9E-817A-4A030AC36A16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487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B52782BD-4F43-4DD3-8264-55652D0F29FB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9487"/>
            </a:solidFill>
            <a:ln>
              <a:solidFill>
                <a:srgbClr val="009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8" name="dress s">
            <a:extLst>
              <a:ext uri="{FF2B5EF4-FFF2-40B4-BE49-F238E27FC236}">
                <a16:creationId xmlns:a16="http://schemas.microsoft.com/office/drawing/2014/main" id="{A251F97E-A943-4D4F-82D9-66C3CB01D884}"/>
              </a:ext>
            </a:extLst>
          </p:cNvPr>
          <p:cNvGrpSpPr/>
          <p:nvPr/>
        </p:nvGrpSpPr>
        <p:grpSpPr>
          <a:xfrm>
            <a:off x="5840209" y="6041272"/>
            <a:ext cx="478634" cy="478634"/>
            <a:chOff x="6328874" y="5377379"/>
            <a:chExt cx="720000" cy="720000"/>
          </a:xfrm>
        </p:grpSpPr>
        <p:sp>
          <p:nvSpPr>
            <p:cNvPr id="39" name="Title 1">
              <a:extLst>
                <a:ext uri="{FF2B5EF4-FFF2-40B4-BE49-F238E27FC236}">
                  <a16:creationId xmlns:a16="http://schemas.microsoft.com/office/drawing/2014/main" id="{9A582165-F740-40C8-A992-5D5F761E0A43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487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CCF77C5D-2375-4D54-BBD4-DA929A44793D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9487"/>
            </a:solidFill>
            <a:ln>
              <a:solidFill>
                <a:srgbClr val="009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1" name="hat s">
            <a:extLst>
              <a:ext uri="{FF2B5EF4-FFF2-40B4-BE49-F238E27FC236}">
                <a16:creationId xmlns:a16="http://schemas.microsoft.com/office/drawing/2014/main" id="{755FF583-759C-4817-896D-C1DB2C63CB76}"/>
              </a:ext>
            </a:extLst>
          </p:cNvPr>
          <p:cNvGrpSpPr/>
          <p:nvPr/>
        </p:nvGrpSpPr>
        <p:grpSpPr>
          <a:xfrm>
            <a:off x="3910593" y="4111505"/>
            <a:ext cx="478634" cy="478634"/>
            <a:chOff x="6328874" y="5377379"/>
            <a:chExt cx="720000" cy="720000"/>
          </a:xfrm>
        </p:grpSpPr>
        <p:sp>
          <p:nvSpPr>
            <p:cNvPr id="42" name="Title 1">
              <a:extLst>
                <a:ext uri="{FF2B5EF4-FFF2-40B4-BE49-F238E27FC236}">
                  <a16:creationId xmlns:a16="http://schemas.microsoft.com/office/drawing/2014/main" id="{587F256E-410C-4230-AD75-95CE4BEB7DC6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487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FAC96D23-9F67-4565-A813-0325049AA6E9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9487"/>
            </a:solidFill>
            <a:ln>
              <a:solidFill>
                <a:srgbClr val="009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4" name="jacket s">
            <a:extLst>
              <a:ext uri="{FF2B5EF4-FFF2-40B4-BE49-F238E27FC236}">
                <a16:creationId xmlns:a16="http://schemas.microsoft.com/office/drawing/2014/main" id="{8F55FBE4-5797-400C-8B63-1C15C76CE1DA}"/>
              </a:ext>
            </a:extLst>
          </p:cNvPr>
          <p:cNvGrpSpPr/>
          <p:nvPr/>
        </p:nvGrpSpPr>
        <p:grpSpPr>
          <a:xfrm>
            <a:off x="941048" y="5910920"/>
            <a:ext cx="478634" cy="478634"/>
            <a:chOff x="6328874" y="5377379"/>
            <a:chExt cx="720000" cy="720000"/>
          </a:xfrm>
        </p:grpSpPr>
        <p:sp>
          <p:nvSpPr>
            <p:cNvPr id="45" name="Title 1">
              <a:extLst>
                <a:ext uri="{FF2B5EF4-FFF2-40B4-BE49-F238E27FC236}">
                  <a16:creationId xmlns:a16="http://schemas.microsoft.com/office/drawing/2014/main" id="{25E580AB-5B78-4238-8860-E1998529E12D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487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87AB3309-4769-4988-B235-38564729EDB2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9487"/>
            </a:solidFill>
            <a:ln>
              <a:solidFill>
                <a:srgbClr val="009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7" name="socks s">
            <a:extLst>
              <a:ext uri="{FF2B5EF4-FFF2-40B4-BE49-F238E27FC236}">
                <a16:creationId xmlns:a16="http://schemas.microsoft.com/office/drawing/2014/main" id="{A77AAE95-4187-4E72-92F7-C36DE58FD071}"/>
              </a:ext>
            </a:extLst>
          </p:cNvPr>
          <p:cNvGrpSpPr/>
          <p:nvPr/>
        </p:nvGrpSpPr>
        <p:grpSpPr>
          <a:xfrm>
            <a:off x="3390628" y="6103279"/>
            <a:ext cx="478634" cy="478634"/>
            <a:chOff x="6328874" y="5377379"/>
            <a:chExt cx="720000" cy="720000"/>
          </a:xfrm>
        </p:grpSpPr>
        <p:sp>
          <p:nvSpPr>
            <p:cNvPr id="48" name="Title 1">
              <a:extLst>
                <a:ext uri="{FF2B5EF4-FFF2-40B4-BE49-F238E27FC236}">
                  <a16:creationId xmlns:a16="http://schemas.microsoft.com/office/drawing/2014/main" id="{BC3A8675-F759-42C9-9B18-EEA9ABB3B3E2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487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8B5C428B-E7D7-4838-9C06-71BF8A446D9A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9487"/>
            </a:solidFill>
            <a:ln>
              <a:solidFill>
                <a:srgbClr val="009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0" name="dress">
            <a:hlinkClick r:id="" action="ppaction://media"/>
            <a:extLst>
              <a:ext uri="{FF2B5EF4-FFF2-40B4-BE49-F238E27FC236}">
                <a16:creationId xmlns:a16="http://schemas.microsoft.com/office/drawing/2014/main" id="{4079ED99-9CA2-441F-ACA6-05D2EC79FA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-807506" y="27220"/>
            <a:ext cx="609600" cy="609600"/>
          </a:xfrm>
          <a:prstGeom prst="rect">
            <a:avLst/>
          </a:prstGeom>
        </p:spPr>
      </p:pic>
      <p:pic>
        <p:nvPicPr>
          <p:cNvPr id="51" name="hat">
            <a:hlinkClick r:id="" action="ppaction://media"/>
            <a:extLst>
              <a:ext uri="{FF2B5EF4-FFF2-40B4-BE49-F238E27FC236}">
                <a16:creationId xmlns:a16="http://schemas.microsoft.com/office/drawing/2014/main" id="{857767F7-59AC-414E-A6A3-DB223FD56BF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-810544" y="705809"/>
            <a:ext cx="609600" cy="609600"/>
          </a:xfrm>
          <a:prstGeom prst="rect">
            <a:avLst/>
          </a:prstGeom>
        </p:spPr>
      </p:pic>
      <p:pic>
        <p:nvPicPr>
          <p:cNvPr id="52" name="jacket">
            <a:hlinkClick r:id="" action="ppaction://media"/>
            <a:extLst>
              <a:ext uri="{FF2B5EF4-FFF2-40B4-BE49-F238E27FC236}">
                <a16:creationId xmlns:a16="http://schemas.microsoft.com/office/drawing/2014/main" id="{C0E8D815-5BA4-46C6-ABEB-A7E186F7937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-809932" y="1438546"/>
            <a:ext cx="609600" cy="609600"/>
          </a:xfrm>
          <a:prstGeom prst="rect">
            <a:avLst/>
          </a:prstGeom>
        </p:spPr>
      </p:pic>
      <p:pic>
        <p:nvPicPr>
          <p:cNvPr id="53" name="shoes">
            <a:hlinkClick r:id="" action="ppaction://media"/>
            <a:extLst>
              <a:ext uri="{FF2B5EF4-FFF2-40B4-BE49-F238E27FC236}">
                <a16:creationId xmlns:a16="http://schemas.microsoft.com/office/drawing/2014/main" id="{4DC936C3-563E-4013-99B8-9BC8793C1A8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-810544" y="2230036"/>
            <a:ext cx="609600" cy="609600"/>
          </a:xfrm>
          <a:prstGeom prst="rect">
            <a:avLst/>
          </a:prstGeom>
        </p:spPr>
      </p:pic>
      <p:pic>
        <p:nvPicPr>
          <p:cNvPr id="54" name="shorts">
            <a:hlinkClick r:id="" action="ppaction://media"/>
            <a:extLst>
              <a:ext uri="{FF2B5EF4-FFF2-40B4-BE49-F238E27FC236}">
                <a16:creationId xmlns:a16="http://schemas.microsoft.com/office/drawing/2014/main" id="{5A86B47F-A32A-4219-BED7-EFFA0254442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-809932" y="2962773"/>
            <a:ext cx="609600" cy="609600"/>
          </a:xfrm>
          <a:prstGeom prst="rect">
            <a:avLst/>
          </a:prstGeom>
        </p:spPr>
      </p:pic>
      <p:pic>
        <p:nvPicPr>
          <p:cNvPr id="55" name="skirt">
            <a:hlinkClick r:id="" action="ppaction://media"/>
            <a:extLst>
              <a:ext uri="{FF2B5EF4-FFF2-40B4-BE49-F238E27FC236}">
                <a16:creationId xmlns:a16="http://schemas.microsoft.com/office/drawing/2014/main" id="{60EA556F-8B41-41A5-BFB7-608BE79CB5B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-803186" y="3741222"/>
            <a:ext cx="609600" cy="609600"/>
          </a:xfrm>
          <a:prstGeom prst="rect">
            <a:avLst/>
          </a:prstGeom>
        </p:spPr>
      </p:pic>
      <p:pic>
        <p:nvPicPr>
          <p:cNvPr id="56" name="socks">
            <a:hlinkClick r:id="" action="ppaction://media"/>
            <a:extLst>
              <a:ext uri="{FF2B5EF4-FFF2-40B4-BE49-F238E27FC236}">
                <a16:creationId xmlns:a16="http://schemas.microsoft.com/office/drawing/2014/main" id="{C0DCCDDB-E63B-4A80-B965-DA6F4A306F6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-803186" y="4463723"/>
            <a:ext cx="609600" cy="609600"/>
          </a:xfrm>
          <a:prstGeom prst="rect">
            <a:avLst/>
          </a:prstGeom>
        </p:spPr>
      </p:pic>
      <p:pic>
        <p:nvPicPr>
          <p:cNvPr id="57" name="trousers">
            <a:hlinkClick r:id="" action="ppaction://media"/>
            <a:extLst>
              <a:ext uri="{FF2B5EF4-FFF2-40B4-BE49-F238E27FC236}">
                <a16:creationId xmlns:a16="http://schemas.microsoft.com/office/drawing/2014/main" id="{A5060223-35B1-4200-9D26-0BC23CDCEF5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-845870" y="5233425"/>
            <a:ext cx="609600" cy="609600"/>
          </a:xfrm>
          <a:prstGeom prst="rect">
            <a:avLst/>
          </a:prstGeom>
        </p:spPr>
      </p:pic>
      <p:pic>
        <p:nvPicPr>
          <p:cNvPr id="58" name="t-shirt">
            <a:hlinkClick r:id="" action="ppaction://media"/>
            <a:extLst>
              <a:ext uri="{FF2B5EF4-FFF2-40B4-BE49-F238E27FC236}">
                <a16:creationId xmlns:a16="http://schemas.microsoft.com/office/drawing/2014/main" id="{55BB84E2-9829-415D-A258-4DC563BBAC4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-852107" y="59484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7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38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01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332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43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143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227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1619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515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227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8DD7C6F-69B9-4097-9ACC-5248EDBEE483}"/>
              </a:ext>
            </a:extLst>
          </p:cNvPr>
          <p:cNvSpPr txBox="1">
            <a:spLocks/>
          </p:cNvSpPr>
          <p:nvPr/>
        </p:nvSpPr>
        <p:spPr>
          <a:xfrm>
            <a:off x="461962" y="1465262"/>
            <a:ext cx="8220075" cy="39274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/>
              <a:t>What are</a:t>
            </a:r>
            <a:br>
              <a:rPr lang="en-US" sz="8000" dirty="0"/>
            </a:br>
            <a:r>
              <a:rPr lang="en-US" sz="8000" dirty="0"/>
              <a:t>they wearing?</a:t>
            </a:r>
            <a:endParaRPr lang="en-GB" sz="80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63D15E0-3EAE-4AEA-92A1-258A342041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8" y="812825"/>
            <a:ext cx="1343493" cy="1857301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923B19C-E27C-4B59-9E2A-A54952C45B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1433">
            <a:off x="6876321" y="694801"/>
            <a:ext cx="1863312" cy="1786296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507BB66-B14C-4A96-97CC-98F05075F2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763">
            <a:off x="7533286" y="4375168"/>
            <a:ext cx="1090148" cy="1732111"/>
          </a:xfrm>
          <a:prstGeom prst="rect">
            <a:avLst/>
          </a:prstGeom>
        </p:spPr>
      </p:pic>
      <p:pic>
        <p:nvPicPr>
          <p:cNvPr id="11" name="Picture 10" descr="A picture containing text, sock&#10;&#10;Description automatically generated">
            <a:extLst>
              <a:ext uri="{FF2B5EF4-FFF2-40B4-BE49-F238E27FC236}">
                <a16:creationId xmlns:a16="http://schemas.microsoft.com/office/drawing/2014/main" id="{A6E92896-3CAD-4499-9176-2429E5CD37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8" y="4084347"/>
            <a:ext cx="1592075" cy="196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5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F411C-9114-4F8A-8FB8-3BCDB335AB16}"/>
              </a:ext>
            </a:extLst>
          </p:cNvPr>
          <p:cNvSpPr txBox="1">
            <a:spLocks/>
          </p:cNvSpPr>
          <p:nvPr/>
        </p:nvSpPr>
        <p:spPr>
          <a:xfrm>
            <a:off x="461962" y="606425"/>
            <a:ext cx="8220075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What is he wearing?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7019E-6588-4414-BCBB-81898D4AD4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962" y="1909009"/>
            <a:ext cx="4903936" cy="4563978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5E879BE-BD07-4F42-A1E6-3FB583ACD16C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84946" y="2380154"/>
            <a:ext cx="1032595" cy="892417"/>
          </a:xfrm>
          <a:prstGeom prst="curvedConnector3">
            <a:avLst>
              <a:gd name="adj1" fmla="val 50000"/>
            </a:avLst>
          </a:prstGeom>
          <a:ln w="254000">
            <a:solidFill>
              <a:srgbClr val="0094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12935961-959A-4F4D-A107-9AA842EEE505}"/>
              </a:ext>
            </a:extLst>
          </p:cNvPr>
          <p:cNvSpPr txBox="1">
            <a:spLocks/>
          </p:cNvSpPr>
          <p:nvPr/>
        </p:nvSpPr>
        <p:spPr>
          <a:xfrm>
            <a:off x="4812633" y="2084641"/>
            <a:ext cx="3926909" cy="2198601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108000" rIns="252000" bIns="252000" rtlCol="0"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T-shirt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FCA78-DABB-4149-8E3E-43B67AE28F4B}"/>
              </a:ext>
            </a:extLst>
          </p:cNvPr>
          <p:cNvGrpSpPr/>
          <p:nvPr/>
        </p:nvGrpSpPr>
        <p:grpSpPr>
          <a:xfrm>
            <a:off x="6376550" y="3342662"/>
            <a:ext cx="720000" cy="720000"/>
            <a:chOff x="6328874" y="5377379"/>
            <a:chExt cx="720000" cy="720000"/>
          </a:xfrm>
        </p:grpSpPr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2C3FA7C9-E416-4BBA-A36A-01AC015BC9C9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487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38685AF-2200-4CAA-8BA2-F96661B24CD7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9487"/>
            </a:solidFill>
            <a:ln>
              <a:solidFill>
                <a:srgbClr val="009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Answer">
            <a:extLst>
              <a:ext uri="{FF2B5EF4-FFF2-40B4-BE49-F238E27FC236}">
                <a16:creationId xmlns:a16="http://schemas.microsoft.com/office/drawing/2014/main" id="{94678346-2DB6-47DE-BBED-24CC6D2C79F1}"/>
              </a:ext>
            </a:extLst>
          </p:cNvPr>
          <p:cNvSpPr txBox="1">
            <a:spLocks/>
          </p:cNvSpPr>
          <p:nvPr/>
        </p:nvSpPr>
        <p:spPr>
          <a:xfrm>
            <a:off x="4812633" y="2048129"/>
            <a:ext cx="3926909" cy="2331365"/>
          </a:xfrm>
          <a:prstGeom prst="roundRect">
            <a:avLst>
              <a:gd name="adj" fmla="val 9641"/>
            </a:avLst>
          </a:prstGeom>
          <a:solidFill>
            <a:srgbClr val="009487"/>
          </a:solidFill>
          <a:ln w="76200">
            <a:solidFill>
              <a:srgbClr val="8ACBC0"/>
            </a:solidFill>
          </a:ln>
        </p:spPr>
        <p:txBody>
          <a:bodyPr vert="horz" lIns="252000" tIns="108000" rIns="252000" bIns="108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?</a:t>
            </a:r>
            <a:endParaRPr lang="en-GB" sz="15000" dirty="0">
              <a:solidFill>
                <a:schemeClr val="bg1"/>
              </a:solidFill>
            </a:endParaRPr>
          </a:p>
        </p:txBody>
      </p:sp>
      <p:pic>
        <p:nvPicPr>
          <p:cNvPr id="22" name="t-shirt">
            <a:hlinkClick r:id="" action="ppaction://media"/>
            <a:extLst>
              <a:ext uri="{FF2B5EF4-FFF2-40B4-BE49-F238E27FC236}">
                <a16:creationId xmlns:a16="http://schemas.microsoft.com/office/drawing/2014/main" id="{0966E592-799A-4A1E-B0E0-2B9EA52735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30442" y="0"/>
            <a:ext cx="609600" cy="609600"/>
          </a:xfrm>
          <a:prstGeom prst="rect">
            <a:avLst/>
          </a:prstGeom>
        </p:spPr>
      </p:pic>
      <p:pic>
        <p:nvPicPr>
          <p:cNvPr id="23" name="t-shirt">
            <a:hlinkClick r:id="" action="ppaction://media"/>
            <a:extLst>
              <a:ext uri="{FF2B5EF4-FFF2-40B4-BE49-F238E27FC236}">
                <a16:creationId xmlns:a16="http://schemas.microsoft.com/office/drawing/2014/main" id="{E37308C3-D6D5-491F-8431-2EF0FB1937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30442" y="714709"/>
            <a:ext cx="609600" cy="609600"/>
          </a:xfrm>
          <a:prstGeom prst="rect">
            <a:avLst/>
          </a:prstGeom>
        </p:spPr>
      </p:pic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DF99AB35-CCA6-4CEA-BDC1-0B391694570D}"/>
              </a:ext>
            </a:extLst>
          </p:cNvPr>
          <p:cNvCxnSpPr>
            <a:cxnSpLocks/>
          </p:cNvCxnSpPr>
          <p:nvPr/>
        </p:nvCxnSpPr>
        <p:spPr>
          <a:xfrm rot="10800000">
            <a:off x="3693106" y="4518614"/>
            <a:ext cx="1247862" cy="447290"/>
          </a:xfrm>
          <a:prstGeom prst="curvedConnector3">
            <a:avLst>
              <a:gd name="adj1" fmla="val 50000"/>
            </a:avLst>
          </a:prstGeom>
          <a:ln w="254000">
            <a:solidFill>
              <a:srgbClr val="0094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46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1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51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8" grpId="0" animBg="1"/>
      <p:bldP spid="1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F411C-9114-4F8A-8FB8-3BCDB335AB16}"/>
              </a:ext>
            </a:extLst>
          </p:cNvPr>
          <p:cNvSpPr txBox="1">
            <a:spLocks/>
          </p:cNvSpPr>
          <p:nvPr/>
        </p:nvSpPr>
        <p:spPr>
          <a:xfrm>
            <a:off x="461962" y="606425"/>
            <a:ext cx="8220075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What is he wearing?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7019E-6588-4414-BCBB-81898D4AD4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018" y="1823089"/>
            <a:ext cx="1997200" cy="4803885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5E879BE-BD07-4F42-A1E6-3FB583ACD16C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84944" y="4132751"/>
            <a:ext cx="1032595" cy="892417"/>
          </a:xfrm>
          <a:prstGeom prst="curvedConnector3">
            <a:avLst>
              <a:gd name="adj1" fmla="val 50000"/>
            </a:avLst>
          </a:prstGeom>
          <a:ln w="254000">
            <a:solidFill>
              <a:srgbClr val="0094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12935961-959A-4F4D-A107-9AA842EEE505}"/>
              </a:ext>
            </a:extLst>
          </p:cNvPr>
          <p:cNvSpPr txBox="1">
            <a:spLocks/>
          </p:cNvSpPr>
          <p:nvPr/>
        </p:nvSpPr>
        <p:spPr>
          <a:xfrm>
            <a:off x="4812633" y="2084641"/>
            <a:ext cx="3926909" cy="2198601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108000" rIns="252000" bIns="252000" rtlCol="0"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Shorts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FCA78-DABB-4149-8E3E-43B67AE28F4B}"/>
              </a:ext>
            </a:extLst>
          </p:cNvPr>
          <p:cNvGrpSpPr/>
          <p:nvPr/>
        </p:nvGrpSpPr>
        <p:grpSpPr>
          <a:xfrm>
            <a:off x="6376550" y="3342662"/>
            <a:ext cx="720000" cy="720000"/>
            <a:chOff x="6328874" y="5377379"/>
            <a:chExt cx="720000" cy="720000"/>
          </a:xfrm>
        </p:grpSpPr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2C3FA7C9-E416-4BBA-A36A-01AC015BC9C9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487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38685AF-2200-4CAA-8BA2-F96661B24CD7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9487"/>
            </a:solidFill>
            <a:ln>
              <a:solidFill>
                <a:srgbClr val="009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Answer">
            <a:extLst>
              <a:ext uri="{FF2B5EF4-FFF2-40B4-BE49-F238E27FC236}">
                <a16:creationId xmlns:a16="http://schemas.microsoft.com/office/drawing/2014/main" id="{94678346-2DB6-47DE-BBED-24CC6D2C79F1}"/>
              </a:ext>
            </a:extLst>
          </p:cNvPr>
          <p:cNvSpPr txBox="1">
            <a:spLocks/>
          </p:cNvSpPr>
          <p:nvPr/>
        </p:nvSpPr>
        <p:spPr>
          <a:xfrm>
            <a:off x="4812633" y="2048129"/>
            <a:ext cx="3926909" cy="2331365"/>
          </a:xfrm>
          <a:prstGeom prst="roundRect">
            <a:avLst>
              <a:gd name="adj" fmla="val 9641"/>
            </a:avLst>
          </a:prstGeom>
          <a:solidFill>
            <a:srgbClr val="009487"/>
          </a:solidFill>
          <a:ln w="76200">
            <a:solidFill>
              <a:srgbClr val="8ACBC0"/>
            </a:solidFill>
          </a:ln>
        </p:spPr>
        <p:txBody>
          <a:bodyPr vert="horz" lIns="252000" tIns="108000" rIns="252000" bIns="108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?</a:t>
            </a:r>
            <a:endParaRPr lang="en-GB" sz="15000" dirty="0">
              <a:solidFill>
                <a:schemeClr val="bg1"/>
              </a:solidFill>
            </a:endParaRPr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DF99AB35-CCA6-4CEA-BDC1-0B391694570D}"/>
              </a:ext>
            </a:extLst>
          </p:cNvPr>
          <p:cNvCxnSpPr>
            <a:cxnSpLocks/>
          </p:cNvCxnSpPr>
          <p:nvPr/>
        </p:nvCxnSpPr>
        <p:spPr>
          <a:xfrm rot="10800000">
            <a:off x="3366494" y="5095257"/>
            <a:ext cx="1247862" cy="447290"/>
          </a:xfrm>
          <a:prstGeom prst="curvedConnector3">
            <a:avLst>
              <a:gd name="adj1" fmla="val 50000"/>
            </a:avLst>
          </a:prstGeom>
          <a:ln w="254000">
            <a:solidFill>
              <a:srgbClr val="0094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shorts">
            <a:hlinkClick r:id="" action="ppaction://media"/>
            <a:extLst>
              <a:ext uri="{FF2B5EF4-FFF2-40B4-BE49-F238E27FC236}">
                <a16:creationId xmlns:a16="http://schemas.microsoft.com/office/drawing/2014/main" id="{4253BDD9-C3FB-47BD-A6D5-F7D224DCF5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82316" y="0"/>
            <a:ext cx="609600" cy="609600"/>
          </a:xfrm>
          <a:prstGeom prst="rect">
            <a:avLst/>
          </a:prstGeom>
        </p:spPr>
      </p:pic>
      <p:pic>
        <p:nvPicPr>
          <p:cNvPr id="27" name="shorts">
            <a:hlinkClick r:id="" action="ppaction://media"/>
            <a:extLst>
              <a:ext uri="{FF2B5EF4-FFF2-40B4-BE49-F238E27FC236}">
                <a16:creationId xmlns:a16="http://schemas.microsoft.com/office/drawing/2014/main" id="{00CD66B4-5ADD-412B-A68A-971150E68F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82316" y="798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43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3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8" grpId="0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F411C-9114-4F8A-8FB8-3BCDB335AB16}"/>
              </a:ext>
            </a:extLst>
          </p:cNvPr>
          <p:cNvSpPr txBox="1">
            <a:spLocks/>
          </p:cNvSpPr>
          <p:nvPr/>
        </p:nvSpPr>
        <p:spPr>
          <a:xfrm>
            <a:off x="461962" y="606425"/>
            <a:ext cx="8220075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What is she wearing?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7019E-6588-4414-BCBB-81898D4AD4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7324" y="1961739"/>
            <a:ext cx="2132717" cy="4643005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5E879BE-BD07-4F42-A1E6-3FB583ACD16C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1873" y="3837032"/>
            <a:ext cx="1032595" cy="892417"/>
          </a:xfrm>
          <a:prstGeom prst="curvedConnector3">
            <a:avLst>
              <a:gd name="adj1" fmla="val 50000"/>
            </a:avLst>
          </a:prstGeom>
          <a:ln w="254000">
            <a:solidFill>
              <a:srgbClr val="0094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12935961-959A-4F4D-A107-9AA842EEE505}"/>
              </a:ext>
            </a:extLst>
          </p:cNvPr>
          <p:cNvSpPr txBox="1">
            <a:spLocks/>
          </p:cNvSpPr>
          <p:nvPr/>
        </p:nvSpPr>
        <p:spPr>
          <a:xfrm>
            <a:off x="4812633" y="2084641"/>
            <a:ext cx="3926909" cy="2198601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108000" rIns="252000" bIns="252000" rtlCol="0"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Skirt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FCA78-DABB-4149-8E3E-43B67AE28F4B}"/>
              </a:ext>
            </a:extLst>
          </p:cNvPr>
          <p:cNvGrpSpPr/>
          <p:nvPr/>
        </p:nvGrpSpPr>
        <p:grpSpPr>
          <a:xfrm>
            <a:off x="6376550" y="3342662"/>
            <a:ext cx="720000" cy="720000"/>
            <a:chOff x="6328874" y="5377379"/>
            <a:chExt cx="720000" cy="720000"/>
          </a:xfrm>
        </p:grpSpPr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2C3FA7C9-E416-4BBA-A36A-01AC015BC9C9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487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38685AF-2200-4CAA-8BA2-F96661B24CD7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9487"/>
            </a:solidFill>
            <a:ln>
              <a:solidFill>
                <a:srgbClr val="009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Answer">
            <a:extLst>
              <a:ext uri="{FF2B5EF4-FFF2-40B4-BE49-F238E27FC236}">
                <a16:creationId xmlns:a16="http://schemas.microsoft.com/office/drawing/2014/main" id="{94678346-2DB6-47DE-BBED-24CC6D2C79F1}"/>
              </a:ext>
            </a:extLst>
          </p:cNvPr>
          <p:cNvSpPr txBox="1">
            <a:spLocks/>
          </p:cNvSpPr>
          <p:nvPr/>
        </p:nvSpPr>
        <p:spPr>
          <a:xfrm>
            <a:off x="4812633" y="2048129"/>
            <a:ext cx="3926909" cy="2331365"/>
          </a:xfrm>
          <a:prstGeom prst="roundRect">
            <a:avLst>
              <a:gd name="adj" fmla="val 9641"/>
            </a:avLst>
          </a:prstGeom>
          <a:solidFill>
            <a:srgbClr val="009487"/>
          </a:solidFill>
          <a:ln w="76200">
            <a:solidFill>
              <a:srgbClr val="8ACBC0"/>
            </a:solidFill>
          </a:ln>
        </p:spPr>
        <p:txBody>
          <a:bodyPr vert="horz" lIns="252000" tIns="108000" rIns="252000" bIns="108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?</a:t>
            </a:r>
            <a:endParaRPr lang="en-GB" sz="15000" dirty="0">
              <a:solidFill>
                <a:schemeClr val="bg1"/>
              </a:solidFill>
            </a:endParaRPr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DF99AB35-CCA6-4CEA-BDC1-0B391694570D}"/>
              </a:ext>
            </a:extLst>
          </p:cNvPr>
          <p:cNvCxnSpPr>
            <a:cxnSpLocks/>
          </p:cNvCxnSpPr>
          <p:nvPr/>
        </p:nvCxnSpPr>
        <p:spPr>
          <a:xfrm rot="10800000">
            <a:off x="3430041" y="5095257"/>
            <a:ext cx="1247862" cy="447290"/>
          </a:xfrm>
          <a:prstGeom prst="curvedConnector3">
            <a:avLst>
              <a:gd name="adj1" fmla="val 50000"/>
            </a:avLst>
          </a:prstGeom>
          <a:ln w="254000">
            <a:solidFill>
              <a:srgbClr val="0094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kirt">
            <a:hlinkClick r:id="" action="ppaction://media"/>
            <a:extLst>
              <a:ext uri="{FF2B5EF4-FFF2-40B4-BE49-F238E27FC236}">
                <a16:creationId xmlns:a16="http://schemas.microsoft.com/office/drawing/2014/main" id="{047BEA03-509B-4A8B-B9C1-0732D1CA1C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18147" y="0"/>
            <a:ext cx="609600" cy="609600"/>
          </a:xfrm>
          <a:prstGeom prst="rect">
            <a:avLst/>
          </a:prstGeom>
        </p:spPr>
      </p:pic>
      <p:pic>
        <p:nvPicPr>
          <p:cNvPr id="19" name="skirt">
            <a:hlinkClick r:id="" action="ppaction://media"/>
            <a:extLst>
              <a:ext uri="{FF2B5EF4-FFF2-40B4-BE49-F238E27FC236}">
                <a16:creationId xmlns:a16="http://schemas.microsoft.com/office/drawing/2014/main" id="{B144B9E7-DE52-4945-8244-3E00050217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18147" y="99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5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3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8" grpId="0" animBg="1"/>
      <p:bldP spid="1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F411C-9114-4F8A-8FB8-3BCDB335AB16}"/>
              </a:ext>
            </a:extLst>
          </p:cNvPr>
          <p:cNvSpPr txBox="1">
            <a:spLocks/>
          </p:cNvSpPr>
          <p:nvPr/>
        </p:nvSpPr>
        <p:spPr>
          <a:xfrm>
            <a:off x="461962" y="606425"/>
            <a:ext cx="8220075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What is she wearing?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7019E-6588-4414-BCBB-81898D4AD4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9654" y="1881529"/>
            <a:ext cx="2044528" cy="4643005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5E879BE-BD07-4F42-A1E6-3FB583ACD16C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2404" y="3256453"/>
            <a:ext cx="1032595" cy="892417"/>
          </a:xfrm>
          <a:prstGeom prst="curvedConnector3">
            <a:avLst>
              <a:gd name="adj1" fmla="val 50000"/>
            </a:avLst>
          </a:prstGeom>
          <a:ln w="254000">
            <a:solidFill>
              <a:srgbClr val="0094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12935961-959A-4F4D-A107-9AA842EEE505}"/>
              </a:ext>
            </a:extLst>
          </p:cNvPr>
          <p:cNvSpPr txBox="1">
            <a:spLocks/>
          </p:cNvSpPr>
          <p:nvPr/>
        </p:nvSpPr>
        <p:spPr>
          <a:xfrm>
            <a:off x="4812633" y="2084641"/>
            <a:ext cx="3926909" cy="2198601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108000" rIns="252000" bIns="252000" rtlCol="0"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Dress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FCA78-DABB-4149-8E3E-43B67AE28F4B}"/>
              </a:ext>
            </a:extLst>
          </p:cNvPr>
          <p:cNvGrpSpPr/>
          <p:nvPr/>
        </p:nvGrpSpPr>
        <p:grpSpPr>
          <a:xfrm>
            <a:off x="6376550" y="3342662"/>
            <a:ext cx="720000" cy="720000"/>
            <a:chOff x="6328874" y="5377379"/>
            <a:chExt cx="720000" cy="720000"/>
          </a:xfrm>
        </p:grpSpPr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2C3FA7C9-E416-4BBA-A36A-01AC015BC9C9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487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38685AF-2200-4CAA-8BA2-F96661B24CD7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9487"/>
            </a:solidFill>
            <a:ln>
              <a:solidFill>
                <a:srgbClr val="009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Answer">
            <a:extLst>
              <a:ext uri="{FF2B5EF4-FFF2-40B4-BE49-F238E27FC236}">
                <a16:creationId xmlns:a16="http://schemas.microsoft.com/office/drawing/2014/main" id="{94678346-2DB6-47DE-BBED-24CC6D2C79F1}"/>
              </a:ext>
            </a:extLst>
          </p:cNvPr>
          <p:cNvSpPr txBox="1">
            <a:spLocks/>
          </p:cNvSpPr>
          <p:nvPr/>
        </p:nvSpPr>
        <p:spPr>
          <a:xfrm>
            <a:off x="4812633" y="2048129"/>
            <a:ext cx="3926909" cy="2331365"/>
          </a:xfrm>
          <a:prstGeom prst="roundRect">
            <a:avLst>
              <a:gd name="adj" fmla="val 9641"/>
            </a:avLst>
          </a:prstGeom>
          <a:solidFill>
            <a:srgbClr val="009487"/>
          </a:solidFill>
          <a:ln w="76200">
            <a:solidFill>
              <a:srgbClr val="8ACBC0"/>
            </a:solidFill>
          </a:ln>
        </p:spPr>
        <p:txBody>
          <a:bodyPr vert="horz" lIns="252000" tIns="108000" rIns="252000" bIns="108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?</a:t>
            </a:r>
            <a:endParaRPr lang="en-GB" sz="15000" dirty="0">
              <a:solidFill>
                <a:schemeClr val="bg1"/>
              </a:solidFill>
            </a:endParaRPr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DF99AB35-CCA6-4CEA-BDC1-0B391694570D}"/>
              </a:ext>
            </a:extLst>
          </p:cNvPr>
          <p:cNvCxnSpPr>
            <a:cxnSpLocks/>
          </p:cNvCxnSpPr>
          <p:nvPr/>
        </p:nvCxnSpPr>
        <p:spPr>
          <a:xfrm rot="10800000">
            <a:off x="3324137" y="4662121"/>
            <a:ext cx="1247862" cy="447290"/>
          </a:xfrm>
          <a:prstGeom prst="curvedConnector3">
            <a:avLst>
              <a:gd name="adj1" fmla="val 50000"/>
            </a:avLst>
          </a:prstGeom>
          <a:ln w="254000">
            <a:solidFill>
              <a:srgbClr val="0094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dress">
            <a:hlinkClick r:id="" action="ppaction://media"/>
            <a:extLst>
              <a:ext uri="{FF2B5EF4-FFF2-40B4-BE49-F238E27FC236}">
                <a16:creationId xmlns:a16="http://schemas.microsoft.com/office/drawing/2014/main" id="{3A40B83C-D8BD-4861-AC87-01F38E94EE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9323" y="36338"/>
            <a:ext cx="609600" cy="609600"/>
          </a:xfrm>
          <a:prstGeom prst="rect">
            <a:avLst/>
          </a:prstGeom>
        </p:spPr>
      </p:pic>
      <p:pic>
        <p:nvPicPr>
          <p:cNvPr id="20" name="dress">
            <a:hlinkClick r:id="" action="ppaction://media"/>
            <a:extLst>
              <a:ext uri="{FF2B5EF4-FFF2-40B4-BE49-F238E27FC236}">
                <a16:creationId xmlns:a16="http://schemas.microsoft.com/office/drawing/2014/main" id="{FDEEC28C-B6A4-41F6-AD8D-F081104645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9323" y="99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4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38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8" grpId="0" animBg="1"/>
      <p:bldP spid="1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F411C-9114-4F8A-8FB8-3BCDB335AB16}"/>
              </a:ext>
            </a:extLst>
          </p:cNvPr>
          <p:cNvSpPr txBox="1">
            <a:spLocks/>
          </p:cNvSpPr>
          <p:nvPr/>
        </p:nvSpPr>
        <p:spPr>
          <a:xfrm>
            <a:off x="461962" y="606425"/>
            <a:ext cx="8220075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What is he wearing?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7019E-6588-4414-BCBB-81898D4AD4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4140" y="2084641"/>
            <a:ext cx="3405693" cy="3731224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5E879BE-BD07-4F42-A1E6-3FB583ACD16C}"/>
              </a:ext>
            </a:extLst>
          </p:cNvPr>
          <p:cNvCxnSpPr>
            <a:cxnSpLocks/>
          </p:cNvCxnSpPr>
          <p:nvPr/>
        </p:nvCxnSpPr>
        <p:spPr>
          <a:xfrm rot="5400000">
            <a:off x="5502864" y="2711100"/>
            <a:ext cx="1292222" cy="484733"/>
          </a:xfrm>
          <a:prstGeom prst="curvedConnector3">
            <a:avLst>
              <a:gd name="adj1" fmla="val 50000"/>
            </a:avLst>
          </a:prstGeom>
          <a:ln w="254000">
            <a:solidFill>
              <a:srgbClr val="0094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12935961-959A-4F4D-A107-9AA842EEE505}"/>
              </a:ext>
            </a:extLst>
          </p:cNvPr>
          <p:cNvSpPr txBox="1">
            <a:spLocks/>
          </p:cNvSpPr>
          <p:nvPr/>
        </p:nvSpPr>
        <p:spPr>
          <a:xfrm>
            <a:off x="461962" y="2084641"/>
            <a:ext cx="3926909" cy="2198601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108000" rIns="252000" bIns="252000" rtlCol="0"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Socks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FCA78-DABB-4149-8E3E-43B67AE28F4B}"/>
              </a:ext>
            </a:extLst>
          </p:cNvPr>
          <p:cNvGrpSpPr/>
          <p:nvPr/>
        </p:nvGrpSpPr>
        <p:grpSpPr>
          <a:xfrm>
            <a:off x="2025879" y="3342662"/>
            <a:ext cx="720000" cy="720000"/>
            <a:chOff x="6328874" y="5377379"/>
            <a:chExt cx="720000" cy="720000"/>
          </a:xfrm>
        </p:grpSpPr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2C3FA7C9-E416-4BBA-A36A-01AC015BC9C9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487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38685AF-2200-4CAA-8BA2-F96661B24CD7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9487"/>
            </a:solidFill>
            <a:ln>
              <a:solidFill>
                <a:srgbClr val="009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Answer">
            <a:extLst>
              <a:ext uri="{FF2B5EF4-FFF2-40B4-BE49-F238E27FC236}">
                <a16:creationId xmlns:a16="http://schemas.microsoft.com/office/drawing/2014/main" id="{94678346-2DB6-47DE-BBED-24CC6D2C79F1}"/>
              </a:ext>
            </a:extLst>
          </p:cNvPr>
          <p:cNvSpPr txBox="1">
            <a:spLocks/>
          </p:cNvSpPr>
          <p:nvPr/>
        </p:nvSpPr>
        <p:spPr>
          <a:xfrm>
            <a:off x="461962" y="2048129"/>
            <a:ext cx="3926909" cy="2331365"/>
          </a:xfrm>
          <a:prstGeom prst="roundRect">
            <a:avLst>
              <a:gd name="adj" fmla="val 9641"/>
            </a:avLst>
          </a:prstGeom>
          <a:solidFill>
            <a:srgbClr val="009487"/>
          </a:solidFill>
          <a:ln w="76200">
            <a:solidFill>
              <a:srgbClr val="8ACBC0"/>
            </a:solidFill>
          </a:ln>
        </p:spPr>
        <p:txBody>
          <a:bodyPr vert="horz" lIns="252000" tIns="108000" rIns="252000" bIns="108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?</a:t>
            </a:r>
            <a:endParaRPr lang="en-GB" sz="15000" dirty="0">
              <a:solidFill>
                <a:schemeClr val="bg1"/>
              </a:solidFill>
            </a:endParaRPr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DF99AB35-CCA6-4CEA-BDC1-0B391694570D}"/>
              </a:ext>
            </a:extLst>
          </p:cNvPr>
          <p:cNvCxnSpPr>
            <a:cxnSpLocks/>
          </p:cNvCxnSpPr>
          <p:nvPr/>
        </p:nvCxnSpPr>
        <p:spPr>
          <a:xfrm rot="10800000">
            <a:off x="6391343" y="5694941"/>
            <a:ext cx="1247862" cy="447290"/>
          </a:xfrm>
          <a:prstGeom prst="curvedConnector3">
            <a:avLst>
              <a:gd name="adj1" fmla="val 50000"/>
            </a:avLst>
          </a:prstGeom>
          <a:ln w="254000">
            <a:solidFill>
              <a:srgbClr val="0094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ocks">
            <a:hlinkClick r:id="" action="ppaction://media"/>
            <a:extLst>
              <a:ext uri="{FF2B5EF4-FFF2-40B4-BE49-F238E27FC236}">
                <a16:creationId xmlns:a16="http://schemas.microsoft.com/office/drawing/2014/main" id="{FA28C98E-E823-4CD1-B732-83DF64D6E8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34189" y="0"/>
            <a:ext cx="609600" cy="609600"/>
          </a:xfrm>
          <a:prstGeom prst="rect">
            <a:avLst/>
          </a:prstGeom>
        </p:spPr>
      </p:pic>
      <p:pic>
        <p:nvPicPr>
          <p:cNvPr id="19" name="socks">
            <a:hlinkClick r:id="" action="ppaction://media"/>
            <a:extLst>
              <a:ext uri="{FF2B5EF4-FFF2-40B4-BE49-F238E27FC236}">
                <a16:creationId xmlns:a16="http://schemas.microsoft.com/office/drawing/2014/main" id="{39896F04-5307-4E35-A270-CF6F6692CB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34189" y="1099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6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2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2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8" grpId="0" animBg="1"/>
      <p:bldP spid="1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F411C-9114-4F8A-8FB8-3BCDB335AB16}"/>
              </a:ext>
            </a:extLst>
          </p:cNvPr>
          <p:cNvSpPr txBox="1">
            <a:spLocks/>
          </p:cNvSpPr>
          <p:nvPr/>
        </p:nvSpPr>
        <p:spPr>
          <a:xfrm>
            <a:off x="461962" y="606425"/>
            <a:ext cx="8220075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What is she wearing?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7019E-6588-4414-BCBB-81898D4AD4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9399" y="1881529"/>
            <a:ext cx="1965037" cy="4643005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5E879BE-BD07-4F42-A1E6-3FB583ACD16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38657" y="3988863"/>
            <a:ext cx="1032595" cy="892417"/>
          </a:xfrm>
          <a:prstGeom prst="curvedConnector3">
            <a:avLst>
              <a:gd name="adj1" fmla="val 50000"/>
            </a:avLst>
          </a:prstGeom>
          <a:ln w="254000">
            <a:solidFill>
              <a:srgbClr val="0094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12935961-959A-4F4D-A107-9AA842EEE505}"/>
              </a:ext>
            </a:extLst>
          </p:cNvPr>
          <p:cNvSpPr txBox="1">
            <a:spLocks/>
          </p:cNvSpPr>
          <p:nvPr/>
        </p:nvSpPr>
        <p:spPr>
          <a:xfrm>
            <a:off x="4337585" y="2084641"/>
            <a:ext cx="4344452" cy="2198601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108000" rIns="252000" bIns="252000" rtlCol="0" anchor="t" anchorCtr="1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Trousers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FCA78-DABB-4149-8E3E-43B67AE28F4B}"/>
              </a:ext>
            </a:extLst>
          </p:cNvPr>
          <p:cNvGrpSpPr/>
          <p:nvPr/>
        </p:nvGrpSpPr>
        <p:grpSpPr>
          <a:xfrm>
            <a:off x="6149811" y="3342662"/>
            <a:ext cx="720000" cy="720000"/>
            <a:chOff x="6328874" y="5377379"/>
            <a:chExt cx="720000" cy="720000"/>
          </a:xfrm>
        </p:grpSpPr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2C3FA7C9-E416-4BBA-A36A-01AC015BC9C9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487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38685AF-2200-4CAA-8BA2-F96661B24CD7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9487"/>
            </a:solidFill>
            <a:ln>
              <a:solidFill>
                <a:srgbClr val="009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Answer">
            <a:extLst>
              <a:ext uri="{FF2B5EF4-FFF2-40B4-BE49-F238E27FC236}">
                <a16:creationId xmlns:a16="http://schemas.microsoft.com/office/drawing/2014/main" id="{94678346-2DB6-47DE-BBED-24CC6D2C79F1}"/>
              </a:ext>
            </a:extLst>
          </p:cNvPr>
          <p:cNvSpPr txBox="1">
            <a:spLocks/>
          </p:cNvSpPr>
          <p:nvPr/>
        </p:nvSpPr>
        <p:spPr>
          <a:xfrm>
            <a:off x="4291366" y="2048129"/>
            <a:ext cx="4390671" cy="2331365"/>
          </a:xfrm>
          <a:prstGeom prst="roundRect">
            <a:avLst>
              <a:gd name="adj" fmla="val 9641"/>
            </a:avLst>
          </a:prstGeom>
          <a:solidFill>
            <a:srgbClr val="009487"/>
          </a:solidFill>
          <a:ln w="76200">
            <a:solidFill>
              <a:srgbClr val="8ACBC0"/>
            </a:solidFill>
          </a:ln>
        </p:spPr>
        <p:txBody>
          <a:bodyPr vert="horz" lIns="252000" tIns="108000" rIns="252000" bIns="108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?</a:t>
            </a:r>
            <a:endParaRPr lang="en-GB" sz="15000" dirty="0">
              <a:solidFill>
                <a:schemeClr val="bg1"/>
              </a:solidFill>
            </a:endParaRPr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DF99AB35-CCA6-4CEA-BDC1-0B391694570D}"/>
              </a:ext>
            </a:extLst>
          </p:cNvPr>
          <p:cNvCxnSpPr>
            <a:cxnSpLocks/>
          </p:cNvCxnSpPr>
          <p:nvPr/>
        </p:nvCxnSpPr>
        <p:spPr>
          <a:xfrm rot="10800000">
            <a:off x="3358419" y="5416100"/>
            <a:ext cx="1247862" cy="447290"/>
          </a:xfrm>
          <a:prstGeom prst="curvedConnector3">
            <a:avLst>
              <a:gd name="adj1" fmla="val 50000"/>
            </a:avLst>
          </a:prstGeom>
          <a:ln w="254000">
            <a:solidFill>
              <a:srgbClr val="0094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trousers">
            <a:hlinkClick r:id="" action="ppaction://media"/>
            <a:extLst>
              <a:ext uri="{FF2B5EF4-FFF2-40B4-BE49-F238E27FC236}">
                <a16:creationId xmlns:a16="http://schemas.microsoft.com/office/drawing/2014/main" id="{4222A78E-ECC7-4A89-9B88-68C216D61F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36260" y="-3175"/>
            <a:ext cx="609600" cy="609600"/>
          </a:xfrm>
          <a:prstGeom prst="rect">
            <a:avLst/>
          </a:prstGeom>
        </p:spPr>
      </p:pic>
      <p:pic>
        <p:nvPicPr>
          <p:cNvPr id="19" name="trousers">
            <a:hlinkClick r:id="" action="ppaction://media"/>
            <a:extLst>
              <a:ext uri="{FF2B5EF4-FFF2-40B4-BE49-F238E27FC236}">
                <a16:creationId xmlns:a16="http://schemas.microsoft.com/office/drawing/2014/main" id="{1336CCA2-C803-4901-ABBD-B0F15339E8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36260" y="12719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3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61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8" grpId="0" animBg="1"/>
      <p:bldP spid="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F411C-9114-4F8A-8FB8-3BCDB335AB16}"/>
              </a:ext>
            </a:extLst>
          </p:cNvPr>
          <p:cNvSpPr txBox="1">
            <a:spLocks/>
          </p:cNvSpPr>
          <p:nvPr/>
        </p:nvSpPr>
        <p:spPr>
          <a:xfrm>
            <a:off x="461962" y="606425"/>
            <a:ext cx="8220075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What is he wearing?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7019E-6588-4414-BCBB-81898D4AD4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8515" y="1881529"/>
            <a:ext cx="1906804" cy="4643005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5E879BE-BD07-4F42-A1E6-3FB583ACD16C}"/>
              </a:ext>
            </a:extLst>
          </p:cNvPr>
          <p:cNvCxnSpPr>
            <a:cxnSpLocks/>
          </p:cNvCxnSpPr>
          <p:nvPr/>
        </p:nvCxnSpPr>
        <p:spPr>
          <a:xfrm flipV="1">
            <a:off x="669217" y="2443887"/>
            <a:ext cx="1193239" cy="316318"/>
          </a:xfrm>
          <a:prstGeom prst="curvedConnector3">
            <a:avLst>
              <a:gd name="adj1" fmla="val 50000"/>
            </a:avLst>
          </a:prstGeom>
          <a:ln w="254000">
            <a:solidFill>
              <a:srgbClr val="0094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12935961-959A-4F4D-A107-9AA842EEE505}"/>
              </a:ext>
            </a:extLst>
          </p:cNvPr>
          <p:cNvSpPr txBox="1">
            <a:spLocks/>
          </p:cNvSpPr>
          <p:nvPr/>
        </p:nvSpPr>
        <p:spPr>
          <a:xfrm>
            <a:off x="4754437" y="3956722"/>
            <a:ext cx="3927600" cy="2198601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108000" rIns="252000" bIns="252000" rtlCol="0"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Hat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FCA78-DABB-4149-8E3E-43B67AE28F4B}"/>
              </a:ext>
            </a:extLst>
          </p:cNvPr>
          <p:cNvGrpSpPr/>
          <p:nvPr/>
        </p:nvGrpSpPr>
        <p:grpSpPr>
          <a:xfrm>
            <a:off x="6358237" y="5214743"/>
            <a:ext cx="720000" cy="720000"/>
            <a:chOff x="6328874" y="5377379"/>
            <a:chExt cx="720000" cy="720000"/>
          </a:xfrm>
        </p:grpSpPr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2C3FA7C9-E416-4BBA-A36A-01AC015BC9C9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487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38685AF-2200-4CAA-8BA2-F96661B24CD7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9487"/>
            </a:solidFill>
            <a:ln>
              <a:solidFill>
                <a:srgbClr val="009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Answer">
            <a:extLst>
              <a:ext uri="{FF2B5EF4-FFF2-40B4-BE49-F238E27FC236}">
                <a16:creationId xmlns:a16="http://schemas.microsoft.com/office/drawing/2014/main" id="{94678346-2DB6-47DE-BBED-24CC6D2C79F1}"/>
              </a:ext>
            </a:extLst>
          </p:cNvPr>
          <p:cNvSpPr txBox="1">
            <a:spLocks/>
          </p:cNvSpPr>
          <p:nvPr/>
        </p:nvSpPr>
        <p:spPr>
          <a:xfrm>
            <a:off x="4754437" y="3920210"/>
            <a:ext cx="3927600" cy="2331365"/>
          </a:xfrm>
          <a:prstGeom prst="roundRect">
            <a:avLst>
              <a:gd name="adj" fmla="val 9641"/>
            </a:avLst>
          </a:prstGeom>
          <a:solidFill>
            <a:srgbClr val="009487"/>
          </a:solidFill>
          <a:ln w="76200">
            <a:solidFill>
              <a:srgbClr val="8ACBC0"/>
            </a:solidFill>
          </a:ln>
        </p:spPr>
        <p:txBody>
          <a:bodyPr vert="horz" lIns="252000" tIns="108000" rIns="252000" bIns="108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?</a:t>
            </a:r>
            <a:endParaRPr lang="en-GB" sz="15000" dirty="0">
              <a:solidFill>
                <a:schemeClr val="bg1"/>
              </a:solidFill>
            </a:endParaRPr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DF99AB35-CCA6-4CEA-BDC1-0B391694570D}"/>
              </a:ext>
            </a:extLst>
          </p:cNvPr>
          <p:cNvCxnSpPr>
            <a:cxnSpLocks/>
          </p:cNvCxnSpPr>
          <p:nvPr/>
        </p:nvCxnSpPr>
        <p:spPr>
          <a:xfrm rot="10800000">
            <a:off x="3486755" y="2714145"/>
            <a:ext cx="1247862" cy="447290"/>
          </a:xfrm>
          <a:prstGeom prst="curvedConnector3">
            <a:avLst>
              <a:gd name="adj1" fmla="val 50000"/>
            </a:avLst>
          </a:prstGeom>
          <a:ln w="254000">
            <a:solidFill>
              <a:srgbClr val="0094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hat">
            <a:hlinkClick r:id="" action="ppaction://media"/>
            <a:extLst>
              <a:ext uri="{FF2B5EF4-FFF2-40B4-BE49-F238E27FC236}">
                <a16:creationId xmlns:a16="http://schemas.microsoft.com/office/drawing/2014/main" id="{C2B88D9B-EDE2-403C-9DFD-23F7775A0B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82316" y="0"/>
            <a:ext cx="609600" cy="609600"/>
          </a:xfrm>
          <a:prstGeom prst="rect">
            <a:avLst/>
          </a:prstGeom>
        </p:spPr>
      </p:pic>
      <p:pic>
        <p:nvPicPr>
          <p:cNvPr id="21" name="hat">
            <a:hlinkClick r:id="" action="ppaction://media"/>
            <a:extLst>
              <a:ext uri="{FF2B5EF4-FFF2-40B4-BE49-F238E27FC236}">
                <a16:creationId xmlns:a16="http://schemas.microsoft.com/office/drawing/2014/main" id="{B9ACA257-CC6A-49D3-8284-F58E9ABB57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82316" y="99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1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01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8" grpId="0" animBg="1"/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C776-CF23-4E85-A065-407352185676}"/>
              </a:ext>
            </a:extLst>
          </p:cNvPr>
          <p:cNvSpPr txBox="1">
            <a:spLocks/>
          </p:cNvSpPr>
          <p:nvPr/>
        </p:nvSpPr>
        <p:spPr>
          <a:xfrm>
            <a:off x="461962" y="606425"/>
            <a:ext cx="8220075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How can we say this in English?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58040-C872-452E-8518-235A05010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191" y="2340179"/>
            <a:ext cx="3926909" cy="3764596"/>
          </a:xfrm>
          <a:prstGeom prst="rect">
            <a:avLst/>
          </a:prstGeom>
        </p:spPr>
      </p:pic>
      <p:grpSp>
        <p:nvGrpSpPr>
          <p:cNvPr id="4" name="answer">
            <a:extLst>
              <a:ext uri="{FF2B5EF4-FFF2-40B4-BE49-F238E27FC236}">
                <a16:creationId xmlns:a16="http://schemas.microsoft.com/office/drawing/2014/main" id="{EA529F2D-1B79-42AD-BD7A-DF93F0D423F5}"/>
              </a:ext>
            </a:extLst>
          </p:cNvPr>
          <p:cNvGrpSpPr/>
          <p:nvPr/>
        </p:nvGrpSpPr>
        <p:grpSpPr>
          <a:xfrm>
            <a:off x="5802922" y="1941867"/>
            <a:ext cx="2767746" cy="2104782"/>
            <a:chOff x="5802922" y="2113317"/>
            <a:chExt cx="2767746" cy="21047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8B95D7B7-0C4F-45C1-B5AE-CC8470E8ABC5}"/>
                </a:ext>
              </a:extLst>
            </p:cNvPr>
            <p:cNvSpPr txBox="1">
              <a:spLocks/>
            </p:cNvSpPr>
            <p:nvPr/>
          </p:nvSpPr>
          <p:spPr>
            <a:xfrm>
              <a:off x="5972907" y="2283302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009487"/>
            </a:solidFill>
            <a:ln w="76200">
              <a:solidFill>
                <a:srgbClr val="8ACB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" name="answer">
              <a:extLst>
                <a:ext uri="{FF2B5EF4-FFF2-40B4-BE49-F238E27FC236}">
                  <a16:creationId xmlns:a16="http://schemas.microsoft.com/office/drawing/2014/main" id="{4676BAC4-7E24-49F3-9691-4ED194D5466E}"/>
                </a:ext>
              </a:extLst>
            </p:cNvPr>
            <p:cNvSpPr txBox="1">
              <a:spLocks/>
            </p:cNvSpPr>
            <p:nvPr/>
          </p:nvSpPr>
          <p:spPr>
            <a:xfrm>
              <a:off x="5802922" y="2113317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009487"/>
            </a:solidFill>
            <a:ln w="76200">
              <a:solidFill>
                <a:srgbClr val="8ACB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FDD711FE-7488-4B5C-8A4A-75E3FF2A0D5C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7627780" y="229233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8D4A4057-FEE2-42F7-B387-2E11DF194006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6811928" y="341164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8A46412-FABD-4D82-ADC2-5D871B7298FA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5990035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4B5D5DBF-9B7A-4C9C-8E0D-9FFE9E72CCD4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7750689" y="341102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35F0DC7B-9616-4AAE-9D02-AFCF04E6A358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5947845" y="331511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B07D519F-9A27-4080-B4B5-9CFC32631116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6801432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147C3C5-2C51-4AA8-9B86-8F90CBB6C1C2}"/>
              </a:ext>
            </a:extLst>
          </p:cNvPr>
          <p:cNvSpPr txBox="1">
            <a:spLocks/>
          </p:cNvSpPr>
          <p:nvPr/>
        </p:nvSpPr>
        <p:spPr>
          <a:xfrm>
            <a:off x="4635547" y="4275392"/>
            <a:ext cx="3926909" cy="210635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108000" rIns="252000" bIns="252000" rtlCol="0"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T-shirt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431AAC-6F5B-42CD-A53B-BBF2BF0CA86E}"/>
              </a:ext>
            </a:extLst>
          </p:cNvPr>
          <p:cNvGrpSpPr/>
          <p:nvPr/>
        </p:nvGrpSpPr>
        <p:grpSpPr>
          <a:xfrm>
            <a:off x="6328874" y="5453579"/>
            <a:ext cx="720000" cy="720000"/>
            <a:chOff x="6328874" y="5453579"/>
            <a:chExt cx="720000" cy="720000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D539BD89-5C12-4B09-9A01-AAFCA5529E78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4535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487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43A69F4-0783-4B5D-B4D9-44EC5D89405F}"/>
                </a:ext>
              </a:extLst>
            </p:cNvPr>
            <p:cNvSpPr/>
            <p:nvPr/>
          </p:nvSpPr>
          <p:spPr>
            <a:xfrm rot="5400000">
              <a:off x="6539624" y="5589351"/>
              <a:ext cx="459375" cy="448888"/>
            </a:xfrm>
            <a:prstGeom prst="triangle">
              <a:avLst/>
            </a:prstGeom>
            <a:solidFill>
              <a:srgbClr val="009487"/>
            </a:solidFill>
            <a:ln>
              <a:solidFill>
                <a:srgbClr val="009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9" name="t-shirt">
            <a:hlinkClick r:id="" action="ppaction://media"/>
            <a:extLst>
              <a:ext uri="{FF2B5EF4-FFF2-40B4-BE49-F238E27FC236}">
                <a16:creationId xmlns:a16="http://schemas.microsoft.com/office/drawing/2014/main" id="{62C0242E-B297-4A27-B5D8-D4B70F5D8A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05136" y="-3175"/>
            <a:ext cx="609600" cy="609600"/>
          </a:xfrm>
          <a:prstGeom prst="rect">
            <a:avLst/>
          </a:prstGeom>
        </p:spPr>
      </p:pic>
      <p:pic>
        <p:nvPicPr>
          <p:cNvPr id="20" name="t-shirt">
            <a:hlinkClick r:id="" action="ppaction://media"/>
            <a:extLst>
              <a:ext uri="{FF2B5EF4-FFF2-40B4-BE49-F238E27FC236}">
                <a16:creationId xmlns:a16="http://schemas.microsoft.com/office/drawing/2014/main" id="{EC8A8DBA-9DD3-4865-B020-36319EE228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05136" y="7147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1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1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51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F411C-9114-4F8A-8FB8-3BCDB335AB16}"/>
              </a:ext>
            </a:extLst>
          </p:cNvPr>
          <p:cNvSpPr txBox="1">
            <a:spLocks/>
          </p:cNvSpPr>
          <p:nvPr/>
        </p:nvSpPr>
        <p:spPr>
          <a:xfrm>
            <a:off x="461962" y="606425"/>
            <a:ext cx="8220075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What are they wearing?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7019E-6588-4414-BCBB-81898D4AD4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836" y="2443887"/>
            <a:ext cx="3192453" cy="4030967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5E879BE-BD07-4F42-A1E6-3FB583ACD16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0538" y="4684488"/>
            <a:ext cx="1135749" cy="685513"/>
          </a:xfrm>
          <a:prstGeom prst="curvedConnector3">
            <a:avLst>
              <a:gd name="adj1" fmla="val 50000"/>
            </a:avLst>
          </a:prstGeom>
          <a:ln w="254000">
            <a:solidFill>
              <a:srgbClr val="0094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12935961-959A-4F4D-A107-9AA842EEE505}"/>
              </a:ext>
            </a:extLst>
          </p:cNvPr>
          <p:cNvSpPr txBox="1">
            <a:spLocks/>
          </p:cNvSpPr>
          <p:nvPr/>
        </p:nvSpPr>
        <p:spPr>
          <a:xfrm>
            <a:off x="4754437" y="2032265"/>
            <a:ext cx="3927600" cy="2198601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108000" rIns="252000" bIns="252000" rtlCol="0"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Shoes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FCA78-DABB-4149-8E3E-43B67AE28F4B}"/>
              </a:ext>
            </a:extLst>
          </p:cNvPr>
          <p:cNvGrpSpPr/>
          <p:nvPr/>
        </p:nvGrpSpPr>
        <p:grpSpPr>
          <a:xfrm>
            <a:off x="6358237" y="3290286"/>
            <a:ext cx="720000" cy="720000"/>
            <a:chOff x="6328874" y="5377379"/>
            <a:chExt cx="720000" cy="720000"/>
          </a:xfrm>
        </p:grpSpPr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2C3FA7C9-E416-4BBA-A36A-01AC015BC9C9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487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38685AF-2200-4CAA-8BA2-F96661B24CD7}"/>
                </a:ext>
              </a:extLst>
            </p:cNvPr>
            <p:cNvSpPr/>
            <p:nvPr/>
          </p:nvSpPr>
          <p:spPr>
            <a:xfrm rot="5400000">
              <a:off x="6539624" y="5513151"/>
              <a:ext cx="459375" cy="448888"/>
            </a:xfrm>
            <a:prstGeom prst="triangle">
              <a:avLst/>
            </a:prstGeom>
            <a:solidFill>
              <a:srgbClr val="009487"/>
            </a:solidFill>
            <a:ln>
              <a:solidFill>
                <a:srgbClr val="009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Answer">
            <a:extLst>
              <a:ext uri="{FF2B5EF4-FFF2-40B4-BE49-F238E27FC236}">
                <a16:creationId xmlns:a16="http://schemas.microsoft.com/office/drawing/2014/main" id="{94678346-2DB6-47DE-BBED-24CC6D2C79F1}"/>
              </a:ext>
            </a:extLst>
          </p:cNvPr>
          <p:cNvSpPr txBox="1">
            <a:spLocks/>
          </p:cNvSpPr>
          <p:nvPr/>
        </p:nvSpPr>
        <p:spPr>
          <a:xfrm>
            <a:off x="4754437" y="1995753"/>
            <a:ext cx="3927600" cy="2331365"/>
          </a:xfrm>
          <a:prstGeom prst="roundRect">
            <a:avLst>
              <a:gd name="adj" fmla="val 9641"/>
            </a:avLst>
          </a:prstGeom>
          <a:solidFill>
            <a:srgbClr val="009487"/>
          </a:solidFill>
          <a:ln w="76200">
            <a:solidFill>
              <a:srgbClr val="8ACBC0"/>
            </a:solidFill>
          </a:ln>
        </p:spPr>
        <p:txBody>
          <a:bodyPr vert="horz" lIns="252000" tIns="108000" rIns="252000" bIns="108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?</a:t>
            </a:r>
            <a:endParaRPr lang="en-GB" sz="15000" dirty="0">
              <a:solidFill>
                <a:schemeClr val="bg1"/>
              </a:solidFill>
            </a:endParaRPr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DF99AB35-CCA6-4CEA-BDC1-0B391694570D}"/>
              </a:ext>
            </a:extLst>
          </p:cNvPr>
          <p:cNvCxnSpPr>
            <a:cxnSpLocks/>
          </p:cNvCxnSpPr>
          <p:nvPr/>
        </p:nvCxnSpPr>
        <p:spPr>
          <a:xfrm rot="10800000" flipV="1">
            <a:off x="4685713" y="5630778"/>
            <a:ext cx="1297992" cy="396785"/>
          </a:xfrm>
          <a:prstGeom prst="curvedConnector3">
            <a:avLst>
              <a:gd name="adj1" fmla="val 50000"/>
            </a:avLst>
          </a:prstGeom>
          <a:ln w="254000">
            <a:solidFill>
              <a:srgbClr val="0094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hoes">
            <a:hlinkClick r:id="" action="ppaction://media"/>
            <a:extLst>
              <a:ext uri="{FF2B5EF4-FFF2-40B4-BE49-F238E27FC236}">
                <a16:creationId xmlns:a16="http://schemas.microsoft.com/office/drawing/2014/main" id="{8112578E-11A7-474B-864C-18B97426F1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18147" y="0"/>
            <a:ext cx="609600" cy="609600"/>
          </a:xfrm>
          <a:prstGeom prst="rect">
            <a:avLst/>
          </a:prstGeom>
        </p:spPr>
      </p:pic>
      <p:pic>
        <p:nvPicPr>
          <p:cNvPr id="19" name="shoes">
            <a:hlinkClick r:id="" action="ppaction://media"/>
            <a:extLst>
              <a:ext uri="{FF2B5EF4-FFF2-40B4-BE49-F238E27FC236}">
                <a16:creationId xmlns:a16="http://schemas.microsoft.com/office/drawing/2014/main" id="{CFD607D1-8358-458B-97A0-A299BF3EBA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18147" y="99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2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2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8" grpId="0" animBg="1"/>
      <p:bldP spid="1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C776-CF23-4E85-A065-407352185676}"/>
              </a:ext>
            </a:extLst>
          </p:cNvPr>
          <p:cNvSpPr txBox="1">
            <a:spLocks/>
          </p:cNvSpPr>
          <p:nvPr/>
        </p:nvSpPr>
        <p:spPr>
          <a:xfrm>
            <a:off x="461962" y="606425"/>
            <a:ext cx="8220075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How can we say this in English?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58040-C872-452E-8518-235A05010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4449" y="1979708"/>
            <a:ext cx="2721286" cy="4323790"/>
          </a:xfrm>
          <a:prstGeom prst="rect">
            <a:avLst/>
          </a:prstGeom>
        </p:spPr>
      </p:pic>
      <p:grpSp>
        <p:nvGrpSpPr>
          <p:cNvPr id="4" name="answer">
            <a:extLst>
              <a:ext uri="{FF2B5EF4-FFF2-40B4-BE49-F238E27FC236}">
                <a16:creationId xmlns:a16="http://schemas.microsoft.com/office/drawing/2014/main" id="{EA529F2D-1B79-42AD-BD7A-DF93F0D423F5}"/>
              </a:ext>
            </a:extLst>
          </p:cNvPr>
          <p:cNvGrpSpPr/>
          <p:nvPr/>
        </p:nvGrpSpPr>
        <p:grpSpPr>
          <a:xfrm>
            <a:off x="5802922" y="1941867"/>
            <a:ext cx="2767746" cy="2104782"/>
            <a:chOff x="5802922" y="2113317"/>
            <a:chExt cx="2767746" cy="21047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8B95D7B7-0C4F-45C1-B5AE-CC8470E8ABC5}"/>
                </a:ext>
              </a:extLst>
            </p:cNvPr>
            <p:cNvSpPr txBox="1">
              <a:spLocks/>
            </p:cNvSpPr>
            <p:nvPr/>
          </p:nvSpPr>
          <p:spPr>
            <a:xfrm>
              <a:off x="5972907" y="2283302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009487"/>
            </a:solidFill>
            <a:ln w="76200">
              <a:solidFill>
                <a:srgbClr val="8ACB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" name="answer">
              <a:extLst>
                <a:ext uri="{FF2B5EF4-FFF2-40B4-BE49-F238E27FC236}">
                  <a16:creationId xmlns:a16="http://schemas.microsoft.com/office/drawing/2014/main" id="{4676BAC4-7E24-49F3-9691-4ED194D5466E}"/>
                </a:ext>
              </a:extLst>
            </p:cNvPr>
            <p:cNvSpPr txBox="1">
              <a:spLocks/>
            </p:cNvSpPr>
            <p:nvPr/>
          </p:nvSpPr>
          <p:spPr>
            <a:xfrm>
              <a:off x="5802922" y="2113317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009487"/>
            </a:solidFill>
            <a:ln w="76200">
              <a:solidFill>
                <a:srgbClr val="8ACB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FDD711FE-7488-4B5C-8A4A-75E3FF2A0D5C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7627780" y="229233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8D4A4057-FEE2-42F7-B387-2E11DF194006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6811928" y="341164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8A46412-FABD-4D82-ADC2-5D871B7298FA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5990035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4B5D5DBF-9B7A-4C9C-8E0D-9FFE9E72CCD4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7750689" y="341102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35F0DC7B-9616-4AAE-9D02-AFCF04E6A358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5947845" y="331511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B07D519F-9A27-4080-B4B5-9CFC32631116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6801432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147C3C5-2C51-4AA8-9B86-8F90CBB6C1C2}"/>
              </a:ext>
            </a:extLst>
          </p:cNvPr>
          <p:cNvSpPr txBox="1">
            <a:spLocks/>
          </p:cNvSpPr>
          <p:nvPr/>
        </p:nvSpPr>
        <p:spPr>
          <a:xfrm>
            <a:off x="4395537" y="4275392"/>
            <a:ext cx="4286500" cy="210635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108000" rIns="252000" bIns="252000" rtlCol="0" anchor="t" anchorCtr="1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Trousers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431AAC-6F5B-42CD-A53B-BBF2BF0CA86E}"/>
              </a:ext>
            </a:extLst>
          </p:cNvPr>
          <p:cNvGrpSpPr/>
          <p:nvPr/>
        </p:nvGrpSpPr>
        <p:grpSpPr>
          <a:xfrm>
            <a:off x="6328874" y="5453579"/>
            <a:ext cx="720000" cy="720000"/>
            <a:chOff x="6328874" y="5453579"/>
            <a:chExt cx="720000" cy="720000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D539BD89-5C12-4B09-9A01-AAFCA5529E78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4535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487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43A69F4-0783-4B5D-B4D9-44EC5D89405F}"/>
                </a:ext>
              </a:extLst>
            </p:cNvPr>
            <p:cNvSpPr/>
            <p:nvPr/>
          </p:nvSpPr>
          <p:spPr>
            <a:xfrm rot="5400000">
              <a:off x="6539624" y="5589351"/>
              <a:ext cx="459375" cy="448888"/>
            </a:xfrm>
            <a:prstGeom prst="triangle">
              <a:avLst/>
            </a:prstGeom>
            <a:solidFill>
              <a:srgbClr val="009487"/>
            </a:solidFill>
            <a:ln>
              <a:solidFill>
                <a:srgbClr val="009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7" name="trousers">
            <a:hlinkClick r:id="" action="ppaction://media"/>
            <a:extLst>
              <a:ext uri="{FF2B5EF4-FFF2-40B4-BE49-F238E27FC236}">
                <a16:creationId xmlns:a16="http://schemas.microsoft.com/office/drawing/2014/main" id="{2CA4BC87-576F-458A-BF9D-ECCDE7D5D5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37937" y="0"/>
            <a:ext cx="609600" cy="609600"/>
          </a:xfrm>
          <a:prstGeom prst="rect">
            <a:avLst/>
          </a:prstGeom>
        </p:spPr>
      </p:pic>
      <p:pic>
        <p:nvPicPr>
          <p:cNvPr id="21" name="trousers">
            <a:hlinkClick r:id="" action="ppaction://media"/>
            <a:extLst>
              <a:ext uri="{FF2B5EF4-FFF2-40B4-BE49-F238E27FC236}">
                <a16:creationId xmlns:a16="http://schemas.microsoft.com/office/drawing/2014/main" id="{D22BF090-C33A-471A-A797-C6632D20CE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37937" y="798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1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61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C776-CF23-4E85-A065-407352185676}"/>
              </a:ext>
            </a:extLst>
          </p:cNvPr>
          <p:cNvSpPr txBox="1">
            <a:spLocks/>
          </p:cNvSpPr>
          <p:nvPr/>
        </p:nvSpPr>
        <p:spPr>
          <a:xfrm>
            <a:off x="461962" y="606425"/>
            <a:ext cx="8220075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How can we say this in English?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58040-C872-452E-8518-235A05010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9824" y="1753452"/>
            <a:ext cx="2238629" cy="4661836"/>
          </a:xfrm>
          <a:prstGeom prst="rect">
            <a:avLst/>
          </a:prstGeom>
        </p:spPr>
      </p:pic>
      <p:grpSp>
        <p:nvGrpSpPr>
          <p:cNvPr id="4" name="answer">
            <a:extLst>
              <a:ext uri="{FF2B5EF4-FFF2-40B4-BE49-F238E27FC236}">
                <a16:creationId xmlns:a16="http://schemas.microsoft.com/office/drawing/2014/main" id="{EA529F2D-1B79-42AD-BD7A-DF93F0D423F5}"/>
              </a:ext>
            </a:extLst>
          </p:cNvPr>
          <p:cNvGrpSpPr/>
          <p:nvPr/>
        </p:nvGrpSpPr>
        <p:grpSpPr>
          <a:xfrm>
            <a:off x="5802922" y="1941867"/>
            <a:ext cx="2767746" cy="2104782"/>
            <a:chOff x="5802922" y="2113317"/>
            <a:chExt cx="2767746" cy="21047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8B95D7B7-0C4F-45C1-B5AE-CC8470E8ABC5}"/>
                </a:ext>
              </a:extLst>
            </p:cNvPr>
            <p:cNvSpPr txBox="1">
              <a:spLocks/>
            </p:cNvSpPr>
            <p:nvPr/>
          </p:nvSpPr>
          <p:spPr>
            <a:xfrm>
              <a:off x="5972907" y="2283302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009487"/>
            </a:solidFill>
            <a:ln w="76200">
              <a:solidFill>
                <a:srgbClr val="8ACB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" name="answer">
              <a:extLst>
                <a:ext uri="{FF2B5EF4-FFF2-40B4-BE49-F238E27FC236}">
                  <a16:creationId xmlns:a16="http://schemas.microsoft.com/office/drawing/2014/main" id="{4676BAC4-7E24-49F3-9691-4ED194D5466E}"/>
                </a:ext>
              </a:extLst>
            </p:cNvPr>
            <p:cNvSpPr txBox="1">
              <a:spLocks/>
            </p:cNvSpPr>
            <p:nvPr/>
          </p:nvSpPr>
          <p:spPr>
            <a:xfrm>
              <a:off x="5802922" y="2113317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009487"/>
            </a:solidFill>
            <a:ln w="76200">
              <a:solidFill>
                <a:srgbClr val="8ACB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FDD711FE-7488-4B5C-8A4A-75E3FF2A0D5C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7627780" y="229233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8D4A4057-FEE2-42F7-B387-2E11DF194006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6811928" y="341164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8A46412-FABD-4D82-ADC2-5D871B7298FA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5990035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4B5D5DBF-9B7A-4C9C-8E0D-9FFE9E72CCD4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7750689" y="341102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35F0DC7B-9616-4AAE-9D02-AFCF04E6A358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5947845" y="331511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B07D519F-9A27-4080-B4B5-9CFC32631116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6801432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147C3C5-2C51-4AA8-9B86-8F90CBB6C1C2}"/>
              </a:ext>
            </a:extLst>
          </p:cNvPr>
          <p:cNvSpPr txBox="1">
            <a:spLocks/>
          </p:cNvSpPr>
          <p:nvPr/>
        </p:nvSpPr>
        <p:spPr>
          <a:xfrm>
            <a:off x="4654663" y="4275392"/>
            <a:ext cx="3927600" cy="210635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108000" rIns="252000" bIns="252000" rtlCol="0"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Dress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431AAC-6F5B-42CD-A53B-BBF2BF0CA86E}"/>
              </a:ext>
            </a:extLst>
          </p:cNvPr>
          <p:cNvGrpSpPr/>
          <p:nvPr/>
        </p:nvGrpSpPr>
        <p:grpSpPr>
          <a:xfrm>
            <a:off x="6328874" y="5453579"/>
            <a:ext cx="720000" cy="720000"/>
            <a:chOff x="6328874" y="5453579"/>
            <a:chExt cx="720000" cy="720000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D539BD89-5C12-4B09-9A01-AAFCA5529E78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4535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487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43A69F4-0783-4B5D-B4D9-44EC5D89405F}"/>
                </a:ext>
              </a:extLst>
            </p:cNvPr>
            <p:cNvSpPr/>
            <p:nvPr/>
          </p:nvSpPr>
          <p:spPr>
            <a:xfrm rot="5400000">
              <a:off x="6539624" y="5589351"/>
              <a:ext cx="459375" cy="448888"/>
            </a:xfrm>
            <a:prstGeom prst="triangle">
              <a:avLst/>
            </a:prstGeom>
            <a:solidFill>
              <a:srgbClr val="009487"/>
            </a:solidFill>
            <a:ln>
              <a:solidFill>
                <a:srgbClr val="009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8" name="dress">
            <a:hlinkClick r:id="" action="ppaction://media"/>
            <a:extLst>
              <a:ext uri="{FF2B5EF4-FFF2-40B4-BE49-F238E27FC236}">
                <a16:creationId xmlns:a16="http://schemas.microsoft.com/office/drawing/2014/main" id="{FA5CCCC1-F895-4064-8308-704FD2B470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50231" y="0"/>
            <a:ext cx="609600" cy="609600"/>
          </a:xfrm>
          <a:prstGeom prst="rect">
            <a:avLst/>
          </a:prstGeom>
        </p:spPr>
      </p:pic>
      <p:pic>
        <p:nvPicPr>
          <p:cNvPr id="20" name="dress">
            <a:hlinkClick r:id="" action="ppaction://media"/>
            <a:extLst>
              <a:ext uri="{FF2B5EF4-FFF2-40B4-BE49-F238E27FC236}">
                <a16:creationId xmlns:a16="http://schemas.microsoft.com/office/drawing/2014/main" id="{5FEC08D3-2797-4E20-AD32-69911A90C1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50231" y="798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2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8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38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C776-CF23-4E85-A065-407352185676}"/>
              </a:ext>
            </a:extLst>
          </p:cNvPr>
          <p:cNvSpPr txBox="1">
            <a:spLocks/>
          </p:cNvSpPr>
          <p:nvPr/>
        </p:nvSpPr>
        <p:spPr>
          <a:xfrm>
            <a:off x="461962" y="606425"/>
            <a:ext cx="8220075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How can we say this in English?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58040-C872-452E-8518-235A05010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574" y="2226223"/>
            <a:ext cx="4289245" cy="1934797"/>
          </a:xfrm>
          <a:prstGeom prst="rect">
            <a:avLst/>
          </a:prstGeom>
        </p:spPr>
      </p:pic>
      <p:grpSp>
        <p:nvGrpSpPr>
          <p:cNvPr id="4" name="answer">
            <a:extLst>
              <a:ext uri="{FF2B5EF4-FFF2-40B4-BE49-F238E27FC236}">
                <a16:creationId xmlns:a16="http://schemas.microsoft.com/office/drawing/2014/main" id="{EA529F2D-1B79-42AD-BD7A-DF93F0D423F5}"/>
              </a:ext>
            </a:extLst>
          </p:cNvPr>
          <p:cNvGrpSpPr/>
          <p:nvPr/>
        </p:nvGrpSpPr>
        <p:grpSpPr>
          <a:xfrm>
            <a:off x="5802922" y="1941867"/>
            <a:ext cx="2767746" cy="2104782"/>
            <a:chOff x="5802922" y="2113317"/>
            <a:chExt cx="2767746" cy="21047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8B95D7B7-0C4F-45C1-B5AE-CC8470E8ABC5}"/>
                </a:ext>
              </a:extLst>
            </p:cNvPr>
            <p:cNvSpPr txBox="1">
              <a:spLocks/>
            </p:cNvSpPr>
            <p:nvPr/>
          </p:nvSpPr>
          <p:spPr>
            <a:xfrm>
              <a:off x="5972907" y="2283302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009487"/>
            </a:solidFill>
            <a:ln w="76200">
              <a:solidFill>
                <a:srgbClr val="8ACB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" name="answer">
              <a:extLst>
                <a:ext uri="{FF2B5EF4-FFF2-40B4-BE49-F238E27FC236}">
                  <a16:creationId xmlns:a16="http://schemas.microsoft.com/office/drawing/2014/main" id="{4676BAC4-7E24-49F3-9691-4ED194D5466E}"/>
                </a:ext>
              </a:extLst>
            </p:cNvPr>
            <p:cNvSpPr txBox="1">
              <a:spLocks/>
            </p:cNvSpPr>
            <p:nvPr/>
          </p:nvSpPr>
          <p:spPr>
            <a:xfrm>
              <a:off x="5802922" y="2113317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009487"/>
            </a:solidFill>
            <a:ln w="76200">
              <a:solidFill>
                <a:srgbClr val="8ACB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FDD711FE-7488-4B5C-8A4A-75E3FF2A0D5C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7627780" y="229233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8D4A4057-FEE2-42F7-B387-2E11DF194006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6811928" y="341164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8A46412-FABD-4D82-ADC2-5D871B7298FA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5990035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4B5D5DBF-9B7A-4C9C-8E0D-9FFE9E72CCD4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7750689" y="341102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35F0DC7B-9616-4AAE-9D02-AFCF04E6A358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5947845" y="331511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B07D519F-9A27-4080-B4B5-9CFC32631116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6801432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147C3C5-2C51-4AA8-9B86-8F90CBB6C1C2}"/>
              </a:ext>
            </a:extLst>
          </p:cNvPr>
          <p:cNvSpPr txBox="1">
            <a:spLocks/>
          </p:cNvSpPr>
          <p:nvPr/>
        </p:nvSpPr>
        <p:spPr>
          <a:xfrm>
            <a:off x="4654663" y="4275392"/>
            <a:ext cx="3927600" cy="210635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108000" rIns="252000" bIns="252000" rtlCol="0"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Hat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431AAC-6F5B-42CD-A53B-BBF2BF0CA86E}"/>
              </a:ext>
            </a:extLst>
          </p:cNvPr>
          <p:cNvGrpSpPr/>
          <p:nvPr/>
        </p:nvGrpSpPr>
        <p:grpSpPr>
          <a:xfrm>
            <a:off x="6328874" y="5453579"/>
            <a:ext cx="720000" cy="720000"/>
            <a:chOff x="6328874" y="5453579"/>
            <a:chExt cx="720000" cy="720000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D539BD89-5C12-4B09-9A01-AAFCA5529E78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4535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487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43A69F4-0783-4B5D-B4D9-44EC5D89405F}"/>
                </a:ext>
              </a:extLst>
            </p:cNvPr>
            <p:cNvSpPr/>
            <p:nvPr/>
          </p:nvSpPr>
          <p:spPr>
            <a:xfrm rot="5400000">
              <a:off x="6539624" y="5589351"/>
              <a:ext cx="459375" cy="448888"/>
            </a:xfrm>
            <a:prstGeom prst="triangle">
              <a:avLst/>
            </a:prstGeom>
            <a:solidFill>
              <a:srgbClr val="009487"/>
            </a:solidFill>
            <a:ln>
              <a:solidFill>
                <a:srgbClr val="009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7" name="hat">
            <a:hlinkClick r:id="" action="ppaction://media"/>
            <a:extLst>
              <a:ext uri="{FF2B5EF4-FFF2-40B4-BE49-F238E27FC236}">
                <a16:creationId xmlns:a16="http://schemas.microsoft.com/office/drawing/2014/main" id="{7C9C4BF1-0902-49F1-99E6-569DDF219E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53979" y="0"/>
            <a:ext cx="609600" cy="609600"/>
          </a:xfrm>
          <a:prstGeom prst="rect">
            <a:avLst/>
          </a:prstGeom>
        </p:spPr>
      </p:pic>
      <p:pic>
        <p:nvPicPr>
          <p:cNvPr id="21" name="hat">
            <a:hlinkClick r:id="" action="ppaction://media"/>
            <a:extLst>
              <a:ext uri="{FF2B5EF4-FFF2-40B4-BE49-F238E27FC236}">
                <a16:creationId xmlns:a16="http://schemas.microsoft.com/office/drawing/2014/main" id="{489EDE59-5720-43B8-B2A0-B3254FCD40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55608" y="798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2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1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1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C776-CF23-4E85-A065-407352185676}"/>
              </a:ext>
            </a:extLst>
          </p:cNvPr>
          <p:cNvSpPr txBox="1">
            <a:spLocks/>
          </p:cNvSpPr>
          <p:nvPr/>
        </p:nvSpPr>
        <p:spPr>
          <a:xfrm>
            <a:off x="461962" y="606425"/>
            <a:ext cx="8220075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How can we say this in English?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58040-C872-452E-8518-235A05010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26" y="2327803"/>
            <a:ext cx="3927601" cy="3000767"/>
          </a:xfrm>
          <a:prstGeom prst="rect">
            <a:avLst/>
          </a:prstGeom>
        </p:spPr>
      </p:pic>
      <p:grpSp>
        <p:nvGrpSpPr>
          <p:cNvPr id="4" name="answer">
            <a:extLst>
              <a:ext uri="{FF2B5EF4-FFF2-40B4-BE49-F238E27FC236}">
                <a16:creationId xmlns:a16="http://schemas.microsoft.com/office/drawing/2014/main" id="{EA529F2D-1B79-42AD-BD7A-DF93F0D423F5}"/>
              </a:ext>
            </a:extLst>
          </p:cNvPr>
          <p:cNvGrpSpPr/>
          <p:nvPr/>
        </p:nvGrpSpPr>
        <p:grpSpPr>
          <a:xfrm>
            <a:off x="5802922" y="1941867"/>
            <a:ext cx="2767746" cy="2104782"/>
            <a:chOff x="5802922" y="2113317"/>
            <a:chExt cx="2767746" cy="21047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8B95D7B7-0C4F-45C1-B5AE-CC8470E8ABC5}"/>
                </a:ext>
              </a:extLst>
            </p:cNvPr>
            <p:cNvSpPr txBox="1">
              <a:spLocks/>
            </p:cNvSpPr>
            <p:nvPr/>
          </p:nvSpPr>
          <p:spPr>
            <a:xfrm>
              <a:off x="5972907" y="2283302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009487"/>
            </a:solidFill>
            <a:ln w="76200">
              <a:solidFill>
                <a:srgbClr val="8ACB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" name="answer">
              <a:extLst>
                <a:ext uri="{FF2B5EF4-FFF2-40B4-BE49-F238E27FC236}">
                  <a16:creationId xmlns:a16="http://schemas.microsoft.com/office/drawing/2014/main" id="{4676BAC4-7E24-49F3-9691-4ED194D5466E}"/>
                </a:ext>
              </a:extLst>
            </p:cNvPr>
            <p:cNvSpPr txBox="1">
              <a:spLocks/>
            </p:cNvSpPr>
            <p:nvPr/>
          </p:nvSpPr>
          <p:spPr>
            <a:xfrm>
              <a:off x="5802922" y="2113317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009487"/>
            </a:solidFill>
            <a:ln w="76200">
              <a:solidFill>
                <a:srgbClr val="8ACB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FDD711FE-7488-4B5C-8A4A-75E3FF2A0D5C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7627780" y="229233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8D4A4057-FEE2-42F7-B387-2E11DF194006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6811928" y="341164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8A46412-FABD-4D82-ADC2-5D871B7298FA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5990035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4B5D5DBF-9B7A-4C9C-8E0D-9FFE9E72CCD4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7750689" y="341102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35F0DC7B-9616-4AAE-9D02-AFCF04E6A358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5947845" y="331511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B07D519F-9A27-4080-B4B5-9CFC32631116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6801432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147C3C5-2C51-4AA8-9B86-8F90CBB6C1C2}"/>
              </a:ext>
            </a:extLst>
          </p:cNvPr>
          <p:cNvSpPr txBox="1">
            <a:spLocks/>
          </p:cNvSpPr>
          <p:nvPr/>
        </p:nvSpPr>
        <p:spPr>
          <a:xfrm>
            <a:off x="4654663" y="4275392"/>
            <a:ext cx="3927600" cy="210635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108000" rIns="252000" bIns="252000" rtlCol="0"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Shoes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431AAC-6F5B-42CD-A53B-BBF2BF0CA86E}"/>
              </a:ext>
            </a:extLst>
          </p:cNvPr>
          <p:cNvGrpSpPr/>
          <p:nvPr/>
        </p:nvGrpSpPr>
        <p:grpSpPr>
          <a:xfrm>
            <a:off x="6328874" y="5453579"/>
            <a:ext cx="720000" cy="720000"/>
            <a:chOff x="6328874" y="5453579"/>
            <a:chExt cx="720000" cy="720000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D539BD89-5C12-4B09-9A01-AAFCA5529E78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4535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487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43A69F4-0783-4B5D-B4D9-44EC5D89405F}"/>
                </a:ext>
              </a:extLst>
            </p:cNvPr>
            <p:cNvSpPr/>
            <p:nvPr/>
          </p:nvSpPr>
          <p:spPr>
            <a:xfrm rot="5400000">
              <a:off x="6539624" y="5589351"/>
              <a:ext cx="459375" cy="448888"/>
            </a:xfrm>
            <a:prstGeom prst="triangle">
              <a:avLst/>
            </a:prstGeom>
            <a:solidFill>
              <a:srgbClr val="009487"/>
            </a:solidFill>
            <a:ln>
              <a:solidFill>
                <a:srgbClr val="009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8" name="shoes">
            <a:hlinkClick r:id="" action="ppaction://media"/>
            <a:extLst>
              <a:ext uri="{FF2B5EF4-FFF2-40B4-BE49-F238E27FC236}">
                <a16:creationId xmlns:a16="http://schemas.microsoft.com/office/drawing/2014/main" id="{3FAB5063-5FDD-462B-A19E-20F429092A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53979" y="0"/>
            <a:ext cx="609600" cy="609600"/>
          </a:xfrm>
          <a:prstGeom prst="rect">
            <a:avLst/>
          </a:prstGeom>
        </p:spPr>
      </p:pic>
      <p:pic>
        <p:nvPicPr>
          <p:cNvPr id="20" name="shoes">
            <a:hlinkClick r:id="" action="ppaction://media"/>
            <a:extLst>
              <a:ext uri="{FF2B5EF4-FFF2-40B4-BE49-F238E27FC236}">
                <a16:creationId xmlns:a16="http://schemas.microsoft.com/office/drawing/2014/main" id="{F67606BF-14CA-4981-B234-59015A93B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55608" y="99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2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22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C776-CF23-4E85-A065-407352185676}"/>
              </a:ext>
            </a:extLst>
          </p:cNvPr>
          <p:cNvSpPr txBox="1">
            <a:spLocks/>
          </p:cNvSpPr>
          <p:nvPr/>
        </p:nvSpPr>
        <p:spPr>
          <a:xfrm>
            <a:off x="461962" y="606425"/>
            <a:ext cx="8220075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How can we say this in English?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58040-C872-452E-8518-235A05010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996" y="2250846"/>
            <a:ext cx="3238461" cy="3715680"/>
          </a:xfrm>
          <a:prstGeom prst="rect">
            <a:avLst/>
          </a:prstGeom>
        </p:spPr>
      </p:pic>
      <p:grpSp>
        <p:nvGrpSpPr>
          <p:cNvPr id="4" name="answer">
            <a:extLst>
              <a:ext uri="{FF2B5EF4-FFF2-40B4-BE49-F238E27FC236}">
                <a16:creationId xmlns:a16="http://schemas.microsoft.com/office/drawing/2014/main" id="{EA529F2D-1B79-42AD-BD7A-DF93F0D423F5}"/>
              </a:ext>
            </a:extLst>
          </p:cNvPr>
          <p:cNvGrpSpPr/>
          <p:nvPr/>
        </p:nvGrpSpPr>
        <p:grpSpPr>
          <a:xfrm>
            <a:off x="5802922" y="1941867"/>
            <a:ext cx="2767746" cy="2104782"/>
            <a:chOff x="5802922" y="2113317"/>
            <a:chExt cx="2767746" cy="21047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8B95D7B7-0C4F-45C1-B5AE-CC8470E8ABC5}"/>
                </a:ext>
              </a:extLst>
            </p:cNvPr>
            <p:cNvSpPr txBox="1">
              <a:spLocks/>
            </p:cNvSpPr>
            <p:nvPr/>
          </p:nvSpPr>
          <p:spPr>
            <a:xfrm>
              <a:off x="5972907" y="2283302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009487"/>
            </a:solidFill>
            <a:ln w="76200">
              <a:solidFill>
                <a:srgbClr val="8ACB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" name="answer">
              <a:extLst>
                <a:ext uri="{FF2B5EF4-FFF2-40B4-BE49-F238E27FC236}">
                  <a16:creationId xmlns:a16="http://schemas.microsoft.com/office/drawing/2014/main" id="{4676BAC4-7E24-49F3-9691-4ED194D5466E}"/>
                </a:ext>
              </a:extLst>
            </p:cNvPr>
            <p:cNvSpPr txBox="1">
              <a:spLocks/>
            </p:cNvSpPr>
            <p:nvPr/>
          </p:nvSpPr>
          <p:spPr>
            <a:xfrm>
              <a:off x="5802922" y="2113317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009487"/>
            </a:solidFill>
            <a:ln w="76200">
              <a:solidFill>
                <a:srgbClr val="8ACB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FDD711FE-7488-4B5C-8A4A-75E3FF2A0D5C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7627780" y="229233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8D4A4057-FEE2-42F7-B387-2E11DF194006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6811928" y="341164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8A46412-FABD-4D82-ADC2-5D871B7298FA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5990035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4B5D5DBF-9B7A-4C9C-8E0D-9FFE9E72CCD4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7750689" y="341102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35F0DC7B-9616-4AAE-9D02-AFCF04E6A358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5947845" y="331511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B07D519F-9A27-4080-B4B5-9CFC32631116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6801432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147C3C5-2C51-4AA8-9B86-8F90CBB6C1C2}"/>
              </a:ext>
            </a:extLst>
          </p:cNvPr>
          <p:cNvSpPr txBox="1">
            <a:spLocks/>
          </p:cNvSpPr>
          <p:nvPr/>
        </p:nvSpPr>
        <p:spPr>
          <a:xfrm>
            <a:off x="4654663" y="4275392"/>
            <a:ext cx="3927600" cy="210635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108000" rIns="252000" bIns="252000" rtlCol="0"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Skirt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431AAC-6F5B-42CD-A53B-BBF2BF0CA86E}"/>
              </a:ext>
            </a:extLst>
          </p:cNvPr>
          <p:cNvGrpSpPr/>
          <p:nvPr/>
        </p:nvGrpSpPr>
        <p:grpSpPr>
          <a:xfrm>
            <a:off x="6328874" y="5453579"/>
            <a:ext cx="720000" cy="720000"/>
            <a:chOff x="6328874" y="5453579"/>
            <a:chExt cx="720000" cy="720000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D539BD89-5C12-4B09-9A01-AAFCA5529E78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4535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487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43A69F4-0783-4B5D-B4D9-44EC5D89405F}"/>
                </a:ext>
              </a:extLst>
            </p:cNvPr>
            <p:cNvSpPr/>
            <p:nvPr/>
          </p:nvSpPr>
          <p:spPr>
            <a:xfrm rot="5400000">
              <a:off x="6539624" y="5589351"/>
              <a:ext cx="459375" cy="448888"/>
            </a:xfrm>
            <a:prstGeom prst="triangle">
              <a:avLst/>
            </a:prstGeom>
            <a:solidFill>
              <a:srgbClr val="009487"/>
            </a:solidFill>
            <a:ln>
              <a:solidFill>
                <a:srgbClr val="009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7" name="skirt">
            <a:hlinkClick r:id="" action="ppaction://media"/>
            <a:extLst>
              <a:ext uri="{FF2B5EF4-FFF2-40B4-BE49-F238E27FC236}">
                <a16:creationId xmlns:a16="http://schemas.microsoft.com/office/drawing/2014/main" id="{F6469860-DF33-465D-9A50-410E9711FA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34189" y="12867"/>
            <a:ext cx="609600" cy="609600"/>
          </a:xfrm>
          <a:prstGeom prst="rect">
            <a:avLst/>
          </a:prstGeom>
        </p:spPr>
      </p:pic>
      <p:pic>
        <p:nvPicPr>
          <p:cNvPr id="21" name="skirt">
            <a:hlinkClick r:id="" action="ppaction://media"/>
            <a:extLst>
              <a:ext uri="{FF2B5EF4-FFF2-40B4-BE49-F238E27FC236}">
                <a16:creationId xmlns:a16="http://schemas.microsoft.com/office/drawing/2014/main" id="{BFFC850B-73CB-4F08-9EB3-114E8C11AB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95713" y="10515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4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43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4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C776-CF23-4E85-A065-407352185676}"/>
              </a:ext>
            </a:extLst>
          </p:cNvPr>
          <p:cNvSpPr txBox="1">
            <a:spLocks/>
          </p:cNvSpPr>
          <p:nvPr/>
        </p:nvSpPr>
        <p:spPr>
          <a:xfrm>
            <a:off x="461962" y="606425"/>
            <a:ext cx="8220075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How can we say this in English?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58040-C872-452E-8518-235A05010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905" y="1979708"/>
            <a:ext cx="3199208" cy="4422720"/>
          </a:xfrm>
          <a:prstGeom prst="rect">
            <a:avLst/>
          </a:prstGeom>
        </p:spPr>
      </p:pic>
      <p:grpSp>
        <p:nvGrpSpPr>
          <p:cNvPr id="4" name="answer">
            <a:extLst>
              <a:ext uri="{FF2B5EF4-FFF2-40B4-BE49-F238E27FC236}">
                <a16:creationId xmlns:a16="http://schemas.microsoft.com/office/drawing/2014/main" id="{EA529F2D-1B79-42AD-BD7A-DF93F0D423F5}"/>
              </a:ext>
            </a:extLst>
          </p:cNvPr>
          <p:cNvGrpSpPr/>
          <p:nvPr/>
        </p:nvGrpSpPr>
        <p:grpSpPr>
          <a:xfrm>
            <a:off x="5802922" y="1941867"/>
            <a:ext cx="2767746" cy="2104782"/>
            <a:chOff x="5802922" y="2113317"/>
            <a:chExt cx="2767746" cy="21047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8B95D7B7-0C4F-45C1-B5AE-CC8470E8ABC5}"/>
                </a:ext>
              </a:extLst>
            </p:cNvPr>
            <p:cNvSpPr txBox="1">
              <a:spLocks/>
            </p:cNvSpPr>
            <p:nvPr/>
          </p:nvSpPr>
          <p:spPr>
            <a:xfrm>
              <a:off x="5972907" y="2283302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009487"/>
            </a:solidFill>
            <a:ln w="76200">
              <a:solidFill>
                <a:srgbClr val="8ACB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" name="answer">
              <a:extLst>
                <a:ext uri="{FF2B5EF4-FFF2-40B4-BE49-F238E27FC236}">
                  <a16:creationId xmlns:a16="http://schemas.microsoft.com/office/drawing/2014/main" id="{4676BAC4-7E24-49F3-9691-4ED194D5466E}"/>
                </a:ext>
              </a:extLst>
            </p:cNvPr>
            <p:cNvSpPr txBox="1">
              <a:spLocks/>
            </p:cNvSpPr>
            <p:nvPr/>
          </p:nvSpPr>
          <p:spPr>
            <a:xfrm>
              <a:off x="5802922" y="2113317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009487"/>
            </a:solidFill>
            <a:ln w="76200">
              <a:solidFill>
                <a:srgbClr val="8ACB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FDD711FE-7488-4B5C-8A4A-75E3FF2A0D5C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7627780" y="229233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8D4A4057-FEE2-42F7-B387-2E11DF194006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6811928" y="341164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8A46412-FABD-4D82-ADC2-5D871B7298FA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5990035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4B5D5DBF-9B7A-4C9C-8E0D-9FFE9E72CCD4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7750689" y="341102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35F0DC7B-9616-4AAE-9D02-AFCF04E6A358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5947845" y="331511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B07D519F-9A27-4080-B4B5-9CFC32631116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6801432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147C3C5-2C51-4AA8-9B86-8F90CBB6C1C2}"/>
              </a:ext>
            </a:extLst>
          </p:cNvPr>
          <p:cNvSpPr txBox="1">
            <a:spLocks/>
          </p:cNvSpPr>
          <p:nvPr/>
        </p:nvSpPr>
        <p:spPr>
          <a:xfrm>
            <a:off x="4654663" y="4275392"/>
            <a:ext cx="3927600" cy="210635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108000" rIns="252000" bIns="252000" rtlCol="0"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Jacket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431AAC-6F5B-42CD-A53B-BBF2BF0CA86E}"/>
              </a:ext>
            </a:extLst>
          </p:cNvPr>
          <p:cNvGrpSpPr/>
          <p:nvPr/>
        </p:nvGrpSpPr>
        <p:grpSpPr>
          <a:xfrm>
            <a:off x="6328874" y="5453579"/>
            <a:ext cx="720000" cy="720000"/>
            <a:chOff x="6328874" y="5453579"/>
            <a:chExt cx="720000" cy="720000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D539BD89-5C12-4B09-9A01-AAFCA5529E78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4535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487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43A69F4-0783-4B5D-B4D9-44EC5D89405F}"/>
                </a:ext>
              </a:extLst>
            </p:cNvPr>
            <p:cNvSpPr/>
            <p:nvPr/>
          </p:nvSpPr>
          <p:spPr>
            <a:xfrm rot="5400000">
              <a:off x="6539624" y="5589351"/>
              <a:ext cx="459375" cy="448888"/>
            </a:xfrm>
            <a:prstGeom prst="triangle">
              <a:avLst/>
            </a:prstGeom>
            <a:solidFill>
              <a:srgbClr val="009487"/>
            </a:solidFill>
            <a:ln>
              <a:solidFill>
                <a:srgbClr val="009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8" name="jacket">
            <a:hlinkClick r:id="" action="ppaction://media"/>
            <a:extLst>
              <a:ext uri="{FF2B5EF4-FFF2-40B4-BE49-F238E27FC236}">
                <a16:creationId xmlns:a16="http://schemas.microsoft.com/office/drawing/2014/main" id="{21EB581A-AEE4-459A-BBA5-F69C79DFE9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46484" y="156411"/>
            <a:ext cx="609600" cy="609600"/>
          </a:xfrm>
          <a:prstGeom prst="rect">
            <a:avLst/>
          </a:prstGeom>
        </p:spPr>
      </p:pic>
      <p:pic>
        <p:nvPicPr>
          <p:cNvPr id="20" name="jacket">
            <a:hlinkClick r:id="" action="ppaction://media"/>
            <a:extLst>
              <a:ext uri="{FF2B5EF4-FFF2-40B4-BE49-F238E27FC236}">
                <a16:creationId xmlns:a16="http://schemas.microsoft.com/office/drawing/2014/main" id="{BDF07963-0B7F-4A37-94E9-D51DA9B057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46484" y="11033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0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3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3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C776-CF23-4E85-A065-407352185676}"/>
              </a:ext>
            </a:extLst>
          </p:cNvPr>
          <p:cNvSpPr txBox="1">
            <a:spLocks/>
          </p:cNvSpPr>
          <p:nvPr/>
        </p:nvSpPr>
        <p:spPr>
          <a:xfrm>
            <a:off x="461962" y="606425"/>
            <a:ext cx="8220075" cy="993775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252000" rIns="252000" bIns="252000" rtlCol="0" anchor="ctr" anchorCtr="1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How can we say this in English?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58040-C872-452E-8518-235A05010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904" y="3144721"/>
            <a:ext cx="2628273" cy="3237027"/>
          </a:xfrm>
          <a:prstGeom prst="rect">
            <a:avLst/>
          </a:prstGeom>
        </p:spPr>
      </p:pic>
      <p:grpSp>
        <p:nvGrpSpPr>
          <p:cNvPr id="4" name="answer">
            <a:extLst>
              <a:ext uri="{FF2B5EF4-FFF2-40B4-BE49-F238E27FC236}">
                <a16:creationId xmlns:a16="http://schemas.microsoft.com/office/drawing/2014/main" id="{EA529F2D-1B79-42AD-BD7A-DF93F0D423F5}"/>
              </a:ext>
            </a:extLst>
          </p:cNvPr>
          <p:cNvGrpSpPr/>
          <p:nvPr/>
        </p:nvGrpSpPr>
        <p:grpSpPr>
          <a:xfrm>
            <a:off x="5802922" y="1941867"/>
            <a:ext cx="2767746" cy="2104782"/>
            <a:chOff x="5802922" y="2113317"/>
            <a:chExt cx="2767746" cy="21047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8B95D7B7-0C4F-45C1-B5AE-CC8470E8ABC5}"/>
                </a:ext>
              </a:extLst>
            </p:cNvPr>
            <p:cNvSpPr txBox="1">
              <a:spLocks/>
            </p:cNvSpPr>
            <p:nvPr/>
          </p:nvSpPr>
          <p:spPr>
            <a:xfrm>
              <a:off x="5972907" y="2283302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009487"/>
            </a:solidFill>
            <a:ln w="76200">
              <a:solidFill>
                <a:srgbClr val="8ACB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" name="answer">
              <a:extLst>
                <a:ext uri="{FF2B5EF4-FFF2-40B4-BE49-F238E27FC236}">
                  <a16:creationId xmlns:a16="http://schemas.microsoft.com/office/drawing/2014/main" id="{4676BAC4-7E24-49F3-9691-4ED194D5466E}"/>
                </a:ext>
              </a:extLst>
            </p:cNvPr>
            <p:cNvSpPr txBox="1">
              <a:spLocks/>
            </p:cNvSpPr>
            <p:nvPr/>
          </p:nvSpPr>
          <p:spPr>
            <a:xfrm>
              <a:off x="5802922" y="2113317"/>
              <a:ext cx="2597761" cy="1934797"/>
            </a:xfrm>
            <a:prstGeom prst="roundRect">
              <a:avLst>
                <a:gd name="adj" fmla="val 9641"/>
              </a:avLst>
            </a:prstGeom>
            <a:solidFill>
              <a:srgbClr val="009487"/>
            </a:solidFill>
            <a:ln w="76200">
              <a:solidFill>
                <a:srgbClr val="8ACBC0"/>
              </a:solidFill>
            </a:ln>
          </p:spPr>
          <p:txBody>
            <a:bodyPr vert="horz" lIns="252000" tIns="252000" rIns="252000" bIns="252000" rtlCol="0" anchor="ctr" anchorCtr="1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Answer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FDD711FE-7488-4B5C-8A4A-75E3FF2A0D5C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7627780" y="229233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8D4A4057-FEE2-42F7-B387-2E11DF194006}"/>
                </a:ext>
              </a:extLst>
            </p:cNvPr>
            <p:cNvSpPr txBox="1">
              <a:spLocks/>
            </p:cNvSpPr>
            <p:nvPr/>
          </p:nvSpPr>
          <p:spPr>
            <a:xfrm rot="932830">
              <a:off x="6811928" y="3411649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8A46412-FABD-4D82-ADC2-5D871B7298FA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5990035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4B5D5DBF-9B7A-4C9C-8E0D-9FFE9E72CCD4}"/>
                </a:ext>
              </a:extLst>
            </p:cNvPr>
            <p:cNvSpPr txBox="1">
              <a:spLocks/>
            </p:cNvSpPr>
            <p:nvPr/>
          </p:nvSpPr>
          <p:spPr>
            <a:xfrm rot="19770513">
              <a:off x="7750689" y="341102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35F0DC7B-9616-4AAE-9D02-AFCF04E6A358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5947845" y="3315117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B07D519F-9A27-4080-B4B5-9CFC32631116}"/>
                </a:ext>
              </a:extLst>
            </p:cNvPr>
            <p:cNvSpPr txBox="1">
              <a:spLocks/>
            </p:cNvSpPr>
            <p:nvPr/>
          </p:nvSpPr>
          <p:spPr>
            <a:xfrm rot="20698595">
              <a:off x="6801432" y="2254858"/>
              <a:ext cx="579745" cy="627428"/>
            </a:xfrm>
            <a:prstGeom prst="roundRect">
              <a:avLst>
                <a:gd name="adj" fmla="val 9641"/>
              </a:avLst>
            </a:prstGeom>
            <a:noFill/>
            <a:ln w="762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8ACBC0"/>
                  </a:solidFill>
                </a:rPr>
                <a:t>?</a:t>
              </a:r>
              <a:endParaRPr lang="en-GB" sz="4800" dirty="0">
                <a:solidFill>
                  <a:srgbClr val="8ACBC0"/>
                </a:solidFill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147C3C5-2C51-4AA8-9B86-8F90CBB6C1C2}"/>
              </a:ext>
            </a:extLst>
          </p:cNvPr>
          <p:cNvSpPr txBox="1">
            <a:spLocks/>
          </p:cNvSpPr>
          <p:nvPr/>
        </p:nvSpPr>
        <p:spPr>
          <a:xfrm>
            <a:off x="4654663" y="4275392"/>
            <a:ext cx="3927600" cy="210635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009487"/>
            </a:solidFill>
          </a:ln>
        </p:spPr>
        <p:txBody>
          <a:bodyPr vert="horz" lIns="252000" tIns="108000" rIns="252000" bIns="252000" rtlCol="0" anchor="t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Socks</a:t>
            </a:r>
            <a:endParaRPr lang="en-GB" sz="800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431AAC-6F5B-42CD-A53B-BBF2BF0CA86E}"/>
              </a:ext>
            </a:extLst>
          </p:cNvPr>
          <p:cNvGrpSpPr/>
          <p:nvPr/>
        </p:nvGrpSpPr>
        <p:grpSpPr>
          <a:xfrm>
            <a:off x="6328874" y="5453579"/>
            <a:ext cx="720000" cy="720000"/>
            <a:chOff x="6328874" y="5453579"/>
            <a:chExt cx="720000" cy="720000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D539BD89-5C12-4B09-9A01-AAFCA5529E78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4535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487"/>
              </a:solidFill>
            </a:ln>
          </p:spPr>
          <p:txBody>
            <a:bodyPr vert="horz" lIns="252000" tIns="252000" rIns="252000" bIns="252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endParaRPr lang="en-GB" sz="8000" dirty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43A69F4-0783-4B5D-B4D9-44EC5D89405F}"/>
                </a:ext>
              </a:extLst>
            </p:cNvPr>
            <p:cNvSpPr/>
            <p:nvPr/>
          </p:nvSpPr>
          <p:spPr>
            <a:xfrm rot="5400000">
              <a:off x="6539624" y="5589351"/>
              <a:ext cx="459375" cy="448888"/>
            </a:xfrm>
            <a:prstGeom prst="triangle">
              <a:avLst/>
            </a:prstGeom>
            <a:solidFill>
              <a:srgbClr val="009487"/>
            </a:solidFill>
            <a:ln>
              <a:solidFill>
                <a:srgbClr val="009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A3FD011-AB9A-4286-A3BA-5B6F5ADD32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1983" y="1810487"/>
            <a:ext cx="2628273" cy="3237026"/>
          </a:xfrm>
          <a:prstGeom prst="rect">
            <a:avLst/>
          </a:prstGeom>
        </p:spPr>
      </p:pic>
      <p:pic>
        <p:nvPicPr>
          <p:cNvPr id="17" name="socks">
            <a:hlinkClick r:id="" action="ppaction://media"/>
            <a:extLst>
              <a:ext uri="{FF2B5EF4-FFF2-40B4-BE49-F238E27FC236}">
                <a16:creationId xmlns:a16="http://schemas.microsoft.com/office/drawing/2014/main" id="{96240480-FBE6-4F07-AD37-9F60E5EB82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21406" y="57818"/>
            <a:ext cx="609600" cy="609600"/>
          </a:xfrm>
          <a:prstGeom prst="rect">
            <a:avLst/>
          </a:prstGeom>
        </p:spPr>
      </p:pic>
      <p:pic>
        <p:nvPicPr>
          <p:cNvPr id="21" name="socks">
            <a:hlinkClick r:id="" action="ppaction://media"/>
            <a:extLst>
              <a:ext uri="{FF2B5EF4-FFF2-40B4-BE49-F238E27FC236}">
                <a16:creationId xmlns:a16="http://schemas.microsoft.com/office/drawing/2014/main" id="{5A719F4D-B4D2-403A-ACB0-F8E6962C6D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92581" y="10167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8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2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90</TotalTime>
  <Words>217</Words>
  <Application>Microsoft Office PowerPoint</Application>
  <PresentationFormat>On-screen Show (4:3)</PresentationFormat>
  <Paragraphs>116</Paragraphs>
  <Slides>21</Slides>
  <Notes>0</Notes>
  <HiddenSlides>0</HiddenSlides>
  <MMClips>43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Trotman, Victoria 02</dc:creator>
  <cp:lastModifiedBy>Trotman, Victoria 02</cp:lastModifiedBy>
  <cp:revision>2</cp:revision>
  <dcterms:created xsi:type="dcterms:W3CDTF">2021-12-13T16:06:29Z</dcterms:created>
  <dcterms:modified xsi:type="dcterms:W3CDTF">2021-12-13T17:36:37Z</dcterms:modified>
</cp:coreProperties>
</file>