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junior high school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err="1"/>
              <a:t>preveza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836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Chemistry class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laboratory</a:t>
            </a: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equipped with a projector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one screen)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8" y="1526875"/>
            <a:ext cx="4146430" cy="22859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55" y="1526875"/>
            <a:ext cx="4363652" cy="23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Event hall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Entails high end speakers for advanced hearing experience.</a:t>
            </a: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8" y="2063396"/>
            <a:ext cx="4638136" cy="23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n-US" dirty="0"/>
              <a:t>ADMINISTRATIVE AREAS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Principal's and teachers</a:t>
            </a:r>
            <a:r>
              <a:rPr lang="el-GR" cap="none" dirty="0"/>
              <a:t>΄</a:t>
            </a:r>
            <a:r>
              <a:rPr lang="en-GB" cap="none" dirty="0"/>
              <a:t>s offices are always open to offer help to students.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90424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GB" dirty="0"/>
              <a:t>Thank you </a:t>
            </a:r>
            <a:r>
              <a:rPr lang="en-GB" dirty="0" err="1"/>
              <a:t>sooo</a:t>
            </a:r>
            <a:r>
              <a:rPr lang="en-GB" dirty="0"/>
              <a:t> much!!!!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err="1"/>
              <a:t>Konstantinos</a:t>
            </a:r>
            <a:r>
              <a:rPr lang="en-GB" dirty="0"/>
              <a:t> </a:t>
            </a:r>
            <a:r>
              <a:rPr lang="en-GB" dirty="0" err="1"/>
              <a:t>kouliatsis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3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2" y="84646"/>
            <a:ext cx="9525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History of our school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was built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 first it actually worked as the 2</a:t>
            </a:r>
            <a:r>
              <a:rPr lang="en-GB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3d junior high in a different area.</a:t>
            </a:r>
            <a:endParaRPr lang="el-GR" cap="none" dirty="0"/>
          </a:p>
          <a:p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in the year 2006 our school was transferred and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remoderned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different are where the studies are still conducted up to this point.</a:t>
            </a:r>
            <a:endParaRPr lang="el-G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95" y="1967541"/>
            <a:ext cx="46196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1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junior high school now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Our school right entails the following classrooms :</a:t>
            </a:r>
            <a:endParaRPr lang="el-GR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3 </a:t>
            </a:r>
            <a:r>
              <a:rPr lang="en-GB" dirty="0"/>
              <a:t>classrooms for the first grade</a:t>
            </a:r>
            <a:endParaRPr lang="el-GR" dirty="0"/>
          </a:p>
          <a:p>
            <a:pPr fontAlgn="base"/>
            <a:r>
              <a:rPr lang="el-GR" dirty="0"/>
              <a:t>3  </a:t>
            </a:r>
            <a:r>
              <a:rPr lang="en-GB" dirty="0"/>
              <a:t>classrooms for the second grade</a:t>
            </a:r>
            <a:endParaRPr lang="el-GR" dirty="0"/>
          </a:p>
          <a:p>
            <a:pPr fontAlgn="base"/>
            <a:r>
              <a:rPr lang="en-GB" dirty="0"/>
              <a:t>And 3 classrooms for the third grade</a:t>
            </a:r>
          </a:p>
          <a:p>
            <a:pPr fontAlgn="base"/>
            <a:r>
              <a:rPr lang="en-GB" dirty="0"/>
              <a:t>The final grade of junior high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91" y="3342466"/>
            <a:ext cx="496153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school today!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1535502"/>
            <a:ext cx="10394707" cy="3839083"/>
          </a:xfrm>
        </p:spPr>
        <p:txBody>
          <a:bodyPr>
            <a:normAutofit/>
          </a:bodyPr>
          <a:lstStyle/>
          <a:p>
            <a:pPr fontAlgn="base"/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every class is equipped with high end projectors. Also I feel obliged to mention that our school also has a physics classroom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class room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art class room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music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classroom.All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classrooms are still in great </a:t>
            </a:r>
            <a:endParaRPr lang="el-GR" cap="none" dirty="0"/>
          </a:p>
          <a:p>
            <a:pPr fontAlgn="base"/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teaches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two different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leveles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  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German and Italian to all three grades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72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outside of our school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The 4th Gymnasium has two shaded courtyards with benches and trees that meet the needs of students and teachers.</a:t>
            </a:r>
            <a:r>
              <a:rPr lang="el-GR" cap="none" dirty="0"/>
              <a:t> </a:t>
            </a:r>
          </a:p>
          <a:p>
            <a:r>
              <a:rPr lang="en-US" cap="none" dirty="0"/>
              <a:t>Behind the main entrance, there are basketball and volleyball courts.</a:t>
            </a:r>
            <a:endParaRPr lang="el-GR" cap="none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5887"/>
            <a:ext cx="10019581" cy="11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Αιθουσεσ</a:t>
            </a:r>
            <a:r>
              <a:rPr lang="el-GR" dirty="0"/>
              <a:t> </a:t>
            </a:r>
            <a:r>
              <a:rPr lang="el-GR" dirty="0" err="1"/>
              <a:t>διδασκαλιασ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1759790"/>
            <a:ext cx="10394707" cy="361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has 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cap="none" dirty="0"/>
              <a:t>9 </a:t>
            </a:r>
            <a:r>
              <a:rPr lang="en-GB" cap="none" dirty="0"/>
              <a:t>Classrooms</a:t>
            </a:r>
            <a:endParaRPr lang="el-GR" cap="none" dirty="0"/>
          </a:p>
          <a:p>
            <a:pPr marL="0" indent="0">
              <a:buNone/>
            </a:pPr>
            <a:r>
              <a:rPr lang="el-GR" cap="none" dirty="0"/>
              <a:t>( </a:t>
            </a:r>
            <a:r>
              <a:rPr lang="en-GB" cap="none" dirty="0" err="1"/>
              <a:t>equiped</a:t>
            </a:r>
            <a:r>
              <a:rPr lang="el-GR" cap="none" dirty="0"/>
              <a:t> </a:t>
            </a:r>
            <a:r>
              <a:rPr lang="en-GB" cap="none" dirty="0"/>
              <a:t>with</a:t>
            </a:r>
            <a:r>
              <a:rPr lang="el-GR" cap="none" dirty="0"/>
              <a:t> </a:t>
            </a:r>
            <a:r>
              <a:rPr lang="el-GR" cap="none" dirty="0" err="1"/>
              <a:t>wifi</a:t>
            </a:r>
            <a:r>
              <a:rPr lang="el-GR" cap="none" dirty="0"/>
              <a:t> ,</a:t>
            </a:r>
            <a:r>
              <a:rPr lang="en-GB" cap="none" dirty="0"/>
              <a:t>interactive boards</a:t>
            </a:r>
          </a:p>
          <a:p>
            <a:pPr marL="0" indent="0">
              <a:buNone/>
            </a:pPr>
            <a:r>
              <a:rPr lang="el-GR" cap="none" dirty="0"/>
              <a:t> </a:t>
            </a:r>
            <a:r>
              <a:rPr lang="en-GB" cap="none" dirty="0"/>
              <a:t>computers for computer class</a:t>
            </a:r>
            <a:r>
              <a:rPr lang="el-GR" cap="none" dirty="0"/>
              <a:t> </a:t>
            </a:r>
            <a:r>
              <a:rPr lang="en-GB" cap="none" dirty="0"/>
              <a:t>and projectors</a:t>
            </a:r>
            <a:r>
              <a:rPr lang="el-GR" cap="none" dirty="0"/>
              <a:t>)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1" y="1759790"/>
            <a:ext cx="5535283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Computer class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cap="none" dirty="0"/>
              <a:t>Εργαστήριο πληροφορικής</a:t>
            </a:r>
          </a:p>
          <a:p>
            <a:pPr marL="0" indent="0">
              <a:buNone/>
            </a:pPr>
            <a:r>
              <a:rPr lang="el-GR" cap="none" dirty="0"/>
              <a:t> ( </a:t>
            </a:r>
            <a:r>
              <a:rPr lang="en-GB" cap="none" dirty="0"/>
              <a:t>encompasses Personal computers 20 in total</a:t>
            </a:r>
            <a:r>
              <a:rPr lang="el-GR" cap="none" dirty="0"/>
              <a:t>  </a:t>
            </a:r>
            <a:r>
              <a:rPr lang="en-GB" cap="none" dirty="0"/>
              <a:t>and one more for our teacher</a:t>
            </a:r>
            <a:r>
              <a:rPr lang="el-GR" cap="none" dirty="0"/>
              <a:t>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23" y="1694821"/>
            <a:ext cx="409889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Art class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cap="none" dirty="0"/>
              <a:t>Art class classroom:</a:t>
            </a:r>
            <a:endParaRPr lang="el-GR" cap="none" dirty="0"/>
          </a:p>
          <a:p>
            <a:r>
              <a:rPr lang="el-GR" dirty="0"/>
              <a:t> ( </a:t>
            </a:r>
            <a:r>
              <a:rPr lang="en-GB" cap="none" dirty="0" err="1"/>
              <a:t>Equiped</a:t>
            </a:r>
            <a:r>
              <a:rPr lang="en-GB" cap="none" dirty="0"/>
              <a:t> with modern technology computer</a:t>
            </a:r>
            <a:r>
              <a:rPr lang="el-GR" cap="none" dirty="0"/>
              <a:t> , </a:t>
            </a:r>
            <a:r>
              <a:rPr lang="en-GB" cap="none" dirty="0"/>
              <a:t>projector and one screen in the </a:t>
            </a:r>
            <a:r>
              <a:rPr lang="en-GB" cap="none" dirty="0" err="1"/>
              <a:t>center</a:t>
            </a:r>
            <a:r>
              <a:rPr lang="el-GR" dirty="0"/>
              <a:t>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74" y="1975988"/>
            <a:ext cx="399816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9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132</TotalTime>
  <Words>322</Words>
  <Application>Microsoft Office PowerPoint</Application>
  <PresentationFormat>Ευρεία οθόνη</PresentationFormat>
  <Paragraphs>49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Κύρια εκδήλωση</vt:lpstr>
      <vt:lpstr>4Ο junior high school</vt:lpstr>
      <vt:lpstr>Παρουσίαση του PowerPoint</vt:lpstr>
      <vt:lpstr>History of our school</vt:lpstr>
      <vt:lpstr>4th junior high school now</vt:lpstr>
      <vt:lpstr>Our school today!</vt:lpstr>
      <vt:lpstr>The outside of our school</vt:lpstr>
      <vt:lpstr>Αιθουσεσ διδασκαλιασ</vt:lpstr>
      <vt:lpstr>Computer class</vt:lpstr>
      <vt:lpstr>Art class</vt:lpstr>
      <vt:lpstr>Chemistry class</vt:lpstr>
      <vt:lpstr>Event hall</vt:lpstr>
      <vt:lpstr> ADMINISTRATIVE AREAS </vt:lpstr>
      <vt:lpstr>Thank you sooo much!!!!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4Ο ΓΥΜΝΑΣΙΟ ΠΡΕΒΕΖΑΣ</dc:title>
  <dc:creator>Λογαριασμός Microsoft</dc:creator>
  <cp:lastModifiedBy>user 3</cp:lastModifiedBy>
  <cp:revision>16</cp:revision>
  <dcterms:created xsi:type="dcterms:W3CDTF">2024-11-19T10:40:59Z</dcterms:created>
  <dcterms:modified xsi:type="dcterms:W3CDTF">2024-11-26T07:11:54Z</dcterms:modified>
</cp:coreProperties>
</file>