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Fira Sans"/>
      <p:regular r:id="rId31"/>
      <p:bold r:id="rId32"/>
      <p:italic r:id="rId33"/>
      <p:boldItalic r:id="rId34"/>
    </p:embeddedFont>
    <p:embeddedFont>
      <p:font typeface="Quattrocento Sans"/>
      <p:regular r:id="rId35"/>
      <p:bold r:id="rId36"/>
      <p:italic r:id="rId37"/>
      <p:boldItalic r:id="rId38"/>
    </p:embeddedFont>
    <p:embeddedFont>
      <p:font typeface="Pirata On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FiraSans-italic.fntdata"/><Relationship Id="rId10" Type="http://schemas.openxmlformats.org/officeDocument/2006/relationships/slide" Target="slides/slide5.xml"/><Relationship Id="rId32" Type="http://schemas.openxmlformats.org/officeDocument/2006/relationships/font" Target="fonts/FiraSans-bold.fntdata"/><Relationship Id="rId13" Type="http://schemas.openxmlformats.org/officeDocument/2006/relationships/slide" Target="slides/slide8.xml"/><Relationship Id="rId35" Type="http://schemas.openxmlformats.org/officeDocument/2006/relationships/font" Target="fonts/QuattrocentoSans-regular.fntdata"/><Relationship Id="rId12" Type="http://schemas.openxmlformats.org/officeDocument/2006/relationships/slide" Target="slides/slide7.xml"/><Relationship Id="rId34" Type="http://schemas.openxmlformats.org/officeDocument/2006/relationships/font" Target="fonts/FiraSans-boldItalic.fntdata"/><Relationship Id="rId15" Type="http://schemas.openxmlformats.org/officeDocument/2006/relationships/slide" Target="slides/slide10.xml"/><Relationship Id="rId37" Type="http://schemas.openxmlformats.org/officeDocument/2006/relationships/font" Target="fonts/QuattrocentoSans-italic.fntdata"/><Relationship Id="rId14" Type="http://schemas.openxmlformats.org/officeDocument/2006/relationships/slide" Target="slides/slide9.xml"/><Relationship Id="rId36" Type="http://schemas.openxmlformats.org/officeDocument/2006/relationships/font" Target="fonts/QuattrocentoSans-bold.fntdata"/><Relationship Id="rId17" Type="http://schemas.openxmlformats.org/officeDocument/2006/relationships/slide" Target="slides/slide12.xml"/><Relationship Id="rId39" Type="http://schemas.openxmlformats.org/officeDocument/2006/relationships/font" Target="fonts/PirataOne-regular.fntdata"/><Relationship Id="rId16" Type="http://schemas.openxmlformats.org/officeDocument/2006/relationships/slide" Target="slides/slide11.xml"/><Relationship Id="rId38" Type="http://schemas.openxmlformats.org/officeDocument/2006/relationships/font" Target="fonts/Quattrocento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9" name="Google Shape;1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8" name="Google Shape;120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2" name="Google Shape;12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1" name="Google Shape;132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9" name="Google Shape;144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4" name="Google Shape;148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4" name="Google Shape;158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5" name="Google Shape;169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1" name="Shape 1721"/>
        <p:cNvGrpSpPr/>
        <p:nvPr/>
      </p:nvGrpSpPr>
      <p:grpSpPr>
        <a:xfrm>
          <a:off x="0" y="0"/>
          <a:ext cx="0" cy="0"/>
          <a:chOff x="0" y="0"/>
          <a:chExt cx="0" cy="0"/>
        </a:xfrm>
      </p:grpSpPr>
      <p:sp>
        <p:nvSpPr>
          <p:cNvPr id="1722" name="Google Shape;172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3" name="Google Shape;17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7" name="Shape 1857"/>
        <p:cNvGrpSpPr/>
        <p:nvPr/>
      </p:nvGrpSpPr>
      <p:grpSpPr>
        <a:xfrm>
          <a:off x="0" y="0"/>
          <a:ext cx="0" cy="0"/>
          <a:chOff x="0" y="0"/>
          <a:chExt cx="0" cy="0"/>
        </a:xfrm>
      </p:grpSpPr>
      <p:sp>
        <p:nvSpPr>
          <p:cNvPr id="1858" name="Google Shape;185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9" name="Google Shape;185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1" name="Google Shape;8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1" name="Google Shape;9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4" name="Google Shape;10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5" name="Google Shape;11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483" y="1718"/>
            <a:ext cx="9144000" cy="5143520"/>
            <a:chOff x="483" y="1718"/>
            <a:chExt cx="9144000" cy="5143520"/>
          </a:xfrm>
        </p:grpSpPr>
        <p:sp>
          <p:nvSpPr>
            <p:cNvPr id="10" name="Google Shape;10;p2"/>
            <p:cNvSpPr/>
            <p:nvPr/>
          </p:nvSpPr>
          <p:spPr>
            <a:xfrm>
              <a:off x="680547" y="421238"/>
              <a:ext cx="235872" cy="106656"/>
            </a:xfrm>
            <a:custGeom>
              <a:rect b="b" l="l" r="r" t="t"/>
              <a:pathLst>
                <a:path extrusionOk="0" h="3333" w="7371">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88483" y="826102"/>
              <a:ext cx="233184" cy="117856"/>
            </a:xfrm>
            <a:custGeom>
              <a:rect b="b" l="l" r="r" t="t"/>
              <a:pathLst>
                <a:path extrusionOk="0" h="3683" w="7287">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414627" y="583798"/>
              <a:ext cx="179456" cy="193664"/>
            </a:xfrm>
            <a:custGeom>
              <a:rect b="b" l="l" r="r" t="t"/>
              <a:pathLst>
                <a:path extrusionOk="0" h="6052" w="5608">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1044803" y="408214"/>
              <a:ext cx="239296" cy="64448"/>
            </a:xfrm>
            <a:custGeom>
              <a:rect b="b" l="l" r="r" t="t"/>
              <a:pathLst>
                <a:path extrusionOk="0" h="2014" w="7478">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2502115" y="375990"/>
              <a:ext cx="207680" cy="162560"/>
            </a:xfrm>
            <a:custGeom>
              <a:rect b="b" l="l" r="r" t="t"/>
              <a:pathLst>
                <a:path extrusionOk="0" h="5080" w="649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1410563" y="442966"/>
              <a:ext cx="239680" cy="83008"/>
            </a:xfrm>
            <a:custGeom>
              <a:rect b="b" l="l" r="r" t="t"/>
              <a:pathLst>
                <a:path extrusionOk="0" h="2594" w="749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2768067" y="74710"/>
              <a:ext cx="153184" cy="213152"/>
            </a:xfrm>
            <a:custGeom>
              <a:rect b="b" l="l" r="r" t="t"/>
              <a:pathLst>
                <a:path extrusionOk="0" h="6661" w="4787">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143971" y="534102"/>
              <a:ext cx="240064" cy="62368"/>
            </a:xfrm>
            <a:custGeom>
              <a:rect b="b" l="l" r="r" t="t"/>
              <a:pathLst>
                <a:path extrusionOk="0" h="1949" w="7502">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775171" y="502774"/>
              <a:ext cx="240064" cy="79232"/>
            </a:xfrm>
            <a:custGeom>
              <a:rect b="b" l="l" r="r" t="t"/>
              <a:pathLst>
                <a:path extrusionOk="0" h="2476" w="7502">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8010627" y="1718"/>
              <a:ext cx="161568" cy="158880"/>
            </a:xfrm>
            <a:custGeom>
              <a:rect b="b" l="l" r="r" t="t"/>
              <a:pathLst>
                <a:path extrusionOk="0" h="4965" w="5049">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7036003" y="63766"/>
              <a:ext cx="187488" cy="186752"/>
            </a:xfrm>
            <a:custGeom>
              <a:rect b="b" l="l" r="r" t="t"/>
              <a:pathLst>
                <a:path extrusionOk="0" h="5836" w="5859">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8186627" y="275734"/>
              <a:ext cx="121568" cy="228160"/>
            </a:xfrm>
            <a:custGeom>
              <a:rect b="b" l="l" r="r" t="t"/>
              <a:pathLst>
                <a:path extrusionOk="0" h="7130" w="3799">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8307043" y="625750"/>
              <a:ext cx="127648" cy="225984"/>
            </a:xfrm>
            <a:custGeom>
              <a:rect b="b" l="l" r="r" t="t"/>
              <a:pathLst>
                <a:path extrusionOk="0" h="7062" w="3989">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6805891" y="339734"/>
              <a:ext cx="172992" cy="199584"/>
            </a:xfrm>
            <a:custGeom>
              <a:rect b="b" l="l" r="r" t="t"/>
              <a:pathLst>
                <a:path extrusionOk="0" h="6237" w="5406">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499171" y="607350"/>
              <a:ext cx="228640" cy="126656"/>
            </a:xfrm>
            <a:custGeom>
              <a:rect b="b" l="l" r="r" t="t"/>
              <a:pathLst>
                <a:path extrusionOk="0" h="3958" w="7145">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6142179" y="626838"/>
              <a:ext cx="232064" cy="115936"/>
            </a:xfrm>
            <a:custGeom>
              <a:rect b="b" l="l" r="r" t="t"/>
              <a:pathLst>
                <a:path extrusionOk="0" h="3623" w="7252">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5912067" y="1718"/>
              <a:ext cx="82336" cy="204992"/>
            </a:xfrm>
            <a:custGeom>
              <a:rect b="b" l="l" r="r" t="t"/>
              <a:pathLst>
                <a:path extrusionOk="0" h="6406" w="2573">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9063299" y="1352054"/>
              <a:ext cx="81184" cy="150816"/>
            </a:xfrm>
            <a:custGeom>
              <a:rect b="b" l="l" r="r" t="t"/>
              <a:pathLst>
                <a:path extrusionOk="0" h="4713" w="2537">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5930339" y="336054"/>
              <a:ext cx="138336" cy="219648"/>
            </a:xfrm>
            <a:custGeom>
              <a:rect b="b" l="l" r="r" t="t"/>
              <a:pathLst>
                <a:path extrusionOk="0" h="6864" w="4323">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8770691" y="1137846"/>
              <a:ext cx="223680" cy="136800"/>
            </a:xfrm>
            <a:custGeom>
              <a:rect b="b" l="l" r="r" t="t"/>
              <a:pathLst>
                <a:path extrusionOk="0" h="4275" w="699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8463235" y="959478"/>
              <a:ext cx="192832" cy="180288"/>
            </a:xfrm>
            <a:custGeom>
              <a:rect b="b" l="l" r="r" t="t"/>
              <a:pathLst>
                <a:path extrusionOk="0" h="5634" w="6026">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1531715" y="4975094"/>
              <a:ext cx="174144" cy="170144"/>
            </a:xfrm>
            <a:custGeom>
              <a:rect b="b" l="l" r="r" t="t"/>
              <a:pathLst>
                <a:path extrusionOk="0" h="5317" w="5442">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543011" y="3420118"/>
              <a:ext cx="185568" cy="187008"/>
            </a:xfrm>
            <a:custGeom>
              <a:rect b="b" l="l" r="r" t="t"/>
              <a:pathLst>
                <a:path extrusionOk="0" h="5844" w="5799">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662275" y="3732054"/>
              <a:ext cx="102144" cy="231680"/>
            </a:xfrm>
            <a:custGeom>
              <a:rect b="b" l="l" r="r" t="t"/>
              <a:pathLst>
                <a:path extrusionOk="0" h="7240" w="3192">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807811" y="4919926"/>
              <a:ext cx="239296" cy="57664"/>
            </a:xfrm>
            <a:custGeom>
              <a:rect b="b" l="l" r="r" t="t"/>
              <a:pathLst>
                <a:path extrusionOk="0" h="1802" w="7478">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483" y="3508182"/>
              <a:ext cx="94880" cy="119520"/>
            </a:xfrm>
            <a:custGeom>
              <a:rect b="b" l="l" r="r" t="t"/>
              <a:pathLst>
                <a:path extrusionOk="0" h="3735" w="2965">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1176995" y="4909366"/>
              <a:ext cx="240064" cy="60608"/>
            </a:xfrm>
            <a:custGeom>
              <a:rect b="b" l="l" r="r" t="t"/>
              <a:pathLst>
                <a:path extrusionOk="0" h="1894" w="7502">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493091" y="4761110"/>
              <a:ext cx="192448" cy="179136"/>
            </a:xfrm>
            <a:custGeom>
              <a:rect b="b" l="l" r="r" t="t"/>
              <a:pathLst>
                <a:path extrusionOk="0" h="5598" w="6014">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484323" y="4069526"/>
              <a:ext cx="146336" cy="217312"/>
            </a:xfrm>
            <a:custGeom>
              <a:rect b="b" l="l" r="r" t="t"/>
              <a:pathLst>
                <a:path extrusionOk="0" h="6791" w="4573">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418819" y="4408150"/>
              <a:ext cx="66304" cy="237216"/>
            </a:xfrm>
            <a:custGeom>
              <a:rect b="b" l="l" r="r" t="t"/>
              <a:pathLst>
                <a:path extrusionOk="0" h="7413" w="2072">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187907" y="3370102"/>
              <a:ext cx="237408" cy="90336"/>
            </a:xfrm>
            <a:custGeom>
              <a:rect b="b" l="l" r="r" t="t"/>
              <a:pathLst>
                <a:path extrusionOk="0" h="2823" w="7419">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2"/>
          <p:cNvSpPr txBox="1"/>
          <p:nvPr>
            <p:ph type="ctrTitle"/>
          </p:nvPr>
        </p:nvSpPr>
        <p:spPr>
          <a:xfrm>
            <a:off x="729429" y="827775"/>
            <a:ext cx="4495500" cy="20526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0"/>
              <a:buNone/>
              <a:defRPr sz="70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CUSTOM_10">
    <p:spTree>
      <p:nvGrpSpPr>
        <p:cNvPr id="224" name="Shape 224"/>
        <p:cNvGrpSpPr/>
        <p:nvPr/>
      </p:nvGrpSpPr>
      <p:grpSpPr>
        <a:xfrm>
          <a:off x="0" y="0"/>
          <a:ext cx="0" cy="0"/>
          <a:chOff x="0" y="0"/>
          <a:chExt cx="0" cy="0"/>
        </a:xfrm>
      </p:grpSpPr>
      <p:sp>
        <p:nvSpPr>
          <p:cNvPr id="225" name="Google Shape;225;p11"/>
          <p:cNvSpPr/>
          <p:nvPr/>
        </p:nvSpPr>
        <p:spPr>
          <a:xfrm>
            <a:off x="0" y="136750"/>
            <a:ext cx="723520" cy="5003712"/>
          </a:xfrm>
          <a:custGeom>
            <a:rect b="b" l="l" r="r" t="t"/>
            <a:pathLst>
              <a:path extrusionOk="0" h="156366" w="2261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1"/>
          <p:cNvSpPr/>
          <p:nvPr/>
        </p:nvSpPr>
        <p:spPr>
          <a:xfrm>
            <a:off x="1866112" y="705582"/>
            <a:ext cx="7277888" cy="3986048"/>
          </a:xfrm>
          <a:custGeom>
            <a:rect b="b" l="l" r="r" t="t"/>
            <a:pathLst>
              <a:path extrusionOk="0" h="124564" w="227434">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1866112" y="3827118"/>
            <a:ext cx="626016" cy="864512"/>
          </a:xfrm>
          <a:custGeom>
            <a:rect b="b" l="l" r="r" t="t"/>
            <a:pathLst>
              <a:path extrusionOk="0" h="27016" w="19563">
                <a:moveTo>
                  <a:pt x="1" y="0"/>
                </a:moveTo>
                <a:lnTo>
                  <a:pt x="1" y="27016"/>
                </a:lnTo>
                <a:lnTo>
                  <a:pt x="19563"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1"/>
          <p:cNvSpPr/>
          <p:nvPr/>
        </p:nvSpPr>
        <p:spPr>
          <a:xfrm>
            <a:off x="0" y="388974"/>
            <a:ext cx="2611392" cy="3517792"/>
          </a:xfrm>
          <a:custGeom>
            <a:rect b="b" l="l" r="r" t="t"/>
            <a:pathLst>
              <a:path extrusionOk="0" h="109931" w="81606">
                <a:moveTo>
                  <a:pt x="0" y="1"/>
                </a:moveTo>
                <a:lnTo>
                  <a:pt x="0" y="109931"/>
                </a:lnTo>
                <a:lnTo>
                  <a:pt x="77879" y="107633"/>
                </a:lnTo>
                <a:lnTo>
                  <a:pt x="81605" y="5763"/>
                </a:lnTo>
                <a:lnTo>
                  <a:pt x="0" y="1"/>
                </a:lnTo>
                <a:close/>
              </a:path>
            </a:pathLst>
          </a:custGeom>
          <a:solidFill>
            <a:srgbClr val="875B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1"/>
          <p:cNvSpPr/>
          <p:nvPr/>
        </p:nvSpPr>
        <p:spPr>
          <a:xfrm>
            <a:off x="138368" y="1365934"/>
            <a:ext cx="1954816" cy="1521760"/>
          </a:xfrm>
          <a:custGeom>
            <a:rect b="b" l="l" r="r" t="t"/>
            <a:pathLst>
              <a:path extrusionOk="0" h="47555" w="61088">
                <a:moveTo>
                  <a:pt x="42722" y="16530"/>
                </a:moveTo>
                <a:cubicBezTo>
                  <a:pt x="43269" y="16530"/>
                  <a:pt x="43809" y="16632"/>
                  <a:pt x="44325" y="16845"/>
                </a:cubicBezTo>
                <a:cubicBezTo>
                  <a:pt x="47016" y="17965"/>
                  <a:pt x="48004" y="21739"/>
                  <a:pt x="46540" y="25275"/>
                </a:cubicBezTo>
                <a:cubicBezTo>
                  <a:pt x="45344" y="28148"/>
                  <a:pt x="42907" y="29983"/>
                  <a:pt x="40588" y="29983"/>
                </a:cubicBezTo>
                <a:cubicBezTo>
                  <a:pt x="40044" y="29983"/>
                  <a:pt x="39505" y="29881"/>
                  <a:pt x="38991" y="29668"/>
                </a:cubicBezTo>
                <a:cubicBezTo>
                  <a:pt x="36300" y="28549"/>
                  <a:pt x="35312" y="24775"/>
                  <a:pt x="36776" y="21227"/>
                </a:cubicBezTo>
                <a:cubicBezTo>
                  <a:pt x="37971" y="18356"/>
                  <a:pt x="40405" y="16530"/>
                  <a:pt x="42722" y="16530"/>
                </a:cubicBezTo>
                <a:close/>
                <a:moveTo>
                  <a:pt x="22902" y="17972"/>
                </a:moveTo>
                <a:cubicBezTo>
                  <a:pt x="25215" y="17972"/>
                  <a:pt x="27651" y="19806"/>
                  <a:pt x="28847" y="22679"/>
                </a:cubicBezTo>
                <a:cubicBezTo>
                  <a:pt x="30323" y="26216"/>
                  <a:pt x="29323" y="30002"/>
                  <a:pt x="26632" y="31121"/>
                </a:cubicBezTo>
                <a:cubicBezTo>
                  <a:pt x="26122" y="31331"/>
                  <a:pt x="25587" y="31431"/>
                  <a:pt x="25046" y="31431"/>
                </a:cubicBezTo>
                <a:cubicBezTo>
                  <a:pt x="22729" y="31431"/>
                  <a:pt x="20283" y="29603"/>
                  <a:pt x="19096" y="26728"/>
                </a:cubicBezTo>
                <a:cubicBezTo>
                  <a:pt x="17619" y="23191"/>
                  <a:pt x="18607" y="19405"/>
                  <a:pt x="21310" y="18286"/>
                </a:cubicBezTo>
                <a:cubicBezTo>
                  <a:pt x="21822" y="18073"/>
                  <a:pt x="22359" y="17972"/>
                  <a:pt x="22902" y="17972"/>
                </a:cubicBezTo>
                <a:close/>
                <a:moveTo>
                  <a:pt x="32669" y="28263"/>
                </a:moveTo>
                <a:cubicBezTo>
                  <a:pt x="33371" y="28263"/>
                  <a:pt x="35217" y="32228"/>
                  <a:pt x="34645" y="32788"/>
                </a:cubicBezTo>
                <a:cubicBezTo>
                  <a:pt x="34578" y="32856"/>
                  <a:pt x="34505" y="32886"/>
                  <a:pt x="34428" y="32886"/>
                </a:cubicBezTo>
                <a:cubicBezTo>
                  <a:pt x="33875" y="32886"/>
                  <a:pt x="33091" y="31365"/>
                  <a:pt x="32708" y="31365"/>
                </a:cubicBezTo>
                <a:cubicBezTo>
                  <a:pt x="32694" y="31365"/>
                  <a:pt x="32681" y="31367"/>
                  <a:pt x="32669" y="31371"/>
                </a:cubicBezTo>
                <a:cubicBezTo>
                  <a:pt x="32240" y="31514"/>
                  <a:pt x="32097" y="33502"/>
                  <a:pt x="31109" y="33502"/>
                </a:cubicBezTo>
                <a:cubicBezTo>
                  <a:pt x="30121" y="33502"/>
                  <a:pt x="31954" y="28263"/>
                  <a:pt x="32669" y="28263"/>
                </a:cubicBezTo>
                <a:close/>
                <a:moveTo>
                  <a:pt x="51031" y="1"/>
                </a:moveTo>
                <a:cubicBezTo>
                  <a:pt x="50620" y="1"/>
                  <a:pt x="50154" y="114"/>
                  <a:pt x="49635" y="367"/>
                </a:cubicBezTo>
                <a:cubicBezTo>
                  <a:pt x="45849" y="2213"/>
                  <a:pt x="48337" y="6487"/>
                  <a:pt x="48337" y="6487"/>
                </a:cubicBezTo>
                <a:lnTo>
                  <a:pt x="44027" y="10047"/>
                </a:lnTo>
                <a:cubicBezTo>
                  <a:pt x="42289" y="8582"/>
                  <a:pt x="40182" y="7523"/>
                  <a:pt x="37765" y="7035"/>
                </a:cubicBezTo>
                <a:cubicBezTo>
                  <a:pt x="36409" y="6763"/>
                  <a:pt x="34897" y="6614"/>
                  <a:pt x="33310" y="6614"/>
                </a:cubicBezTo>
                <a:cubicBezTo>
                  <a:pt x="27802" y="6614"/>
                  <a:pt x="21401" y="8409"/>
                  <a:pt x="17584" y="13095"/>
                </a:cubicBezTo>
                <a:lnTo>
                  <a:pt x="11857" y="9594"/>
                </a:lnTo>
                <a:cubicBezTo>
                  <a:pt x="13219" y="6675"/>
                  <a:pt x="12325" y="2646"/>
                  <a:pt x="9335" y="2646"/>
                </a:cubicBezTo>
                <a:cubicBezTo>
                  <a:pt x="8850" y="2646"/>
                  <a:pt x="8309" y="2752"/>
                  <a:pt x="7713" y="2987"/>
                </a:cubicBezTo>
                <a:cubicBezTo>
                  <a:pt x="3439" y="4677"/>
                  <a:pt x="8225" y="10237"/>
                  <a:pt x="8225" y="10237"/>
                </a:cubicBezTo>
                <a:cubicBezTo>
                  <a:pt x="7829" y="10111"/>
                  <a:pt x="7400" y="10052"/>
                  <a:pt x="6959" y="10052"/>
                </a:cubicBezTo>
                <a:cubicBezTo>
                  <a:pt x="3794" y="10052"/>
                  <a:pt x="0" y="13081"/>
                  <a:pt x="3177" y="15798"/>
                </a:cubicBezTo>
                <a:cubicBezTo>
                  <a:pt x="3878" y="16400"/>
                  <a:pt x="4587" y="16642"/>
                  <a:pt x="5274" y="16642"/>
                </a:cubicBezTo>
                <a:cubicBezTo>
                  <a:pt x="8134" y="16642"/>
                  <a:pt x="10618" y="12440"/>
                  <a:pt x="10618" y="12440"/>
                </a:cubicBezTo>
                <a:lnTo>
                  <a:pt x="15845" y="15810"/>
                </a:lnTo>
                <a:cubicBezTo>
                  <a:pt x="14869" y="17786"/>
                  <a:pt x="14285" y="20131"/>
                  <a:pt x="14226" y="22882"/>
                </a:cubicBezTo>
                <a:cubicBezTo>
                  <a:pt x="14119" y="27311"/>
                  <a:pt x="15178" y="30371"/>
                  <a:pt x="16714" y="32550"/>
                </a:cubicBezTo>
                <a:lnTo>
                  <a:pt x="11571" y="36788"/>
                </a:lnTo>
                <a:cubicBezTo>
                  <a:pt x="10376" y="35631"/>
                  <a:pt x="8698" y="34942"/>
                  <a:pt x="7222" y="34942"/>
                </a:cubicBezTo>
                <a:cubicBezTo>
                  <a:pt x="5390" y="34942"/>
                  <a:pt x="3869" y="36004"/>
                  <a:pt x="3975" y="38550"/>
                </a:cubicBezTo>
                <a:cubicBezTo>
                  <a:pt x="4068" y="40654"/>
                  <a:pt x="5554" y="41223"/>
                  <a:pt x="7136" y="41223"/>
                </a:cubicBezTo>
                <a:cubicBezTo>
                  <a:pt x="9002" y="41223"/>
                  <a:pt x="10999" y="40432"/>
                  <a:pt x="10999" y="40432"/>
                </a:cubicBezTo>
                <a:lnTo>
                  <a:pt x="10999" y="40432"/>
                </a:lnTo>
                <a:cubicBezTo>
                  <a:pt x="9280" y="42724"/>
                  <a:pt x="10099" y="47554"/>
                  <a:pt x="12876" y="47554"/>
                </a:cubicBezTo>
                <a:cubicBezTo>
                  <a:pt x="13388" y="47554"/>
                  <a:pt x="13966" y="47390"/>
                  <a:pt x="14607" y="47016"/>
                </a:cubicBezTo>
                <a:cubicBezTo>
                  <a:pt x="18727" y="44611"/>
                  <a:pt x="13857" y="38884"/>
                  <a:pt x="13857" y="38884"/>
                </a:cubicBezTo>
                <a:lnTo>
                  <a:pt x="18929" y="34907"/>
                </a:lnTo>
                <a:cubicBezTo>
                  <a:pt x="22310" y="37646"/>
                  <a:pt x="26370" y="38062"/>
                  <a:pt x="27001" y="39015"/>
                </a:cubicBezTo>
                <a:cubicBezTo>
                  <a:pt x="27001" y="39015"/>
                  <a:pt x="26156" y="45527"/>
                  <a:pt x="28799" y="45980"/>
                </a:cubicBezTo>
                <a:cubicBezTo>
                  <a:pt x="28906" y="45998"/>
                  <a:pt x="29010" y="46007"/>
                  <a:pt x="29111" y="46007"/>
                </a:cubicBezTo>
                <a:cubicBezTo>
                  <a:pt x="31265" y="46007"/>
                  <a:pt x="32394" y="42080"/>
                  <a:pt x="32621" y="41182"/>
                </a:cubicBezTo>
                <a:lnTo>
                  <a:pt x="32621" y="41182"/>
                </a:lnTo>
                <a:cubicBezTo>
                  <a:pt x="32424" y="42035"/>
                  <a:pt x="31695" y="45629"/>
                  <a:pt x="33533" y="45629"/>
                </a:cubicBezTo>
                <a:cubicBezTo>
                  <a:pt x="33696" y="45629"/>
                  <a:pt x="33880" y="45601"/>
                  <a:pt x="34086" y="45539"/>
                </a:cubicBezTo>
                <a:cubicBezTo>
                  <a:pt x="36110" y="44944"/>
                  <a:pt x="36538" y="42718"/>
                  <a:pt x="36622" y="41515"/>
                </a:cubicBezTo>
                <a:cubicBezTo>
                  <a:pt x="36645" y="42880"/>
                  <a:pt x="36889" y="45539"/>
                  <a:pt x="38408" y="45539"/>
                </a:cubicBezTo>
                <a:cubicBezTo>
                  <a:pt x="38466" y="45539"/>
                  <a:pt x="38525" y="45535"/>
                  <a:pt x="38586" y="45527"/>
                </a:cubicBezTo>
                <a:cubicBezTo>
                  <a:pt x="40825" y="45242"/>
                  <a:pt x="40182" y="37884"/>
                  <a:pt x="40182" y="37884"/>
                </a:cubicBezTo>
                <a:cubicBezTo>
                  <a:pt x="40182" y="37884"/>
                  <a:pt x="42515" y="36776"/>
                  <a:pt x="44873" y="34514"/>
                </a:cubicBezTo>
                <a:lnTo>
                  <a:pt x="49838" y="37717"/>
                </a:lnTo>
                <a:cubicBezTo>
                  <a:pt x="49838" y="37717"/>
                  <a:pt x="47564" y="44127"/>
                  <a:pt x="51011" y="44127"/>
                </a:cubicBezTo>
                <a:cubicBezTo>
                  <a:pt x="51188" y="44127"/>
                  <a:pt x="51380" y="44110"/>
                  <a:pt x="51588" y="44075"/>
                </a:cubicBezTo>
                <a:cubicBezTo>
                  <a:pt x="55862" y="43349"/>
                  <a:pt x="53255" y="37812"/>
                  <a:pt x="53255" y="37812"/>
                </a:cubicBezTo>
                <a:lnTo>
                  <a:pt x="53255" y="37812"/>
                </a:lnTo>
                <a:cubicBezTo>
                  <a:pt x="53949" y="38122"/>
                  <a:pt x="54704" y="38261"/>
                  <a:pt x="55443" y="38261"/>
                </a:cubicBezTo>
                <a:cubicBezTo>
                  <a:pt x="58390" y="38261"/>
                  <a:pt x="61088" y="36049"/>
                  <a:pt x="58708" y="33669"/>
                </a:cubicBezTo>
                <a:cubicBezTo>
                  <a:pt x="57862" y="32823"/>
                  <a:pt x="56996" y="32521"/>
                  <a:pt x="56190" y="32521"/>
                </a:cubicBezTo>
                <a:cubicBezTo>
                  <a:pt x="54158" y="32521"/>
                  <a:pt x="52505" y="34443"/>
                  <a:pt x="52505" y="34443"/>
                </a:cubicBezTo>
                <a:lnTo>
                  <a:pt x="47492" y="31383"/>
                </a:lnTo>
                <a:cubicBezTo>
                  <a:pt x="48528" y="29799"/>
                  <a:pt x="49349" y="27906"/>
                  <a:pt x="49647" y="25716"/>
                </a:cubicBezTo>
                <a:cubicBezTo>
                  <a:pt x="50266" y="21263"/>
                  <a:pt x="49207" y="16631"/>
                  <a:pt x="46754" y="13071"/>
                </a:cubicBezTo>
                <a:lnTo>
                  <a:pt x="50564" y="10071"/>
                </a:lnTo>
                <a:cubicBezTo>
                  <a:pt x="50564" y="10071"/>
                  <a:pt x="53339" y="12294"/>
                  <a:pt x="55305" y="12294"/>
                </a:cubicBezTo>
                <a:cubicBezTo>
                  <a:pt x="56198" y="12294"/>
                  <a:pt x="56925" y="11835"/>
                  <a:pt x="57148" y="10499"/>
                </a:cubicBezTo>
                <a:cubicBezTo>
                  <a:pt x="57686" y="7228"/>
                  <a:pt x="54247" y="6844"/>
                  <a:pt x="52604" y="6844"/>
                </a:cubicBezTo>
                <a:cubicBezTo>
                  <a:pt x="52101" y="6844"/>
                  <a:pt x="51766" y="6880"/>
                  <a:pt x="51766" y="6880"/>
                </a:cubicBezTo>
                <a:cubicBezTo>
                  <a:pt x="54016" y="4486"/>
                  <a:pt x="53616" y="1"/>
                  <a:pt x="51031" y="1"/>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
          <p:cNvSpPr txBox="1"/>
          <p:nvPr>
            <p:ph type="title"/>
          </p:nvPr>
        </p:nvSpPr>
        <p:spPr>
          <a:xfrm>
            <a:off x="2338275" y="1209675"/>
            <a:ext cx="4467300" cy="1181100"/>
          </a:xfrm>
          <a:prstGeom prst="rect">
            <a:avLst/>
          </a:prstGeom>
          <a:noFill/>
          <a:ln>
            <a:noFill/>
          </a:ln>
        </p:spPr>
        <p:txBody>
          <a:bodyPr anchorCtr="0" anchor="b" bIns="0" lIns="91425" spcFirstLastPara="1" rIns="91425" wrap="square" tIns="457200">
            <a:noAutofit/>
          </a:bodyPr>
          <a:lstStyle>
            <a:lvl1pPr lvl="0" algn="ctr">
              <a:lnSpc>
                <a:spcPct val="80000"/>
              </a:lnSpc>
              <a:spcBef>
                <a:spcPts val="0"/>
              </a:spcBef>
              <a:spcAft>
                <a:spcPts val="0"/>
              </a:spcAft>
              <a:buSzPts val="10000"/>
              <a:buNone/>
              <a:defRPr sz="10000"/>
            </a:lvl1pPr>
            <a:lvl2pPr lvl="1" algn="ctr">
              <a:lnSpc>
                <a:spcPct val="100000"/>
              </a:lnSpc>
              <a:spcBef>
                <a:spcPts val="0"/>
              </a:spcBef>
              <a:spcAft>
                <a:spcPts val="0"/>
              </a:spcAft>
              <a:buSzPts val="8500"/>
              <a:buNone/>
              <a:defRPr sz="8500"/>
            </a:lvl2pPr>
            <a:lvl3pPr lvl="2" algn="ctr">
              <a:lnSpc>
                <a:spcPct val="100000"/>
              </a:lnSpc>
              <a:spcBef>
                <a:spcPts val="0"/>
              </a:spcBef>
              <a:spcAft>
                <a:spcPts val="0"/>
              </a:spcAft>
              <a:buSzPts val="8500"/>
              <a:buNone/>
              <a:defRPr sz="8500"/>
            </a:lvl3pPr>
            <a:lvl4pPr lvl="3" algn="ctr">
              <a:lnSpc>
                <a:spcPct val="100000"/>
              </a:lnSpc>
              <a:spcBef>
                <a:spcPts val="0"/>
              </a:spcBef>
              <a:spcAft>
                <a:spcPts val="0"/>
              </a:spcAft>
              <a:buSzPts val="8500"/>
              <a:buNone/>
              <a:defRPr sz="8500"/>
            </a:lvl4pPr>
            <a:lvl5pPr lvl="4" algn="ctr">
              <a:lnSpc>
                <a:spcPct val="100000"/>
              </a:lnSpc>
              <a:spcBef>
                <a:spcPts val="0"/>
              </a:spcBef>
              <a:spcAft>
                <a:spcPts val="0"/>
              </a:spcAft>
              <a:buSzPts val="8500"/>
              <a:buNone/>
              <a:defRPr sz="8500"/>
            </a:lvl5pPr>
            <a:lvl6pPr lvl="5" algn="ctr">
              <a:lnSpc>
                <a:spcPct val="100000"/>
              </a:lnSpc>
              <a:spcBef>
                <a:spcPts val="0"/>
              </a:spcBef>
              <a:spcAft>
                <a:spcPts val="0"/>
              </a:spcAft>
              <a:buSzPts val="8500"/>
              <a:buNone/>
              <a:defRPr sz="8500"/>
            </a:lvl6pPr>
            <a:lvl7pPr lvl="6" algn="ctr">
              <a:lnSpc>
                <a:spcPct val="100000"/>
              </a:lnSpc>
              <a:spcBef>
                <a:spcPts val="0"/>
              </a:spcBef>
              <a:spcAft>
                <a:spcPts val="0"/>
              </a:spcAft>
              <a:buSzPts val="8500"/>
              <a:buNone/>
              <a:defRPr sz="8500"/>
            </a:lvl7pPr>
            <a:lvl8pPr lvl="7" algn="ctr">
              <a:lnSpc>
                <a:spcPct val="100000"/>
              </a:lnSpc>
              <a:spcBef>
                <a:spcPts val="0"/>
              </a:spcBef>
              <a:spcAft>
                <a:spcPts val="0"/>
              </a:spcAft>
              <a:buSzPts val="8500"/>
              <a:buNone/>
              <a:defRPr sz="8500"/>
            </a:lvl8pPr>
            <a:lvl9pPr lvl="8" algn="ctr">
              <a:lnSpc>
                <a:spcPct val="100000"/>
              </a:lnSpc>
              <a:spcBef>
                <a:spcPts val="0"/>
              </a:spcBef>
              <a:spcAft>
                <a:spcPts val="0"/>
              </a:spcAft>
              <a:buSzPts val="8500"/>
              <a:buNone/>
              <a:defRPr sz="8500"/>
            </a:lvl9pPr>
          </a:lstStyle>
          <a:p/>
        </p:txBody>
      </p:sp>
      <p:sp>
        <p:nvSpPr>
          <p:cNvPr id="231" name="Google Shape;231;p11"/>
          <p:cNvSpPr txBox="1"/>
          <p:nvPr>
            <p:ph idx="2" type="title"/>
          </p:nvPr>
        </p:nvSpPr>
        <p:spPr>
          <a:xfrm>
            <a:off x="2338425" y="2428875"/>
            <a:ext cx="4467300" cy="447600"/>
          </a:xfrm>
          <a:prstGeom prst="rect">
            <a:avLst/>
          </a:prstGeom>
          <a:noFill/>
          <a:ln>
            <a:noFill/>
          </a:ln>
        </p:spPr>
        <p:txBody>
          <a:bodyPr anchorCtr="0" anchor="ctr" bIns="0" lIns="91425" spcFirstLastPara="1" rIns="91425" wrap="square" tIns="0">
            <a:noAutofit/>
          </a:bodyPr>
          <a:lstStyle>
            <a:lvl1pPr lvl="0" algn="ctr">
              <a:lnSpc>
                <a:spcPct val="100000"/>
              </a:lnSpc>
              <a:spcBef>
                <a:spcPts val="0"/>
              </a:spcBef>
              <a:spcAft>
                <a:spcPts val="0"/>
              </a:spcAft>
              <a:buClr>
                <a:schemeClr val="lt1"/>
              </a:buClr>
              <a:buSzPts val="5000"/>
              <a:buNone/>
              <a:defRPr sz="5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2" name="Google Shape;232;p11"/>
          <p:cNvSpPr txBox="1"/>
          <p:nvPr>
            <p:ph idx="1" type="subTitle"/>
          </p:nvPr>
        </p:nvSpPr>
        <p:spPr>
          <a:xfrm>
            <a:off x="2952975" y="3000375"/>
            <a:ext cx="3238500" cy="67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a:lnSpc>
                <a:spcPct val="100000"/>
              </a:lnSpc>
              <a:spcBef>
                <a:spcPts val="1600"/>
              </a:spcBef>
              <a:spcAft>
                <a:spcPts val="1600"/>
              </a:spcAft>
              <a:buClr>
                <a:srgbClr val="2F2D4F"/>
              </a:buClr>
              <a:buSzPts val="1400"/>
              <a:buFont typeface="Fira Sans"/>
              <a:buNone/>
              <a:defRPr>
                <a:solidFill>
                  <a:srgbClr val="2F2D4F"/>
                </a:solidFill>
                <a:latin typeface="Fira Sans"/>
                <a:ea typeface="Fira Sans"/>
                <a:cs typeface="Fira Sans"/>
                <a:sym typeface="Fira Sans"/>
              </a:defRPr>
            </a:lvl9pPr>
          </a:lstStyle>
          <a:p/>
        </p:txBody>
      </p:sp>
      <p:grpSp>
        <p:nvGrpSpPr>
          <p:cNvPr id="233" name="Google Shape;233;p11"/>
          <p:cNvGrpSpPr/>
          <p:nvPr/>
        </p:nvGrpSpPr>
        <p:grpSpPr>
          <a:xfrm>
            <a:off x="6031611" y="54698"/>
            <a:ext cx="2289440" cy="5052152"/>
            <a:chOff x="6193536" y="54698"/>
            <a:chExt cx="2289440" cy="5052152"/>
          </a:xfrm>
        </p:grpSpPr>
        <p:sp>
          <p:nvSpPr>
            <p:cNvPr id="234" name="Google Shape;234;p11"/>
            <p:cNvSpPr/>
            <p:nvPr/>
          </p:nvSpPr>
          <p:spPr>
            <a:xfrm>
              <a:off x="6788640" y="4899554"/>
              <a:ext cx="137184" cy="207296"/>
            </a:xfrm>
            <a:custGeom>
              <a:rect b="b" l="l" r="r" t="t"/>
              <a:pathLst>
                <a:path extrusionOk="0" h="6478" w="4287">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6924288" y="4559715"/>
              <a:ext cx="75456" cy="224448"/>
            </a:xfrm>
            <a:custGeom>
              <a:rect b="b" l="l" r="r" t="t"/>
              <a:pathLst>
                <a:path extrusionOk="0" h="7014" w="2358">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
            <p:cNvSpPr/>
            <p:nvPr/>
          </p:nvSpPr>
          <p:spPr>
            <a:xfrm>
              <a:off x="6916288" y="4212099"/>
              <a:ext cx="65568" cy="224960"/>
            </a:xfrm>
            <a:custGeom>
              <a:rect b="b" l="l" r="r" t="t"/>
              <a:pathLst>
                <a:path extrusionOk="0" h="7030" w="2049">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p:nvPr/>
          </p:nvSpPr>
          <p:spPr>
            <a:xfrm>
              <a:off x="6960096" y="3890308"/>
              <a:ext cx="141376" cy="204256"/>
            </a:xfrm>
            <a:custGeom>
              <a:rect b="b" l="l" r="r" t="t"/>
              <a:pathLst>
                <a:path extrusionOk="0" h="6383" w="4418">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
            <p:cNvSpPr/>
            <p:nvPr/>
          </p:nvSpPr>
          <p:spPr>
            <a:xfrm>
              <a:off x="7152128" y="3626308"/>
              <a:ext cx="178720" cy="176768"/>
            </a:xfrm>
            <a:custGeom>
              <a:rect b="b" l="l" r="r" t="t"/>
              <a:pathLst>
                <a:path extrusionOk="0" h="5524" w="5585">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7404352" y="3396389"/>
              <a:ext cx="191648" cy="163232"/>
            </a:xfrm>
            <a:custGeom>
              <a:rect b="b" l="l" r="r" t="t"/>
              <a:pathLst>
                <a:path extrusionOk="0" h="5101" w="5989">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p:nvPr/>
          </p:nvSpPr>
          <p:spPr>
            <a:xfrm>
              <a:off x="7676000" y="3176741"/>
              <a:ext cx="193952" cy="160768"/>
            </a:xfrm>
            <a:custGeom>
              <a:rect b="b" l="l" r="r" t="t"/>
              <a:pathLst>
                <a:path extrusionOk="0" h="5024" w="6061">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7948416" y="2947909"/>
              <a:ext cx="187104" cy="167872"/>
            </a:xfrm>
            <a:custGeom>
              <a:rect b="b" l="l" r="r" t="t"/>
              <a:pathLst>
                <a:path extrusionOk="0" h="5246" w="5847">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8202144" y="2684838"/>
              <a:ext cx="165408" cy="188608"/>
            </a:xfrm>
            <a:custGeom>
              <a:rect b="b" l="l" r="r" t="t"/>
              <a:pathLst>
                <a:path extrusionOk="0" h="5894" w="5169">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8391520" y="2360550"/>
              <a:ext cx="91456" cy="220672"/>
            </a:xfrm>
            <a:custGeom>
              <a:rect b="b" l="l" r="r" t="t"/>
              <a:pathLst>
                <a:path extrusionOk="0" h="6896" w="2858">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
            <p:cNvSpPr/>
            <p:nvPr/>
          </p:nvSpPr>
          <p:spPr>
            <a:xfrm>
              <a:off x="8384640" y="2013863"/>
              <a:ext cx="87680" cy="222944"/>
            </a:xfrm>
            <a:custGeom>
              <a:rect b="b" l="l" r="r" t="t"/>
              <a:pathLst>
                <a:path extrusionOk="0" h="6967" w="274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8243680" y="1694855"/>
              <a:ext cx="140992" cy="204384"/>
            </a:xfrm>
            <a:custGeom>
              <a:rect b="b" l="l" r="r" t="t"/>
              <a:pathLst>
                <a:path extrusionOk="0" h="6387" w="4406">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8005952" y="1439944"/>
              <a:ext cx="185952" cy="168960"/>
            </a:xfrm>
            <a:custGeom>
              <a:rect b="b" l="l" r="r" t="t"/>
              <a:pathLst>
                <a:path extrusionOk="0" h="5280" w="5811">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
            <p:cNvSpPr/>
            <p:nvPr/>
          </p:nvSpPr>
          <p:spPr>
            <a:xfrm>
              <a:off x="7708768" y="1255016"/>
              <a:ext cx="211104" cy="135968"/>
            </a:xfrm>
            <a:custGeom>
              <a:rect b="b" l="l" r="r" t="t"/>
              <a:pathLst>
                <a:path extrusionOk="0" h="4249" w="6597">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
            <p:cNvSpPr/>
            <p:nvPr/>
          </p:nvSpPr>
          <p:spPr>
            <a:xfrm>
              <a:off x="7386816" y="1117096"/>
              <a:ext cx="220640" cy="115392"/>
            </a:xfrm>
            <a:custGeom>
              <a:rect b="b" l="l" r="r" t="t"/>
              <a:pathLst>
                <a:path extrusionOk="0" h="3606" w="6895">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7054976" y="1005896"/>
              <a:ext cx="223648" cy="103904"/>
            </a:xfrm>
            <a:custGeom>
              <a:rect b="b" l="l" r="r" t="t"/>
              <a:pathLst>
                <a:path extrusionOk="0" h="3247" w="6989">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
            <p:cNvSpPr/>
            <p:nvPr/>
          </p:nvSpPr>
          <p:spPr>
            <a:xfrm>
              <a:off x="6723872" y="889704"/>
              <a:ext cx="219872" cy="116480"/>
            </a:xfrm>
            <a:custGeom>
              <a:rect b="b" l="l" r="r" t="t"/>
              <a:pathLst>
                <a:path extrusionOk="0" h="3640" w="6871">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p:nvPr/>
          </p:nvSpPr>
          <p:spPr>
            <a:xfrm>
              <a:off x="6440416" y="688393"/>
              <a:ext cx="190528" cy="163488"/>
            </a:xfrm>
            <a:custGeom>
              <a:rect b="b" l="l" r="r" t="t"/>
              <a:pathLst>
                <a:path extrusionOk="0" h="5109" w="5954">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1"/>
            <p:cNvSpPr/>
            <p:nvPr/>
          </p:nvSpPr>
          <p:spPr>
            <a:xfrm>
              <a:off x="6247232" y="397929"/>
              <a:ext cx="139104" cy="205920"/>
            </a:xfrm>
            <a:custGeom>
              <a:rect b="b" l="l" r="r" t="t"/>
              <a:pathLst>
                <a:path extrusionOk="0" h="6435" w="4347">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p:nvPr/>
          </p:nvSpPr>
          <p:spPr>
            <a:xfrm>
              <a:off x="6193536" y="54698"/>
              <a:ext cx="63264" cy="225664"/>
            </a:xfrm>
            <a:custGeom>
              <a:rect b="b" l="l" r="r" t="t"/>
              <a:pathLst>
                <a:path extrusionOk="0" h="7052" w="1977">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4" name="Shape 254"/>
        <p:cNvGrpSpPr/>
        <p:nvPr/>
      </p:nvGrpSpPr>
      <p:grpSpPr>
        <a:xfrm>
          <a:off x="0" y="0"/>
          <a:ext cx="0" cy="0"/>
          <a:chOff x="0" y="0"/>
          <a:chExt cx="0" cy="0"/>
        </a:xfrm>
      </p:grpSpPr>
      <p:sp>
        <p:nvSpPr>
          <p:cNvPr id="255" name="Google Shape;255;p12"/>
          <p:cNvSpPr/>
          <p:nvPr/>
        </p:nvSpPr>
        <p:spPr>
          <a:xfrm>
            <a:off x="0" y="706313"/>
            <a:ext cx="9144000" cy="3680480"/>
          </a:xfrm>
          <a:custGeom>
            <a:rect b="b" l="l" r="r" t="t"/>
            <a:pathLst>
              <a:path extrusionOk="0" h="115015" w="28575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2"/>
          <p:cNvSpPr/>
          <p:nvPr/>
        </p:nvSpPr>
        <p:spPr>
          <a:xfrm>
            <a:off x="0" y="198442"/>
            <a:ext cx="153952" cy="616096"/>
          </a:xfrm>
          <a:custGeom>
            <a:rect b="b" l="l" r="r" t="t"/>
            <a:pathLst>
              <a:path extrusionOk="0" h="19253" w="4811">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2"/>
          <p:cNvSpPr/>
          <p:nvPr/>
        </p:nvSpPr>
        <p:spPr>
          <a:xfrm>
            <a:off x="0" y="4278531"/>
            <a:ext cx="153952" cy="615744"/>
          </a:xfrm>
          <a:custGeom>
            <a:rect b="b" l="l" r="r" t="t"/>
            <a:pathLst>
              <a:path extrusionOk="0" h="19242" w="4811">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2"/>
          <p:cNvSpPr/>
          <p:nvPr/>
        </p:nvSpPr>
        <p:spPr>
          <a:xfrm>
            <a:off x="0" y="506281"/>
            <a:ext cx="307872" cy="4080160"/>
          </a:xfrm>
          <a:custGeom>
            <a:rect b="b" l="l" r="r" t="t"/>
            <a:pathLst>
              <a:path extrusionOk="0" h="127505" w="9621">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2"/>
          <p:cNvSpPr/>
          <p:nvPr/>
        </p:nvSpPr>
        <p:spPr>
          <a:xfrm>
            <a:off x="8990048" y="198442"/>
            <a:ext cx="153952" cy="616096"/>
          </a:xfrm>
          <a:custGeom>
            <a:rect b="b" l="l" r="r" t="t"/>
            <a:pathLst>
              <a:path extrusionOk="0" h="19253" w="4811">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2"/>
          <p:cNvSpPr/>
          <p:nvPr/>
        </p:nvSpPr>
        <p:spPr>
          <a:xfrm>
            <a:off x="8990048" y="4278531"/>
            <a:ext cx="153952" cy="615744"/>
          </a:xfrm>
          <a:custGeom>
            <a:rect b="b" l="l" r="r" t="t"/>
            <a:pathLst>
              <a:path extrusionOk="0" h="19242" w="4811">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2"/>
          <p:cNvSpPr/>
          <p:nvPr/>
        </p:nvSpPr>
        <p:spPr>
          <a:xfrm>
            <a:off x="8836128" y="506281"/>
            <a:ext cx="307872" cy="4080160"/>
          </a:xfrm>
          <a:custGeom>
            <a:rect b="b" l="l" r="r" t="t"/>
            <a:pathLst>
              <a:path extrusionOk="0" h="127505" w="9621">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2"/>
          <p:cNvSpPr txBox="1"/>
          <p:nvPr>
            <p:ph type="title"/>
          </p:nvPr>
        </p:nvSpPr>
        <p:spPr>
          <a:xfrm>
            <a:off x="2338275" y="1209675"/>
            <a:ext cx="4467300" cy="1181100"/>
          </a:xfrm>
          <a:prstGeom prst="rect">
            <a:avLst/>
          </a:prstGeom>
          <a:noFill/>
          <a:ln>
            <a:noFill/>
          </a:ln>
        </p:spPr>
        <p:txBody>
          <a:bodyPr anchorCtr="0" anchor="b" bIns="0" lIns="91425" spcFirstLastPara="1" rIns="91425" wrap="square" tIns="457200">
            <a:noAutofit/>
          </a:bodyPr>
          <a:lstStyle>
            <a:lvl1pPr lvl="0" algn="ctr">
              <a:lnSpc>
                <a:spcPct val="80000"/>
              </a:lnSpc>
              <a:spcBef>
                <a:spcPts val="0"/>
              </a:spcBef>
              <a:spcAft>
                <a:spcPts val="0"/>
              </a:spcAft>
              <a:buSzPts val="10000"/>
              <a:buNone/>
              <a:defRPr sz="10000"/>
            </a:lvl1pPr>
            <a:lvl2pPr lvl="1" algn="ctr">
              <a:lnSpc>
                <a:spcPct val="100000"/>
              </a:lnSpc>
              <a:spcBef>
                <a:spcPts val="0"/>
              </a:spcBef>
              <a:spcAft>
                <a:spcPts val="0"/>
              </a:spcAft>
              <a:buSzPts val="8500"/>
              <a:buNone/>
              <a:defRPr sz="8500"/>
            </a:lvl2pPr>
            <a:lvl3pPr lvl="2" algn="ctr">
              <a:lnSpc>
                <a:spcPct val="100000"/>
              </a:lnSpc>
              <a:spcBef>
                <a:spcPts val="0"/>
              </a:spcBef>
              <a:spcAft>
                <a:spcPts val="0"/>
              </a:spcAft>
              <a:buSzPts val="8500"/>
              <a:buNone/>
              <a:defRPr sz="8500"/>
            </a:lvl3pPr>
            <a:lvl4pPr lvl="3" algn="ctr">
              <a:lnSpc>
                <a:spcPct val="100000"/>
              </a:lnSpc>
              <a:spcBef>
                <a:spcPts val="0"/>
              </a:spcBef>
              <a:spcAft>
                <a:spcPts val="0"/>
              </a:spcAft>
              <a:buSzPts val="8500"/>
              <a:buNone/>
              <a:defRPr sz="8500"/>
            </a:lvl4pPr>
            <a:lvl5pPr lvl="4" algn="ctr">
              <a:lnSpc>
                <a:spcPct val="100000"/>
              </a:lnSpc>
              <a:spcBef>
                <a:spcPts val="0"/>
              </a:spcBef>
              <a:spcAft>
                <a:spcPts val="0"/>
              </a:spcAft>
              <a:buSzPts val="8500"/>
              <a:buNone/>
              <a:defRPr sz="8500"/>
            </a:lvl5pPr>
            <a:lvl6pPr lvl="5" algn="ctr">
              <a:lnSpc>
                <a:spcPct val="100000"/>
              </a:lnSpc>
              <a:spcBef>
                <a:spcPts val="0"/>
              </a:spcBef>
              <a:spcAft>
                <a:spcPts val="0"/>
              </a:spcAft>
              <a:buSzPts val="8500"/>
              <a:buNone/>
              <a:defRPr sz="8500"/>
            </a:lvl6pPr>
            <a:lvl7pPr lvl="6" algn="ctr">
              <a:lnSpc>
                <a:spcPct val="100000"/>
              </a:lnSpc>
              <a:spcBef>
                <a:spcPts val="0"/>
              </a:spcBef>
              <a:spcAft>
                <a:spcPts val="0"/>
              </a:spcAft>
              <a:buSzPts val="8500"/>
              <a:buNone/>
              <a:defRPr sz="8500"/>
            </a:lvl7pPr>
            <a:lvl8pPr lvl="7" algn="ctr">
              <a:lnSpc>
                <a:spcPct val="100000"/>
              </a:lnSpc>
              <a:spcBef>
                <a:spcPts val="0"/>
              </a:spcBef>
              <a:spcAft>
                <a:spcPts val="0"/>
              </a:spcAft>
              <a:buSzPts val="8500"/>
              <a:buNone/>
              <a:defRPr sz="8500"/>
            </a:lvl8pPr>
            <a:lvl9pPr lvl="8" algn="ctr">
              <a:lnSpc>
                <a:spcPct val="100000"/>
              </a:lnSpc>
              <a:spcBef>
                <a:spcPts val="0"/>
              </a:spcBef>
              <a:spcAft>
                <a:spcPts val="0"/>
              </a:spcAft>
              <a:buSzPts val="8500"/>
              <a:buNone/>
              <a:defRPr sz="8500"/>
            </a:lvl9pPr>
          </a:lstStyle>
          <a:p/>
        </p:txBody>
      </p:sp>
      <p:sp>
        <p:nvSpPr>
          <p:cNvPr id="263" name="Google Shape;263;p12"/>
          <p:cNvSpPr txBox="1"/>
          <p:nvPr>
            <p:ph idx="2" type="title"/>
          </p:nvPr>
        </p:nvSpPr>
        <p:spPr>
          <a:xfrm>
            <a:off x="2338425" y="2428875"/>
            <a:ext cx="4467300" cy="447600"/>
          </a:xfrm>
          <a:prstGeom prst="rect">
            <a:avLst/>
          </a:prstGeom>
          <a:noFill/>
          <a:ln>
            <a:noFill/>
          </a:ln>
        </p:spPr>
        <p:txBody>
          <a:bodyPr anchorCtr="0" anchor="ctr" bIns="0" lIns="91425" spcFirstLastPara="1" rIns="91425" wrap="square" tIns="0">
            <a:noAutofit/>
          </a:bodyPr>
          <a:lstStyle>
            <a:lvl1pPr lvl="0" algn="ctr">
              <a:lnSpc>
                <a:spcPct val="100000"/>
              </a:lnSpc>
              <a:spcBef>
                <a:spcPts val="0"/>
              </a:spcBef>
              <a:spcAft>
                <a:spcPts val="0"/>
              </a:spcAft>
              <a:buClr>
                <a:schemeClr val="lt1"/>
              </a:buClr>
              <a:buSzPts val="5000"/>
              <a:buNone/>
              <a:defRPr sz="50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4" name="Google Shape;264;p12"/>
          <p:cNvSpPr txBox="1"/>
          <p:nvPr>
            <p:ph idx="1" type="subTitle"/>
          </p:nvPr>
        </p:nvSpPr>
        <p:spPr>
          <a:xfrm>
            <a:off x="2952975" y="3000375"/>
            <a:ext cx="3238500" cy="67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a:lnSpc>
                <a:spcPct val="100000"/>
              </a:lnSpc>
              <a:spcBef>
                <a:spcPts val="1600"/>
              </a:spcBef>
              <a:spcAft>
                <a:spcPts val="1600"/>
              </a:spcAft>
              <a:buClr>
                <a:srgbClr val="2F2D4F"/>
              </a:buClr>
              <a:buSzPts val="1400"/>
              <a:buFont typeface="Fira Sans"/>
              <a:buNone/>
              <a:defRPr>
                <a:solidFill>
                  <a:srgbClr val="2F2D4F"/>
                </a:solidFill>
                <a:latin typeface="Fira Sans"/>
                <a:ea typeface="Fira Sans"/>
                <a:cs typeface="Fira Sans"/>
                <a:sym typeface="Fira Sans"/>
              </a:defRPr>
            </a:lvl9pPr>
          </a:lstStyle>
          <a:p/>
        </p:txBody>
      </p:sp>
      <p:grpSp>
        <p:nvGrpSpPr>
          <p:cNvPr id="265" name="Google Shape;265;p12"/>
          <p:cNvGrpSpPr/>
          <p:nvPr/>
        </p:nvGrpSpPr>
        <p:grpSpPr>
          <a:xfrm>
            <a:off x="6193536" y="54698"/>
            <a:ext cx="2289440" cy="5052152"/>
            <a:chOff x="6193536" y="54698"/>
            <a:chExt cx="2289440" cy="5052152"/>
          </a:xfrm>
        </p:grpSpPr>
        <p:sp>
          <p:nvSpPr>
            <p:cNvPr id="266" name="Google Shape;266;p12"/>
            <p:cNvSpPr/>
            <p:nvPr/>
          </p:nvSpPr>
          <p:spPr>
            <a:xfrm>
              <a:off x="6788640" y="4899554"/>
              <a:ext cx="137184" cy="207296"/>
            </a:xfrm>
            <a:custGeom>
              <a:rect b="b" l="l" r="r" t="t"/>
              <a:pathLst>
                <a:path extrusionOk="0" h="6478" w="4287">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2"/>
            <p:cNvSpPr/>
            <p:nvPr/>
          </p:nvSpPr>
          <p:spPr>
            <a:xfrm>
              <a:off x="6924288" y="4559715"/>
              <a:ext cx="75456" cy="224448"/>
            </a:xfrm>
            <a:custGeom>
              <a:rect b="b" l="l" r="r" t="t"/>
              <a:pathLst>
                <a:path extrusionOk="0" h="7014" w="2358">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2"/>
            <p:cNvSpPr/>
            <p:nvPr/>
          </p:nvSpPr>
          <p:spPr>
            <a:xfrm>
              <a:off x="6916288" y="4212099"/>
              <a:ext cx="65568" cy="224960"/>
            </a:xfrm>
            <a:custGeom>
              <a:rect b="b" l="l" r="r" t="t"/>
              <a:pathLst>
                <a:path extrusionOk="0" h="7030" w="2049">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2"/>
            <p:cNvSpPr/>
            <p:nvPr/>
          </p:nvSpPr>
          <p:spPr>
            <a:xfrm>
              <a:off x="6960096" y="3890308"/>
              <a:ext cx="141376" cy="204256"/>
            </a:xfrm>
            <a:custGeom>
              <a:rect b="b" l="l" r="r" t="t"/>
              <a:pathLst>
                <a:path extrusionOk="0" h="6383" w="4418">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2"/>
            <p:cNvSpPr/>
            <p:nvPr/>
          </p:nvSpPr>
          <p:spPr>
            <a:xfrm>
              <a:off x="7152128" y="3626308"/>
              <a:ext cx="178720" cy="176768"/>
            </a:xfrm>
            <a:custGeom>
              <a:rect b="b" l="l" r="r" t="t"/>
              <a:pathLst>
                <a:path extrusionOk="0" h="5524" w="5585">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2"/>
            <p:cNvSpPr/>
            <p:nvPr/>
          </p:nvSpPr>
          <p:spPr>
            <a:xfrm>
              <a:off x="7404352" y="3396389"/>
              <a:ext cx="191648" cy="163232"/>
            </a:xfrm>
            <a:custGeom>
              <a:rect b="b" l="l" r="r" t="t"/>
              <a:pathLst>
                <a:path extrusionOk="0" h="5101" w="5989">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2"/>
            <p:cNvSpPr/>
            <p:nvPr/>
          </p:nvSpPr>
          <p:spPr>
            <a:xfrm>
              <a:off x="7676000" y="3176741"/>
              <a:ext cx="193952" cy="160768"/>
            </a:xfrm>
            <a:custGeom>
              <a:rect b="b" l="l" r="r" t="t"/>
              <a:pathLst>
                <a:path extrusionOk="0" h="5024" w="6061">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2"/>
            <p:cNvSpPr/>
            <p:nvPr/>
          </p:nvSpPr>
          <p:spPr>
            <a:xfrm>
              <a:off x="7948416" y="2947909"/>
              <a:ext cx="187104" cy="167872"/>
            </a:xfrm>
            <a:custGeom>
              <a:rect b="b" l="l" r="r" t="t"/>
              <a:pathLst>
                <a:path extrusionOk="0" h="5246" w="5847">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2"/>
            <p:cNvSpPr/>
            <p:nvPr/>
          </p:nvSpPr>
          <p:spPr>
            <a:xfrm>
              <a:off x="8202144" y="2684838"/>
              <a:ext cx="165408" cy="188608"/>
            </a:xfrm>
            <a:custGeom>
              <a:rect b="b" l="l" r="r" t="t"/>
              <a:pathLst>
                <a:path extrusionOk="0" h="5894" w="5169">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2"/>
            <p:cNvSpPr/>
            <p:nvPr/>
          </p:nvSpPr>
          <p:spPr>
            <a:xfrm>
              <a:off x="8391520" y="2360550"/>
              <a:ext cx="91456" cy="220672"/>
            </a:xfrm>
            <a:custGeom>
              <a:rect b="b" l="l" r="r" t="t"/>
              <a:pathLst>
                <a:path extrusionOk="0" h="6896" w="2858">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2"/>
            <p:cNvSpPr/>
            <p:nvPr/>
          </p:nvSpPr>
          <p:spPr>
            <a:xfrm>
              <a:off x="8384640" y="2013863"/>
              <a:ext cx="87680" cy="222944"/>
            </a:xfrm>
            <a:custGeom>
              <a:rect b="b" l="l" r="r" t="t"/>
              <a:pathLst>
                <a:path extrusionOk="0" h="6967" w="274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2"/>
            <p:cNvSpPr/>
            <p:nvPr/>
          </p:nvSpPr>
          <p:spPr>
            <a:xfrm>
              <a:off x="8243680" y="1694855"/>
              <a:ext cx="140992" cy="204384"/>
            </a:xfrm>
            <a:custGeom>
              <a:rect b="b" l="l" r="r" t="t"/>
              <a:pathLst>
                <a:path extrusionOk="0" h="6387" w="4406">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p:nvPr/>
          </p:nvSpPr>
          <p:spPr>
            <a:xfrm>
              <a:off x="8005952" y="1439944"/>
              <a:ext cx="185952" cy="168960"/>
            </a:xfrm>
            <a:custGeom>
              <a:rect b="b" l="l" r="r" t="t"/>
              <a:pathLst>
                <a:path extrusionOk="0" h="5280" w="5811">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2"/>
            <p:cNvSpPr/>
            <p:nvPr/>
          </p:nvSpPr>
          <p:spPr>
            <a:xfrm>
              <a:off x="7708768" y="1255016"/>
              <a:ext cx="211104" cy="135968"/>
            </a:xfrm>
            <a:custGeom>
              <a:rect b="b" l="l" r="r" t="t"/>
              <a:pathLst>
                <a:path extrusionOk="0" h="4249" w="6597">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2"/>
            <p:cNvSpPr/>
            <p:nvPr/>
          </p:nvSpPr>
          <p:spPr>
            <a:xfrm>
              <a:off x="7386816" y="1117096"/>
              <a:ext cx="220640" cy="115392"/>
            </a:xfrm>
            <a:custGeom>
              <a:rect b="b" l="l" r="r" t="t"/>
              <a:pathLst>
                <a:path extrusionOk="0" h="3606" w="6895">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2"/>
            <p:cNvSpPr/>
            <p:nvPr/>
          </p:nvSpPr>
          <p:spPr>
            <a:xfrm>
              <a:off x="7054976" y="1005896"/>
              <a:ext cx="223648" cy="103904"/>
            </a:xfrm>
            <a:custGeom>
              <a:rect b="b" l="l" r="r" t="t"/>
              <a:pathLst>
                <a:path extrusionOk="0" h="3247" w="6989">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2"/>
            <p:cNvSpPr/>
            <p:nvPr/>
          </p:nvSpPr>
          <p:spPr>
            <a:xfrm>
              <a:off x="6723872" y="889704"/>
              <a:ext cx="219872" cy="116480"/>
            </a:xfrm>
            <a:custGeom>
              <a:rect b="b" l="l" r="r" t="t"/>
              <a:pathLst>
                <a:path extrusionOk="0" h="3640" w="6871">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2"/>
            <p:cNvSpPr/>
            <p:nvPr/>
          </p:nvSpPr>
          <p:spPr>
            <a:xfrm>
              <a:off x="6440416" y="688393"/>
              <a:ext cx="190528" cy="163488"/>
            </a:xfrm>
            <a:custGeom>
              <a:rect b="b" l="l" r="r" t="t"/>
              <a:pathLst>
                <a:path extrusionOk="0" h="5109" w="5954">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6247232" y="397929"/>
              <a:ext cx="139104" cy="205920"/>
            </a:xfrm>
            <a:custGeom>
              <a:rect b="b" l="l" r="r" t="t"/>
              <a:pathLst>
                <a:path extrusionOk="0" h="6435" w="4347">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2"/>
            <p:cNvSpPr/>
            <p:nvPr/>
          </p:nvSpPr>
          <p:spPr>
            <a:xfrm>
              <a:off x="6193536" y="54698"/>
              <a:ext cx="63264" cy="225664"/>
            </a:xfrm>
            <a:custGeom>
              <a:rect b="b" l="l" r="r" t="t"/>
              <a:pathLst>
                <a:path extrusionOk="0" h="7052" w="1977">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6" name="Google Shape;286;p12"/>
          <p:cNvGrpSpPr/>
          <p:nvPr/>
        </p:nvGrpSpPr>
        <p:grpSpPr>
          <a:xfrm>
            <a:off x="341743" y="36650"/>
            <a:ext cx="2487584" cy="3165595"/>
            <a:chOff x="160768" y="36650"/>
            <a:chExt cx="2487584" cy="3165595"/>
          </a:xfrm>
        </p:grpSpPr>
        <p:sp>
          <p:nvSpPr>
            <p:cNvPr id="287" name="Google Shape;287;p12"/>
            <p:cNvSpPr/>
            <p:nvPr/>
          </p:nvSpPr>
          <p:spPr>
            <a:xfrm>
              <a:off x="808480" y="3147589"/>
              <a:ext cx="226720" cy="54656"/>
            </a:xfrm>
            <a:custGeom>
              <a:rect b="b" l="l" r="r" t="t"/>
              <a:pathLst>
                <a:path extrusionOk="0" h="1708" w="7085">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2"/>
            <p:cNvSpPr/>
            <p:nvPr/>
          </p:nvSpPr>
          <p:spPr>
            <a:xfrm>
              <a:off x="470912" y="3060837"/>
              <a:ext cx="220992" cy="105984"/>
            </a:xfrm>
            <a:custGeom>
              <a:rect b="b" l="l" r="r" t="t"/>
              <a:pathLst>
                <a:path extrusionOk="0" h="3312" w="6906">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2"/>
            <p:cNvSpPr/>
            <p:nvPr/>
          </p:nvSpPr>
          <p:spPr>
            <a:xfrm>
              <a:off x="1150592" y="3049509"/>
              <a:ext cx="218752" cy="114656"/>
            </a:xfrm>
            <a:custGeom>
              <a:rect b="b" l="l" r="r" t="t"/>
              <a:pathLst>
                <a:path extrusionOk="0" h="3583" w="6836">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2"/>
            <p:cNvSpPr/>
            <p:nvPr/>
          </p:nvSpPr>
          <p:spPr>
            <a:xfrm>
              <a:off x="160768" y="2903557"/>
              <a:ext cx="209568" cy="134880"/>
            </a:xfrm>
            <a:custGeom>
              <a:rect b="b" l="l" r="r" t="t"/>
              <a:pathLst>
                <a:path extrusionOk="0" h="4215" w="6549">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2"/>
            <p:cNvSpPr/>
            <p:nvPr/>
          </p:nvSpPr>
          <p:spPr>
            <a:xfrm>
              <a:off x="1461888" y="2846245"/>
              <a:ext cx="184416" cy="166656"/>
            </a:xfrm>
            <a:custGeom>
              <a:rect b="b" l="l" r="r" t="t"/>
              <a:pathLst>
                <a:path extrusionOk="0" h="5208" w="5763">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2"/>
            <p:cNvSpPr/>
            <p:nvPr/>
          </p:nvSpPr>
          <p:spPr>
            <a:xfrm>
              <a:off x="1671040" y="2526246"/>
              <a:ext cx="102144" cy="218048"/>
            </a:xfrm>
            <a:custGeom>
              <a:rect b="b" l="l" r="r" t="t"/>
              <a:pathLst>
                <a:path extrusionOk="0" h="6814" w="3192">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2"/>
            <p:cNvSpPr/>
            <p:nvPr/>
          </p:nvSpPr>
          <p:spPr>
            <a:xfrm>
              <a:off x="1743456" y="2180006"/>
              <a:ext cx="63648" cy="224448"/>
            </a:xfrm>
            <a:custGeom>
              <a:rect b="b" l="l" r="r" t="t"/>
              <a:pathLst>
                <a:path extrusionOk="0" h="7014" w="1989">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2"/>
            <p:cNvSpPr/>
            <p:nvPr/>
          </p:nvSpPr>
          <p:spPr>
            <a:xfrm>
              <a:off x="1760576" y="1831719"/>
              <a:ext cx="53760" cy="224864"/>
            </a:xfrm>
            <a:custGeom>
              <a:rect b="b" l="l" r="r" t="t"/>
              <a:pathLst>
                <a:path extrusionOk="0" h="7027" w="168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2"/>
            <p:cNvSpPr/>
            <p:nvPr/>
          </p:nvSpPr>
          <p:spPr>
            <a:xfrm>
              <a:off x="1767456" y="1483784"/>
              <a:ext cx="62496" cy="224192"/>
            </a:xfrm>
            <a:custGeom>
              <a:rect b="b" l="l" r="r" t="t"/>
              <a:pathLst>
                <a:path extrusionOk="0" h="7006" w="1953">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2"/>
            <p:cNvSpPr/>
            <p:nvPr/>
          </p:nvSpPr>
          <p:spPr>
            <a:xfrm>
              <a:off x="1798304" y="1141928"/>
              <a:ext cx="96032" cy="219328"/>
            </a:xfrm>
            <a:custGeom>
              <a:rect b="b" l="l" r="r" t="t"/>
              <a:pathLst>
                <a:path extrusionOk="0" h="6854" w="3001">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2"/>
            <p:cNvSpPr/>
            <p:nvPr/>
          </p:nvSpPr>
          <p:spPr>
            <a:xfrm>
              <a:off x="1908032" y="852329"/>
              <a:ext cx="168800" cy="181664"/>
            </a:xfrm>
            <a:custGeom>
              <a:rect b="b" l="l" r="r" t="t"/>
              <a:pathLst>
                <a:path extrusionOk="0" h="5677" w="5275">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2"/>
            <p:cNvSpPr/>
            <p:nvPr/>
          </p:nvSpPr>
          <p:spPr>
            <a:xfrm>
              <a:off x="2167872" y="660009"/>
              <a:ext cx="195104" cy="154912"/>
            </a:xfrm>
            <a:custGeom>
              <a:rect b="b" l="l" r="r" t="t"/>
              <a:pathLst>
                <a:path extrusionOk="0" h="4841" w="6097">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p:nvPr/>
          </p:nvSpPr>
          <p:spPr>
            <a:xfrm>
              <a:off x="2414752" y="370761"/>
              <a:ext cx="139104" cy="204128"/>
            </a:xfrm>
            <a:custGeom>
              <a:rect b="b" l="l" r="r" t="t"/>
              <a:pathLst>
                <a:path extrusionOk="0" h="6379" w="4347">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p:nvPr/>
          </p:nvSpPr>
          <p:spPr>
            <a:xfrm>
              <a:off x="2555744" y="36650"/>
              <a:ext cx="92608" cy="220480"/>
            </a:xfrm>
            <a:custGeom>
              <a:rect b="b" l="l" r="r" t="t"/>
              <a:pathLst>
                <a:path extrusionOk="0" h="6890" w="2894">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1" name="Shape 301"/>
        <p:cNvGrpSpPr/>
        <p:nvPr/>
      </p:nvGrpSpPr>
      <p:grpSpPr>
        <a:xfrm>
          <a:off x="0" y="0"/>
          <a:ext cx="0" cy="0"/>
          <a:chOff x="0" y="0"/>
          <a:chExt cx="0" cy="0"/>
        </a:xfrm>
      </p:grpSpPr>
      <p:sp>
        <p:nvSpPr>
          <p:cNvPr id="302" name="Google Shape;302;p13"/>
          <p:cNvSpPr txBox="1"/>
          <p:nvPr>
            <p:ph type="title"/>
          </p:nvPr>
        </p:nvSpPr>
        <p:spPr>
          <a:xfrm>
            <a:off x="5600700" y="1133475"/>
            <a:ext cx="2862900" cy="2552700"/>
          </a:xfrm>
          <a:prstGeom prst="rect">
            <a:avLst/>
          </a:prstGeom>
          <a:noFill/>
          <a:ln>
            <a:noFill/>
          </a:ln>
        </p:spPr>
        <p:txBody>
          <a:bodyPr anchorCtr="0" anchor="b" bIns="91425" lIns="91425" spcFirstLastPara="1" rIns="91425" wrap="square" tIns="91425">
            <a:noAutofit/>
          </a:bodyPr>
          <a:lstStyle>
            <a:lvl1pPr lvl="0" algn="r">
              <a:lnSpc>
                <a:spcPct val="80000"/>
              </a:lnSpc>
              <a:spcBef>
                <a:spcPts val="0"/>
              </a:spcBef>
              <a:spcAft>
                <a:spcPts val="0"/>
              </a:spcAft>
              <a:buSzPts val="5000"/>
              <a:buNone/>
              <a:defRPr sz="5000"/>
            </a:lvl1pPr>
            <a:lvl2pPr lvl="1" algn="r">
              <a:lnSpc>
                <a:spcPct val="80000"/>
              </a:lnSpc>
              <a:spcBef>
                <a:spcPts val="0"/>
              </a:spcBef>
              <a:spcAft>
                <a:spcPts val="0"/>
              </a:spcAft>
              <a:buSzPts val="4200"/>
              <a:buNone/>
              <a:defRPr sz="4200"/>
            </a:lvl2pPr>
            <a:lvl3pPr lvl="2" algn="r">
              <a:lnSpc>
                <a:spcPct val="80000"/>
              </a:lnSpc>
              <a:spcBef>
                <a:spcPts val="0"/>
              </a:spcBef>
              <a:spcAft>
                <a:spcPts val="0"/>
              </a:spcAft>
              <a:buSzPts val="4200"/>
              <a:buNone/>
              <a:defRPr sz="4200"/>
            </a:lvl3pPr>
            <a:lvl4pPr lvl="3" algn="r">
              <a:lnSpc>
                <a:spcPct val="80000"/>
              </a:lnSpc>
              <a:spcBef>
                <a:spcPts val="0"/>
              </a:spcBef>
              <a:spcAft>
                <a:spcPts val="0"/>
              </a:spcAft>
              <a:buSzPts val="4200"/>
              <a:buNone/>
              <a:defRPr sz="4200"/>
            </a:lvl4pPr>
            <a:lvl5pPr lvl="4" algn="r">
              <a:lnSpc>
                <a:spcPct val="80000"/>
              </a:lnSpc>
              <a:spcBef>
                <a:spcPts val="0"/>
              </a:spcBef>
              <a:spcAft>
                <a:spcPts val="0"/>
              </a:spcAft>
              <a:buSzPts val="4200"/>
              <a:buNone/>
              <a:defRPr sz="4200"/>
            </a:lvl5pPr>
            <a:lvl6pPr lvl="5" algn="r">
              <a:lnSpc>
                <a:spcPct val="80000"/>
              </a:lnSpc>
              <a:spcBef>
                <a:spcPts val="0"/>
              </a:spcBef>
              <a:spcAft>
                <a:spcPts val="0"/>
              </a:spcAft>
              <a:buSzPts val="4200"/>
              <a:buNone/>
              <a:defRPr sz="4200"/>
            </a:lvl6pPr>
            <a:lvl7pPr lvl="6" algn="r">
              <a:lnSpc>
                <a:spcPct val="80000"/>
              </a:lnSpc>
              <a:spcBef>
                <a:spcPts val="0"/>
              </a:spcBef>
              <a:spcAft>
                <a:spcPts val="0"/>
              </a:spcAft>
              <a:buSzPts val="4200"/>
              <a:buNone/>
              <a:defRPr sz="4200"/>
            </a:lvl7pPr>
            <a:lvl8pPr lvl="7" algn="r">
              <a:lnSpc>
                <a:spcPct val="80000"/>
              </a:lnSpc>
              <a:spcBef>
                <a:spcPts val="0"/>
              </a:spcBef>
              <a:spcAft>
                <a:spcPts val="0"/>
              </a:spcAft>
              <a:buSzPts val="4200"/>
              <a:buNone/>
              <a:defRPr sz="4200"/>
            </a:lvl8pPr>
            <a:lvl9pPr lvl="8" algn="r">
              <a:lnSpc>
                <a:spcPct val="80000"/>
              </a:lnSpc>
              <a:spcBef>
                <a:spcPts val="0"/>
              </a:spcBef>
              <a:spcAft>
                <a:spcPts val="0"/>
              </a:spcAft>
              <a:buSzPts val="4200"/>
              <a:buNone/>
              <a:defRPr sz="4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03" name="Shape 30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3">
    <p:spTree>
      <p:nvGrpSpPr>
        <p:cNvPr id="304" name="Shape 304"/>
        <p:cNvGrpSpPr/>
        <p:nvPr/>
      </p:nvGrpSpPr>
      <p:grpSpPr>
        <a:xfrm>
          <a:off x="0" y="0"/>
          <a:ext cx="0" cy="0"/>
          <a:chOff x="0" y="0"/>
          <a:chExt cx="0" cy="0"/>
        </a:xfrm>
      </p:grpSpPr>
      <p:sp>
        <p:nvSpPr>
          <p:cNvPr id="305" name="Google Shape;305;p15"/>
          <p:cNvSpPr txBox="1"/>
          <p:nvPr>
            <p:ph type="title"/>
          </p:nvPr>
        </p:nvSpPr>
        <p:spPr>
          <a:xfrm>
            <a:off x="1595700" y="445025"/>
            <a:ext cx="59526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grpSp>
        <p:nvGrpSpPr>
          <p:cNvPr id="306" name="Google Shape;306;p15"/>
          <p:cNvGrpSpPr/>
          <p:nvPr/>
        </p:nvGrpSpPr>
        <p:grpSpPr>
          <a:xfrm flipH="1">
            <a:off x="8" y="2"/>
            <a:ext cx="1705376" cy="1775136"/>
            <a:chOff x="7438633" y="2"/>
            <a:chExt cx="1705376" cy="1775136"/>
          </a:xfrm>
        </p:grpSpPr>
        <p:sp>
          <p:nvSpPr>
            <p:cNvPr id="307" name="Google Shape;307;p15"/>
            <p:cNvSpPr/>
            <p:nvPr/>
          </p:nvSpPr>
          <p:spPr>
            <a:xfrm rot="10800000">
              <a:off x="7438633" y="2"/>
              <a:ext cx="174144" cy="170144"/>
            </a:xfrm>
            <a:custGeom>
              <a:rect b="b" l="l" r="r" t="t"/>
              <a:pathLst>
                <a:path extrusionOk="0" h="5317" w="5442">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5"/>
            <p:cNvSpPr/>
            <p:nvPr/>
          </p:nvSpPr>
          <p:spPr>
            <a:xfrm rot="10800000">
              <a:off x="8415913" y="1538114"/>
              <a:ext cx="185568" cy="187008"/>
            </a:xfrm>
            <a:custGeom>
              <a:rect b="b" l="l" r="r" t="t"/>
              <a:pathLst>
                <a:path extrusionOk="0" h="5844" w="5799">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5"/>
            <p:cNvSpPr/>
            <p:nvPr/>
          </p:nvSpPr>
          <p:spPr>
            <a:xfrm rot="10800000">
              <a:off x="8380073" y="1181506"/>
              <a:ext cx="102144" cy="231680"/>
            </a:xfrm>
            <a:custGeom>
              <a:rect b="b" l="l" r="r" t="t"/>
              <a:pathLst>
                <a:path extrusionOk="0" h="7240" w="3192">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5"/>
            <p:cNvSpPr/>
            <p:nvPr/>
          </p:nvSpPr>
          <p:spPr>
            <a:xfrm rot="10800000">
              <a:off x="8097385" y="167650"/>
              <a:ext cx="239296" cy="57664"/>
            </a:xfrm>
            <a:custGeom>
              <a:rect b="b" l="l" r="r" t="t"/>
              <a:pathLst>
                <a:path extrusionOk="0" h="1802" w="7478">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5"/>
            <p:cNvSpPr/>
            <p:nvPr/>
          </p:nvSpPr>
          <p:spPr>
            <a:xfrm rot="10800000">
              <a:off x="9049129" y="1517538"/>
              <a:ext cx="94880" cy="119520"/>
            </a:xfrm>
            <a:custGeom>
              <a:rect b="b" l="l" r="r" t="t"/>
              <a:pathLst>
                <a:path extrusionOk="0" h="3735" w="2965">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5"/>
            <p:cNvSpPr/>
            <p:nvPr/>
          </p:nvSpPr>
          <p:spPr>
            <a:xfrm rot="10800000">
              <a:off x="7727433" y="175266"/>
              <a:ext cx="240064" cy="60608"/>
            </a:xfrm>
            <a:custGeom>
              <a:rect b="b" l="l" r="r" t="t"/>
              <a:pathLst>
                <a:path extrusionOk="0" h="1894" w="7502">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5"/>
            <p:cNvSpPr/>
            <p:nvPr/>
          </p:nvSpPr>
          <p:spPr>
            <a:xfrm rot="10800000">
              <a:off x="8458953" y="204994"/>
              <a:ext cx="192448" cy="179136"/>
            </a:xfrm>
            <a:custGeom>
              <a:rect b="b" l="l" r="r" t="t"/>
              <a:pathLst>
                <a:path extrusionOk="0" h="5598" w="6014">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rot="10800000">
              <a:off x="8513833" y="858402"/>
              <a:ext cx="146336" cy="217312"/>
            </a:xfrm>
            <a:custGeom>
              <a:rect b="b" l="l" r="r" t="t"/>
              <a:pathLst>
                <a:path extrusionOk="0" h="6791" w="4573">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rot="10800000">
              <a:off x="8659369" y="499874"/>
              <a:ext cx="66304" cy="237216"/>
            </a:xfrm>
            <a:custGeom>
              <a:rect b="b" l="l" r="r" t="t"/>
              <a:pathLst>
                <a:path extrusionOk="0" h="7413" w="2072">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5"/>
            <p:cNvSpPr/>
            <p:nvPr/>
          </p:nvSpPr>
          <p:spPr>
            <a:xfrm rot="10800000">
              <a:off x="8719177" y="1684802"/>
              <a:ext cx="237408" cy="90336"/>
            </a:xfrm>
            <a:custGeom>
              <a:rect b="b" l="l" r="r" t="t"/>
              <a:pathLst>
                <a:path extrusionOk="0" h="2823" w="7419">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spTree>
      <p:nvGrpSpPr>
        <p:cNvPr id="317" name="Shape 317"/>
        <p:cNvGrpSpPr/>
        <p:nvPr/>
      </p:nvGrpSpPr>
      <p:grpSpPr>
        <a:xfrm>
          <a:off x="0" y="0"/>
          <a:ext cx="0" cy="0"/>
          <a:chOff x="0" y="0"/>
          <a:chExt cx="0" cy="0"/>
        </a:xfrm>
      </p:grpSpPr>
      <p:sp>
        <p:nvSpPr>
          <p:cNvPr id="318" name="Google Shape;318;p16"/>
          <p:cNvSpPr/>
          <p:nvPr/>
        </p:nvSpPr>
        <p:spPr>
          <a:xfrm flipH="1" rot="10800000">
            <a:off x="613872" y="4666687"/>
            <a:ext cx="235872" cy="106656"/>
          </a:xfrm>
          <a:custGeom>
            <a:rect b="b" l="l" r="r" t="t"/>
            <a:pathLst>
              <a:path extrusionOk="0" h="3333" w="7371">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6"/>
          <p:cNvSpPr/>
          <p:nvPr/>
        </p:nvSpPr>
        <p:spPr>
          <a:xfrm flipH="1" rot="10800000">
            <a:off x="21808" y="4250623"/>
            <a:ext cx="233184" cy="117856"/>
          </a:xfrm>
          <a:custGeom>
            <a:rect b="b" l="l" r="r" t="t"/>
            <a:pathLst>
              <a:path extrusionOk="0" h="3683" w="7287">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6"/>
          <p:cNvSpPr/>
          <p:nvPr/>
        </p:nvSpPr>
        <p:spPr>
          <a:xfrm flipH="1" rot="10800000">
            <a:off x="347952" y="4417119"/>
            <a:ext cx="179456" cy="193664"/>
          </a:xfrm>
          <a:custGeom>
            <a:rect b="b" l="l" r="r" t="t"/>
            <a:pathLst>
              <a:path extrusionOk="0" h="6052" w="5608">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6"/>
          <p:cNvSpPr/>
          <p:nvPr/>
        </p:nvSpPr>
        <p:spPr>
          <a:xfrm flipH="1" rot="10800000">
            <a:off x="978128" y="4721919"/>
            <a:ext cx="239296" cy="64448"/>
          </a:xfrm>
          <a:custGeom>
            <a:rect b="b" l="l" r="r" t="t"/>
            <a:pathLst>
              <a:path extrusionOk="0" h="2014" w="7478">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6"/>
          <p:cNvSpPr/>
          <p:nvPr/>
        </p:nvSpPr>
        <p:spPr>
          <a:xfrm flipH="1" rot="10800000">
            <a:off x="2435440" y="4656031"/>
            <a:ext cx="207680" cy="162560"/>
          </a:xfrm>
          <a:custGeom>
            <a:rect b="b" l="l" r="r" t="t"/>
            <a:pathLst>
              <a:path extrusionOk="0" h="5080" w="649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6"/>
          <p:cNvSpPr/>
          <p:nvPr/>
        </p:nvSpPr>
        <p:spPr>
          <a:xfrm flipH="1" rot="10800000">
            <a:off x="1343888" y="4668607"/>
            <a:ext cx="239680" cy="83008"/>
          </a:xfrm>
          <a:custGeom>
            <a:rect b="b" l="l" r="r" t="t"/>
            <a:pathLst>
              <a:path extrusionOk="0" h="2594" w="749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6"/>
          <p:cNvSpPr/>
          <p:nvPr/>
        </p:nvSpPr>
        <p:spPr>
          <a:xfrm flipH="1" rot="10800000">
            <a:off x="2701392" y="4906719"/>
            <a:ext cx="153184" cy="213152"/>
          </a:xfrm>
          <a:custGeom>
            <a:rect b="b" l="l" r="r" t="t"/>
            <a:pathLst>
              <a:path extrusionOk="0" h="6661" w="4787">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6"/>
          <p:cNvSpPr/>
          <p:nvPr/>
        </p:nvSpPr>
        <p:spPr>
          <a:xfrm flipH="1" rot="10800000">
            <a:off x="2077296" y="4598111"/>
            <a:ext cx="240064" cy="62368"/>
          </a:xfrm>
          <a:custGeom>
            <a:rect b="b" l="l" r="r" t="t"/>
            <a:pathLst>
              <a:path extrusionOk="0" h="1949" w="7502">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6"/>
          <p:cNvSpPr/>
          <p:nvPr/>
        </p:nvSpPr>
        <p:spPr>
          <a:xfrm flipH="1" rot="10800000">
            <a:off x="1708496" y="4612575"/>
            <a:ext cx="240064" cy="79232"/>
          </a:xfrm>
          <a:custGeom>
            <a:rect b="b" l="l" r="r" t="t"/>
            <a:pathLst>
              <a:path extrusionOk="0" h="2476" w="7502">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6"/>
          <p:cNvSpPr/>
          <p:nvPr/>
        </p:nvSpPr>
        <p:spPr>
          <a:xfrm flipH="1" rot="10800000">
            <a:off x="8010627" y="4986358"/>
            <a:ext cx="161568" cy="158880"/>
          </a:xfrm>
          <a:custGeom>
            <a:rect b="b" l="l" r="r" t="t"/>
            <a:pathLst>
              <a:path extrusionOk="0" h="4965" w="5049">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6"/>
          <p:cNvSpPr/>
          <p:nvPr/>
        </p:nvSpPr>
        <p:spPr>
          <a:xfrm flipH="1" rot="10800000">
            <a:off x="7036003" y="4896438"/>
            <a:ext cx="187488" cy="186752"/>
          </a:xfrm>
          <a:custGeom>
            <a:rect b="b" l="l" r="r" t="t"/>
            <a:pathLst>
              <a:path extrusionOk="0" h="5836" w="5859">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6"/>
          <p:cNvSpPr/>
          <p:nvPr/>
        </p:nvSpPr>
        <p:spPr>
          <a:xfrm flipH="1" rot="10800000">
            <a:off x="8186627" y="4643062"/>
            <a:ext cx="121568" cy="228160"/>
          </a:xfrm>
          <a:custGeom>
            <a:rect b="b" l="l" r="r" t="t"/>
            <a:pathLst>
              <a:path extrusionOk="0" h="7130" w="3799">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6"/>
          <p:cNvSpPr/>
          <p:nvPr/>
        </p:nvSpPr>
        <p:spPr>
          <a:xfrm flipH="1" rot="10800000">
            <a:off x="8307043" y="4295222"/>
            <a:ext cx="127648" cy="225984"/>
          </a:xfrm>
          <a:custGeom>
            <a:rect b="b" l="l" r="r" t="t"/>
            <a:pathLst>
              <a:path extrusionOk="0" h="7062" w="3989">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6"/>
          <p:cNvSpPr/>
          <p:nvPr/>
        </p:nvSpPr>
        <p:spPr>
          <a:xfrm flipH="1" rot="10800000">
            <a:off x="6805891" y="4607638"/>
            <a:ext cx="172992" cy="199584"/>
          </a:xfrm>
          <a:custGeom>
            <a:rect b="b" l="l" r="r" t="t"/>
            <a:pathLst>
              <a:path extrusionOk="0" h="6237" w="5406">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6"/>
          <p:cNvSpPr/>
          <p:nvPr/>
        </p:nvSpPr>
        <p:spPr>
          <a:xfrm flipH="1" rot="10800000">
            <a:off x="6499171" y="4412950"/>
            <a:ext cx="228640" cy="126656"/>
          </a:xfrm>
          <a:custGeom>
            <a:rect b="b" l="l" r="r" t="t"/>
            <a:pathLst>
              <a:path extrusionOk="0" h="3958" w="7145">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6"/>
          <p:cNvSpPr/>
          <p:nvPr/>
        </p:nvSpPr>
        <p:spPr>
          <a:xfrm flipH="1" rot="10800000">
            <a:off x="6142179" y="4404182"/>
            <a:ext cx="232064" cy="115936"/>
          </a:xfrm>
          <a:custGeom>
            <a:rect b="b" l="l" r="r" t="t"/>
            <a:pathLst>
              <a:path extrusionOk="0" h="3623" w="7252">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6"/>
          <p:cNvSpPr/>
          <p:nvPr/>
        </p:nvSpPr>
        <p:spPr>
          <a:xfrm flipH="1" rot="10800000">
            <a:off x="5912067" y="4940246"/>
            <a:ext cx="82336" cy="204992"/>
          </a:xfrm>
          <a:custGeom>
            <a:rect b="b" l="l" r="r" t="t"/>
            <a:pathLst>
              <a:path extrusionOk="0" h="6406" w="2573">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6"/>
          <p:cNvSpPr/>
          <p:nvPr/>
        </p:nvSpPr>
        <p:spPr>
          <a:xfrm flipH="1" rot="10800000">
            <a:off x="9063299" y="3644086"/>
            <a:ext cx="81184" cy="150816"/>
          </a:xfrm>
          <a:custGeom>
            <a:rect b="b" l="l" r="r" t="t"/>
            <a:pathLst>
              <a:path extrusionOk="0" h="4713" w="2537">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6"/>
          <p:cNvSpPr/>
          <p:nvPr/>
        </p:nvSpPr>
        <p:spPr>
          <a:xfrm flipH="1" rot="10800000">
            <a:off x="5930339" y="4591254"/>
            <a:ext cx="138336" cy="219648"/>
          </a:xfrm>
          <a:custGeom>
            <a:rect b="b" l="l" r="r" t="t"/>
            <a:pathLst>
              <a:path extrusionOk="0" h="6864" w="4323">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6"/>
          <p:cNvSpPr/>
          <p:nvPr/>
        </p:nvSpPr>
        <p:spPr>
          <a:xfrm flipH="1" rot="10800000">
            <a:off x="8770691" y="3872310"/>
            <a:ext cx="223680" cy="136800"/>
          </a:xfrm>
          <a:custGeom>
            <a:rect b="b" l="l" r="r" t="t"/>
            <a:pathLst>
              <a:path extrusionOk="0" h="4275" w="699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6"/>
          <p:cNvSpPr/>
          <p:nvPr/>
        </p:nvSpPr>
        <p:spPr>
          <a:xfrm flipH="1" rot="10800000">
            <a:off x="8463235" y="4007190"/>
            <a:ext cx="192832" cy="180288"/>
          </a:xfrm>
          <a:custGeom>
            <a:rect b="b" l="l" r="r" t="t"/>
            <a:pathLst>
              <a:path extrusionOk="0" h="5634" w="6026">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6"/>
          <p:cNvSpPr/>
          <p:nvPr/>
        </p:nvSpPr>
        <p:spPr>
          <a:xfrm flipH="1" rot="10800000">
            <a:off x="1531715" y="1718"/>
            <a:ext cx="174144" cy="170144"/>
          </a:xfrm>
          <a:custGeom>
            <a:rect b="b" l="l" r="r" t="t"/>
            <a:pathLst>
              <a:path extrusionOk="0" h="5317" w="5442">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6"/>
          <p:cNvSpPr/>
          <p:nvPr/>
        </p:nvSpPr>
        <p:spPr>
          <a:xfrm flipH="1" rot="10800000">
            <a:off x="543011" y="1539830"/>
            <a:ext cx="185568" cy="187008"/>
          </a:xfrm>
          <a:custGeom>
            <a:rect b="b" l="l" r="r" t="t"/>
            <a:pathLst>
              <a:path extrusionOk="0" h="5844" w="5799">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6"/>
          <p:cNvSpPr/>
          <p:nvPr/>
        </p:nvSpPr>
        <p:spPr>
          <a:xfrm flipH="1" rot="10800000">
            <a:off x="662275" y="1183222"/>
            <a:ext cx="102144" cy="231680"/>
          </a:xfrm>
          <a:custGeom>
            <a:rect b="b" l="l" r="r" t="t"/>
            <a:pathLst>
              <a:path extrusionOk="0" h="7240" w="3192">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6"/>
          <p:cNvSpPr/>
          <p:nvPr/>
        </p:nvSpPr>
        <p:spPr>
          <a:xfrm flipH="1" rot="10800000">
            <a:off x="807811" y="169366"/>
            <a:ext cx="239296" cy="57664"/>
          </a:xfrm>
          <a:custGeom>
            <a:rect b="b" l="l" r="r" t="t"/>
            <a:pathLst>
              <a:path extrusionOk="0" h="1802" w="7478">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6"/>
          <p:cNvSpPr/>
          <p:nvPr/>
        </p:nvSpPr>
        <p:spPr>
          <a:xfrm flipH="1" rot="10800000">
            <a:off x="483" y="1519254"/>
            <a:ext cx="94880" cy="119520"/>
          </a:xfrm>
          <a:custGeom>
            <a:rect b="b" l="l" r="r" t="t"/>
            <a:pathLst>
              <a:path extrusionOk="0" h="3735" w="2965">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6"/>
          <p:cNvSpPr/>
          <p:nvPr/>
        </p:nvSpPr>
        <p:spPr>
          <a:xfrm flipH="1" rot="10800000">
            <a:off x="1176995" y="176982"/>
            <a:ext cx="240064" cy="60608"/>
          </a:xfrm>
          <a:custGeom>
            <a:rect b="b" l="l" r="r" t="t"/>
            <a:pathLst>
              <a:path extrusionOk="0" h="1894" w="7502">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flipH="1" rot="10800000">
            <a:off x="493091" y="206710"/>
            <a:ext cx="192448" cy="179136"/>
          </a:xfrm>
          <a:custGeom>
            <a:rect b="b" l="l" r="r" t="t"/>
            <a:pathLst>
              <a:path extrusionOk="0" h="5598" w="6014">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6"/>
          <p:cNvSpPr/>
          <p:nvPr/>
        </p:nvSpPr>
        <p:spPr>
          <a:xfrm flipH="1" rot="10800000">
            <a:off x="484323" y="860118"/>
            <a:ext cx="146336" cy="217312"/>
          </a:xfrm>
          <a:custGeom>
            <a:rect b="b" l="l" r="r" t="t"/>
            <a:pathLst>
              <a:path extrusionOk="0" h="6791" w="4573">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flipH="1" rot="10800000">
            <a:off x="418819" y="501590"/>
            <a:ext cx="66304" cy="237216"/>
          </a:xfrm>
          <a:custGeom>
            <a:rect b="b" l="l" r="r" t="t"/>
            <a:pathLst>
              <a:path extrusionOk="0" h="7413" w="2072">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6"/>
          <p:cNvSpPr/>
          <p:nvPr/>
        </p:nvSpPr>
        <p:spPr>
          <a:xfrm flipH="1" rot="10800000">
            <a:off x="187907" y="1686518"/>
            <a:ext cx="237408" cy="90336"/>
          </a:xfrm>
          <a:custGeom>
            <a:rect b="b" l="l" r="r" t="t"/>
            <a:pathLst>
              <a:path extrusionOk="0" h="2823" w="7419">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3"/>
          <p:cNvSpPr txBox="1"/>
          <p:nvPr>
            <p:ph type="title"/>
          </p:nvPr>
        </p:nvSpPr>
        <p:spPr>
          <a:xfrm>
            <a:off x="1585950" y="445025"/>
            <a:ext cx="5972100" cy="780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44" name="Google Shape;44;p3"/>
          <p:cNvSpPr txBox="1"/>
          <p:nvPr>
            <p:ph idx="1" type="body"/>
          </p:nvPr>
        </p:nvSpPr>
        <p:spPr>
          <a:xfrm>
            <a:off x="625650" y="1351339"/>
            <a:ext cx="7892700" cy="3528600"/>
          </a:xfrm>
          <a:prstGeom prst="rect">
            <a:avLst/>
          </a:prstGeom>
          <a:noFill/>
          <a:ln>
            <a:noFill/>
          </a:ln>
        </p:spPr>
        <p:txBody>
          <a:bodyPr anchorCtr="0" anchor="t" bIns="91425" lIns="91425" spcFirstLastPara="1" rIns="91425" wrap="square" tIns="91425">
            <a:noAutofit/>
          </a:bodyPr>
          <a:lstStyle>
            <a:lvl1pPr indent="-304800" lvl="0" marL="457200" algn="l">
              <a:lnSpc>
                <a:spcPct val="95000"/>
              </a:lnSpc>
              <a:spcBef>
                <a:spcPts val="0"/>
              </a:spcBef>
              <a:spcAft>
                <a:spcPts val="0"/>
              </a:spcAft>
              <a:buClr>
                <a:srgbClr val="434343"/>
              </a:buClr>
              <a:buSzPts val="1200"/>
              <a:buAutoNum type="arabicPeriod"/>
              <a:defRPr sz="1200"/>
            </a:lvl1pPr>
            <a:lvl2pPr indent="-304800" lvl="1" marL="914400" algn="l">
              <a:lnSpc>
                <a:spcPct val="95000"/>
              </a:lnSpc>
              <a:spcBef>
                <a:spcPts val="1600"/>
              </a:spcBef>
              <a:spcAft>
                <a:spcPts val="0"/>
              </a:spcAft>
              <a:buClr>
                <a:srgbClr val="434343"/>
              </a:buClr>
              <a:buSzPts val="1200"/>
              <a:buAutoNum type="alphaLcPeriod"/>
              <a:defRPr/>
            </a:lvl2pPr>
            <a:lvl3pPr indent="-304800" lvl="2" marL="1371600" algn="l">
              <a:lnSpc>
                <a:spcPct val="95000"/>
              </a:lnSpc>
              <a:spcBef>
                <a:spcPts val="1600"/>
              </a:spcBef>
              <a:spcAft>
                <a:spcPts val="0"/>
              </a:spcAft>
              <a:buClr>
                <a:srgbClr val="434343"/>
              </a:buClr>
              <a:buSzPts val="1200"/>
              <a:buAutoNum type="romanLcPeriod"/>
              <a:defRPr/>
            </a:lvl3pPr>
            <a:lvl4pPr indent="-304800" lvl="3" marL="1828800" algn="l">
              <a:lnSpc>
                <a:spcPct val="95000"/>
              </a:lnSpc>
              <a:spcBef>
                <a:spcPts val="1600"/>
              </a:spcBef>
              <a:spcAft>
                <a:spcPts val="0"/>
              </a:spcAft>
              <a:buClr>
                <a:srgbClr val="434343"/>
              </a:buClr>
              <a:buSzPts val="1200"/>
              <a:buAutoNum type="arabicPeriod"/>
              <a:defRPr/>
            </a:lvl4pPr>
            <a:lvl5pPr indent="-304800" lvl="4" marL="2286000" algn="l">
              <a:lnSpc>
                <a:spcPct val="95000"/>
              </a:lnSpc>
              <a:spcBef>
                <a:spcPts val="1600"/>
              </a:spcBef>
              <a:spcAft>
                <a:spcPts val="0"/>
              </a:spcAft>
              <a:buClr>
                <a:srgbClr val="434343"/>
              </a:buClr>
              <a:buSzPts val="1200"/>
              <a:buAutoNum type="alphaLcPeriod"/>
              <a:defRPr/>
            </a:lvl5pPr>
            <a:lvl6pPr indent="-304800" lvl="5" marL="2743200" algn="l">
              <a:lnSpc>
                <a:spcPct val="95000"/>
              </a:lnSpc>
              <a:spcBef>
                <a:spcPts val="1600"/>
              </a:spcBef>
              <a:spcAft>
                <a:spcPts val="0"/>
              </a:spcAft>
              <a:buClr>
                <a:srgbClr val="434343"/>
              </a:buClr>
              <a:buSzPts val="1200"/>
              <a:buAutoNum type="romanLcPeriod"/>
              <a:defRPr/>
            </a:lvl6pPr>
            <a:lvl7pPr indent="-304800" lvl="6" marL="3200400" algn="l">
              <a:lnSpc>
                <a:spcPct val="95000"/>
              </a:lnSpc>
              <a:spcBef>
                <a:spcPts val="1600"/>
              </a:spcBef>
              <a:spcAft>
                <a:spcPts val="0"/>
              </a:spcAft>
              <a:buClr>
                <a:srgbClr val="434343"/>
              </a:buClr>
              <a:buSzPts val="1200"/>
              <a:buAutoNum type="arabicPeriod"/>
              <a:defRPr/>
            </a:lvl7pPr>
            <a:lvl8pPr indent="-304800" lvl="7" marL="3657600" algn="l">
              <a:lnSpc>
                <a:spcPct val="95000"/>
              </a:lnSpc>
              <a:spcBef>
                <a:spcPts val="1600"/>
              </a:spcBef>
              <a:spcAft>
                <a:spcPts val="0"/>
              </a:spcAft>
              <a:buClr>
                <a:srgbClr val="434343"/>
              </a:buClr>
              <a:buSzPts val="1200"/>
              <a:buAutoNum type="alphaLcPeriod"/>
              <a:defRPr/>
            </a:lvl8pPr>
            <a:lvl9pPr indent="-304800" lvl="8" marL="4114800" algn="l">
              <a:lnSpc>
                <a:spcPct val="95000"/>
              </a:lnSpc>
              <a:spcBef>
                <a:spcPts val="1600"/>
              </a:spcBef>
              <a:spcAft>
                <a:spcPts val="1600"/>
              </a:spcAft>
              <a:buClr>
                <a:srgbClr val="434343"/>
              </a:buClr>
              <a:buSzPts val="1200"/>
              <a:buAutoNum type="romanLcPeriod"/>
              <a:defRPr/>
            </a:lvl9pPr>
          </a:lstStyle>
          <a:p/>
        </p:txBody>
      </p:sp>
      <p:grpSp>
        <p:nvGrpSpPr>
          <p:cNvPr id="45" name="Google Shape;45;p3"/>
          <p:cNvGrpSpPr/>
          <p:nvPr/>
        </p:nvGrpSpPr>
        <p:grpSpPr>
          <a:xfrm flipH="1">
            <a:off x="65" y="17014"/>
            <a:ext cx="2116909" cy="983104"/>
            <a:chOff x="-4527333" y="-2055682"/>
            <a:chExt cx="3232416" cy="1501152"/>
          </a:xfrm>
        </p:grpSpPr>
        <p:sp>
          <p:nvSpPr>
            <p:cNvPr id="46" name="Google Shape;46;p3"/>
            <p:cNvSpPr/>
            <p:nvPr/>
          </p:nvSpPr>
          <p:spPr>
            <a:xfrm>
              <a:off x="-2428773" y="-2055682"/>
              <a:ext cx="161568" cy="158880"/>
            </a:xfrm>
            <a:custGeom>
              <a:rect b="b" l="l" r="r" t="t"/>
              <a:pathLst>
                <a:path extrusionOk="0" h="4965" w="5049">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
            <p:cNvSpPr/>
            <p:nvPr/>
          </p:nvSpPr>
          <p:spPr>
            <a:xfrm>
              <a:off x="-3403397" y="-1993634"/>
              <a:ext cx="187488" cy="186752"/>
            </a:xfrm>
            <a:custGeom>
              <a:rect b="b" l="l" r="r" t="t"/>
              <a:pathLst>
                <a:path extrusionOk="0" h="5836" w="5859">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2252773" y="-1781666"/>
              <a:ext cx="121568" cy="228160"/>
            </a:xfrm>
            <a:custGeom>
              <a:rect b="b" l="l" r="r" t="t"/>
              <a:pathLst>
                <a:path extrusionOk="0" h="7130" w="3799">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2132357" y="-1431650"/>
              <a:ext cx="127648" cy="225984"/>
            </a:xfrm>
            <a:custGeom>
              <a:rect b="b" l="l" r="r" t="t"/>
              <a:pathLst>
                <a:path extrusionOk="0" h="7062" w="3989">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3633509" y="-1717666"/>
              <a:ext cx="172992" cy="199584"/>
            </a:xfrm>
            <a:custGeom>
              <a:rect b="b" l="l" r="r" t="t"/>
              <a:pathLst>
                <a:path extrusionOk="0" h="6237" w="5406">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40229" y="-1450050"/>
              <a:ext cx="228640" cy="126656"/>
            </a:xfrm>
            <a:custGeom>
              <a:rect b="b" l="l" r="r" t="t"/>
              <a:pathLst>
                <a:path extrusionOk="0" h="3958" w="7145">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297221" y="-1430562"/>
              <a:ext cx="232064" cy="115936"/>
            </a:xfrm>
            <a:custGeom>
              <a:rect b="b" l="l" r="r" t="t"/>
              <a:pathLst>
                <a:path extrusionOk="0" h="3623" w="7252">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527333" y="-2055682"/>
              <a:ext cx="82336" cy="204992"/>
            </a:xfrm>
            <a:custGeom>
              <a:rect b="b" l="l" r="r" t="t"/>
              <a:pathLst>
                <a:path extrusionOk="0" h="6406" w="2573">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1376101" y="-705346"/>
              <a:ext cx="81184" cy="150816"/>
            </a:xfrm>
            <a:custGeom>
              <a:rect b="b" l="l" r="r" t="t"/>
              <a:pathLst>
                <a:path extrusionOk="0" h="4713" w="2537">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4509061" y="-1721346"/>
              <a:ext cx="138336" cy="219648"/>
            </a:xfrm>
            <a:custGeom>
              <a:rect b="b" l="l" r="r" t="t"/>
              <a:pathLst>
                <a:path extrusionOk="0" h="6864" w="4323">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1668709" y="-919554"/>
              <a:ext cx="223680" cy="136800"/>
            </a:xfrm>
            <a:custGeom>
              <a:rect b="b" l="l" r="r" t="t"/>
              <a:pathLst>
                <a:path extrusionOk="0" h="4275" w="699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1976165" y="-1097922"/>
              <a:ext cx="192832" cy="180288"/>
            </a:xfrm>
            <a:custGeom>
              <a:rect b="b" l="l" r="r" t="t"/>
              <a:pathLst>
                <a:path extrusionOk="0" h="5634" w="6026">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8">
    <p:spTree>
      <p:nvGrpSpPr>
        <p:cNvPr id="58" name="Shape 58"/>
        <p:cNvGrpSpPr/>
        <p:nvPr/>
      </p:nvGrpSpPr>
      <p:grpSpPr>
        <a:xfrm>
          <a:off x="0" y="0"/>
          <a:ext cx="0" cy="0"/>
          <a:chOff x="0" y="0"/>
          <a:chExt cx="0" cy="0"/>
        </a:xfrm>
      </p:grpSpPr>
      <p:sp>
        <p:nvSpPr>
          <p:cNvPr id="59" name="Google Shape;59;p4"/>
          <p:cNvSpPr txBox="1"/>
          <p:nvPr>
            <p:ph idx="1" type="body"/>
          </p:nvPr>
        </p:nvSpPr>
        <p:spPr>
          <a:xfrm>
            <a:off x="2354550" y="1762075"/>
            <a:ext cx="4434900" cy="799800"/>
          </a:xfrm>
          <a:prstGeom prst="rect">
            <a:avLst/>
          </a:prstGeom>
          <a:noFill/>
          <a:ln>
            <a:noFill/>
          </a:ln>
        </p:spPr>
        <p:txBody>
          <a:bodyPr anchorCtr="0" anchor="t" bIns="91425" lIns="91425" spcFirstLastPara="1" rIns="91425" wrap="square" tIns="91425">
            <a:noAutofit/>
          </a:bodyPr>
          <a:lstStyle>
            <a:lvl1pPr indent="-355600" lvl="0" marL="457200" algn="ctr">
              <a:lnSpc>
                <a:spcPct val="115000"/>
              </a:lnSpc>
              <a:spcBef>
                <a:spcPts val="0"/>
              </a:spcBef>
              <a:spcAft>
                <a:spcPts val="0"/>
              </a:spcAft>
              <a:buSzPts val="2000"/>
              <a:buFont typeface="Fira Sans"/>
              <a:buChar char="●"/>
              <a:defRPr sz="2000">
                <a:latin typeface="Fira Sans"/>
                <a:ea typeface="Fira Sans"/>
                <a:cs typeface="Fira Sans"/>
                <a:sym typeface="Fira Sans"/>
              </a:defRPr>
            </a:lvl1pPr>
            <a:lvl2pPr indent="-355600" lvl="1" marL="914400" algn="ctr">
              <a:lnSpc>
                <a:spcPct val="115000"/>
              </a:lnSpc>
              <a:spcBef>
                <a:spcPts val="1600"/>
              </a:spcBef>
              <a:spcAft>
                <a:spcPts val="0"/>
              </a:spcAft>
              <a:buSzPts val="2000"/>
              <a:buFont typeface="Fira Sans"/>
              <a:buChar char="○"/>
              <a:defRPr sz="2000">
                <a:latin typeface="Fira Sans"/>
                <a:ea typeface="Fira Sans"/>
                <a:cs typeface="Fira Sans"/>
                <a:sym typeface="Fira Sans"/>
              </a:defRPr>
            </a:lvl2pPr>
            <a:lvl3pPr indent="-355600" lvl="2" marL="1371600" algn="ctr">
              <a:lnSpc>
                <a:spcPct val="115000"/>
              </a:lnSpc>
              <a:spcBef>
                <a:spcPts val="1600"/>
              </a:spcBef>
              <a:spcAft>
                <a:spcPts val="0"/>
              </a:spcAft>
              <a:buSzPts val="2000"/>
              <a:buFont typeface="Fira Sans"/>
              <a:buChar char="■"/>
              <a:defRPr sz="2000">
                <a:latin typeface="Fira Sans"/>
                <a:ea typeface="Fira Sans"/>
                <a:cs typeface="Fira Sans"/>
                <a:sym typeface="Fira Sans"/>
              </a:defRPr>
            </a:lvl3pPr>
            <a:lvl4pPr indent="-355600" lvl="3" marL="1828800" algn="ctr">
              <a:lnSpc>
                <a:spcPct val="115000"/>
              </a:lnSpc>
              <a:spcBef>
                <a:spcPts val="1600"/>
              </a:spcBef>
              <a:spcAft>
                <a:spcPts val="0"/>
              </a:spcAft>
              <a:buSzPts val="2000"/>
              <a:buFont typeface="Fira Sans"/>
              <a:buChar char="●"/>
              <a:defRPr sz="2000">
                <a:latin typeface="Fira Sans"/>
                <a:ea typeface="Fira Sans"/>
                <a:cs typeface="Fira Sans"/>
                <a:sym typeface="Fira Sans"/>
              </a:defRPr>
            </a:lvl4pPr>
            <a:lvl5pPr indent="-355600" lvl="4" marL="2286000" algn="ctr">
              <a:lnSpc>
                <a:spcPct val="115000"/>
              </a:lnSpc>
              <a:spcBef>
                <a:spcPts val="1600"/>
              </a:spcBef>
              <a:spcAft>
                <a:spcPts val="0"/>
              </a:spcAft>
              <a:buSzPts val="2000"/>
              <a:buFont typeface="Fira Sans"/>
              <a:buChar char="○"/>
              <a:defRPr sz="2000">
                <a:latin typeface="Fira Sans"/>
                <a:ea typeface="Fira Sans"/>
                <a:cs typeface="Fira Sans"/>
                <a:sym typeface="Fira Sans"/>
              </a:defRPr>
            </a:lvl5pPr>
            <a:lvl6pPr indent="-355600" lvl="5" marL="2743200" algn="ctr">
              <a:lnSpc>
                <a:spcPct val="115000"/>
              </a:lnSpc>
              <a:spcBef>
                <a:spcPts val="1600"/>
              </a:spcBef>
              <a:spcAft>
                <a:spcPts val="0"/>
              </a:spcAft>
              <a:buSzPts val="2000"/>
              <a:buFont typeface="Fira Sans"/>
              <a:buChar char="■"/>
              <a:defRPr sz="2000">
                <a:latin typeface="Fira Sans"/>
                <a:ea typeface="Fira Sans"/>
                <a:cs typeface="Fira Sans"/>
                <a:sym typeface="Fira Sans"/>
              </a:defRPr>
            </a:lvl6pPr>
            <a:lvl7pPr indent="-355600" lvl="6" marL="3200400" algn="ctr">
              <a:lnSpc>
                <a:spcPct val="115000"/>
              </a:lnSpc>
              <a:spcBef>
                <a:spcPts val="1600"/>
              </a:spcBef>
              <a:spcAft>
                <a:spcPts val="0"/>
              </a:spcAft>
              <a:buSzPts val="2000"/>
              <a:buFont typeface="Fira Sans"/>
              <a:buChar char="●"/>
              <a:defRPr sz="2000">
                <a:latin typeface="Fira Sans"/>
                <a:ea typeface="Fira Sans"/>
                <a:cs typeface="Fira Sans"/>
                <a:sym typeface="Fira Sans"/>
              </a:defRPr>
            </a:lvl7pPr>
            <a:lvl8pPr indent="-355600" lvl="7" marL="3657600" algn="ctr">
              <a:lnSpc>
                <a:spcPct val="115000"/>
              </a:lnSpc>
              <a:spcBef>
                <a:spcPts val="1600"/>
              </a:spcBef>
              <a:spcAft>
                <a:spcPts val="0"/>
              </a:spcAft>
              <a:buSzPts val="2000"/>
              <a:buFont typeface="Fira Sans"/>
              <a:buChar char="○"/>
              <a:defRPr sz="2000">
                <a:latin typeface="Fira Sans"/>
                <a:ea typeface="Fira Sans"/>
                <a:cs typeface="Fira Sans"/>
                <a:sym typeface="Fira Sans"/>
              </a:defRPr>
            </a:lvl8pPr>
            <a:lvl9pPr indent="-355600" lvl="8" marL="4114800" algn="ctr">
              <a:lnSpc>
                <a:spcPct val="115000"/>
              </a:lnSpc>
              <a:spcBef>
                <a:spcPts val="1600"/>
              </a:spcBef>
              <a:spcAft>
                <a:spcPts val="1600"/>
              </a:spcAft>
              <a:buSzPts val="2000"/>
              <a:buFont typeface="Fira Sans"/>
              <a:buChar char="■"/>
              <a:defRPr sz="2000">
                <a:latin typeface="Fira Sans"/>
                <a:ea typeface="Fira Sans"/>
                <a:cs typeface="Fira Sans"/>
                <a:sym typeface="Fira Sans"/>
              </a:defRPr>
            </a:lvl9pPr>
          </a:lstStyle>
          <a:p/>
        </p:txBody>
      </p:sp>
      <p:sp>
        <p:nvSpPr>
          <p:cNvPr id="60" name="Google Shape;60;p4"/>
          <p:cNvSpPr txBox="1"/>
          <p:nvPr>
            <p:ph idx="2" type="body"/>
          </p:nvPr>
        </p:nvSpPr>
        <p:spPr>
          <a:xfrm>
            <a:off x="2354550" y="2847025"/>
            <a:ext cx="4434900" cy="705900"/>
          </a:xfrm>
          <a:prstGeom prst="rect">
            <a:avLst/>
          </a:prstGeom>
          <a:noFill/>
          <a:ln>
            <a:noFill/>
          </a:ln>
        </p:spPr>
        <p:txBody>
          <a:bodyPr anchorCtr="0" anchor="t" bIns="91425" lIns="91425" spcFirstLastPara="1" rIns="91425" wrap="square" tIns="91425">
            <a:noAutofit/>
          </a:bodyPr>
          <a:lstStyle>
            <a:lvl1pPr indent="-482600" lvl="0" marL="457200" algn="ctr">
              <a:lnSpc>
                <a:spcPct val="115000"/>
              </a:lnSpc>
              <a:spcBef>
                <a:spcPts val="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1pPr>
            <a:lvl2pPr indent="-482600" lvl="1" marL="9144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2pPr>
            <a:lvl3pPr indent="-482600" lvl="2" marL="13716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3pPr>
            <a:lvl4pPr indent="-482600" lvl="3" marL="18288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4pPr>
            <a:lvl5pPr indent="-482600" lvl="4" marL="22860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5pPr>
            <a:lvl6pPr indent="-482600" lvl="5" marL="27432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6pPr>
            <a:lvl7pPr indent="-482600" lvl="6" marL="32004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7pPr>
            <a:lvl8pPr indent="-482600" lvl="7" marL="36576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8pPr>
            <a:lvl9pPr indent="-482600" lvl="8" marL="4114800" algn="ctr">
              <a:lnSpc>
                <a:spcPct val="115000"/>
              </a:lnSpc>
              <a:spcBef>
                <a:spcPts val="1600"/>
              </a:spcBef>
              <a:spcAft>
                <a:spcPts val="1600"/>
              </a:spcAft>
              <a:buClr>
                <a:schemeClr val="lt2"/>
              </a:buClr>
              <a:buSzPts val="4000"/>
              <a:buFont typeface="Pirata One"/>
              <a:buChar char="■"/>
              <a:defRPr sz="4000">
                <a:solidFill>
                  <a:schemeClr val="lt2"/>
                </a:solidFill>
                <a:latin typeface="Pirata One"/>
                <a:ea typeface="Pirata One"/>
                <a:cs typeface="Pirata One"/>
                <a:sym typeface="Pirata One"/>
              </a:defRPr>
            </a:lvl9pPr>
          </a:lstStyle>
          <a:p/>
        </p:txBody>
      </p:sp>
      <p:sp>
        <p:nvSpPr>
          <p:cNvPr id="61" name="Google Shape;61;p4"/>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grpSp>
        <p:nvGrpSpPr>
          <p:cNvPr id="62" name="Google Shape;62;p4"/>
          <p:cNvGrpSpPr/>
          <p:nvPr/>
        </p:nvGrpSpPr>
        <p:grpSpPr>
          <a:xfrm flipH="1" rot="10800000">
            <a:off x="6438636" y="-104922"/>
            <a:ext cx="2370418" cy="5248423"/>
            <a:chOff x="6439971" y="-1"/>
            <a:chExt cx="2323029" cy="5143495"/>
          </a:xfrm>
        </p:grpSpPr>
        <p:sp>
          <p:nvSpPr>
            <p:cNvPr id="63" name="Google Shape;63;p4"/>
            <p:cNvSpPr/>
            <p:nvPr/>
          </p:nvSpPr>
          <p:spPr>
            <a:xfrm flipH="1">
              <a:off x="7337882" y="1339022"/>
              <a:ext cx="258688" cy="83517"/>
            </a:xfrm>
            <a:custGeom>
              <a:rect b="b" l="l" r="r" t="t"/>
              <a:pathLst>
                <a:path extrusionOk="0" h="2422" w="7502">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
            <p:cNvSpPr/>
            <p:nvPr/>
          </p:nvSpPr>
          <p:spPr>
            <a:xfrm flipH="1">
              <a:off x="8439033" y="1732649"/>
              <a:ext cx="185585" cy="214998"/>
            </a:xfrm>
            <a:custGeom>
              <a:rect b="b" l="l" r="r" t="t"/>
              <a:pathLst>
                <a:path extrusionOk="0" h="6235" w="5382">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flipH="1">
              <a:off x="8613104" y="2457006"/>
              <a:ext cx="139620" cy="241584"/>
            </a:xfrm>
            <a:custGeom>
              <a:rect b="b" l="l" r="r" t="t"/>
              <a:pathLst>
                <a:path extrusionOk="0" h="7006" w="4049">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
            <p:cNvSpPr/>
            <p:nvPr/>
          </p:nvSpPr>
          <p:spPr>
            <a:xfrm flipH="1">
              <a:off x="8385240" y="2809081"/>
              <a:ext cx="187240" cy="215067"/>
            </a:xfrm>
            <a:custGeom>
              <a:rect b="b" l="l" r="r" t="t"/>
              <a:pathLst>
                <a:path extrusionOk="0" h="6237" w="543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
            <p:cNvSpPr/>
            <p:nvPr/>
          </p:nvSpPr>
          <p:spPr>
            <a:xfrm flipH="1">
              <a:off x="8126581" y="3118844"/>
              <a:ext cx="194654" cy="208723"/>
            </a:xfrm>
            <a:custGeom>
              <a:rect b="b" l="l" r="r" t="t"/>
              <a:pathLst>
                <a:path extrusionOk="0" h="6053" w="5645">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
            <p:cNvSpPr/>
            <p:nvPr/>
          </p:nvSpPr>
          <p:spPr>
            <a:xfrm flipH="1">
              <a:off x="7722160" y="4141758"/>
              <a:ext cx="126103" cy="246308"/>
            </a:xfrm>
            <a:custGeom>
              <a:rect b="b" l="l" r="r" t="t"/>
              <a:pathLst>
                <a:path extrusionOk="0" h="7143" w="3657">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
            <p:cNvSpPr/>
            <p:nvPr/>
          </p:nvSpPr>
          <p:spPr>
            <a:xfrm flipH="1">
              <a:off x="8644724" y="2068896"/>
              <a:ext cx="118275" cy="248688"/>
            </a:xfrm>
            <a:custGeom>
              <a:rect b="b" l="l" r="r" t="t"/>
              <a:pathLst>
                <a:path extrusionOk="0" h="7212" w="343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flipH="1">
              <a:off x="7730405" y="1399333"/>
              <a:ext cx="256619" cy="105344"/>
            </a:xfrm>
            <a:custGeom>
              <a:rect b="b" l="l" r="r" t="t"/>
              <a:pathLst>
                <a:path extrusionOk="0" h="3055" w="7442">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p:nvPr/>
          </p:nvSpPr>
          <p:spPr>
            <a:xfrm flipH="1">
              <a:off x="7602711" y="4910599"/>
              <a:ext cx="160964" cy="232895"/>
            </a:xfrm>
            <a:custGeom>
              <a:rect b="b" l="l" r="r" t="t"/>
              <a:pathLst>
                <a:path extrusionOk="0" h="6754" w="4668">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flipH="1">
              <a:off x="6945808" y="1266641"/>
              <a:ext cx="255791" cy="107447"/>
            </a:xfrm>
            <a:custGeom>
              <a:rect b="b" l="l" r="r" t="t"/>
              <a:pathLst>
                <a:path extrusionOk="0" h="3116" w="7418">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flipH="1">
              <a:off x="7767333" y="4528006"/>
              <a:ext cx="95275" cy="253377"/>
            </a:xfrm>
            <a:custGeom>
              <a:rect b="b" l="l" r="r" t="t"/>
              <a:pathLst>
                <a:path extrusionOk="0" h="7348" w="2763">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flipH="1">
              <a:off x="7881474" y="3423298"/>
              <a:ext cx="183137" cy="218343"/>
            </a:xfrm>
            <a:custGeom>
              <a:rect b="b" l="l" r="r" t="t"/>
              <a:pathLst>
                <a:path extrusionOk="0" h="6332" w="5311">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flipH="1">
              <a:off x="8109340" y="1513404"/>
              <a:ext cx="241033" cy="150964"/>
            </a:xfrm>
            <a:custGeom>
              <a:rect b="b" l="l" r="r" t="t"/>
              <a:pathLst>
                <a:path extrusionOk="0" h="4378" w="699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flipH="1">
              <a:off x="6439971" y="308384"/>
              <a:ext cx="115827" cy="249102"/>
            </a:xfrm>
            <a:custGeom>
              <a:rect b="b" l="l" r="r" t="t"/>
              <a:pathLst>
                <a:path extrusionOk="0" h="7224" w="3359">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flipH="1">
              <a:off x="6444074" y="697804"/>
              <a:ext cx="125689" cy="246446"/>
            </a:xfrm>
            <a:custGeom>
              <a:rect b="b" l="l" r="r" t="t"/>
              <a:pathLst>
                <a:path extrusionOk="0" h="7147" w="3645">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flipH="1">
              <a:off x="7720540" y="3756166"/>
              <a:ext cx="127309" cy="245964"/>
            </a:xfrm>
            <a:custGeom>
              <a:rect b="b" l="l" r="r" t="t"/>
              <a:pathLst>
                <a:path extrusionOk="0" h="7133" w="3692">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flipH="1">
              <a:off x="6593526" y="-1"/>
              <a:ext cx="207378" cy="196585"/>
            </a:xfrm>
            <a:custGeom>
              <a:rect b="b" l="l" r="r" t="t"/>
              <a:pathLst>
                <a:path extrusionOk="0" h="5701" w="6014">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flipH="1">
              <a:off x="6616941" y="1050051"/>
              <a:ext cx="216378" cy="186102"/>
            </a:xfrm>
            <a:custGeom>
              <a:rect b="b" l="l" r="r" t="t"/>
              <a:pathLst>
                <a:path extrusionOk="0" h="5397" w="6275">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4"/>
          <p:cNvSpPr/>
          <p:nvPr/>
        </p:nvSpPr>
        <p:spPr>
          <a:xfrm>
            <a:off x="7429500" y="0"/>
            <a:ext cx="914400" cy="657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grpSp>
        <p:nvGrpSpPr>
          <p:cNvPr id="83" name="Google Shape;83;p5"/>
          <p:cNvGrpSpPr/>
          <p:nvPr/>
        </p:nvGrpSpPr>
        <p:grpSpPr>
          <a:xfrm flipH="1">
            <a:off x="-21755" y="3434215"/>
            <a:ext cx="3898452" cy="2348669"/>
            <a:chOff x="4219217" y="2168768"/>
            <a:chExt cx="4921667" cy="2965117"/>
          </a:xfrm>
        </p:grpSpPr>
        <p:sp>
          <p:nvSpPr>
            <p:cNvPr id="84" name="Google Shape;84;p5"/>
            <p:cNvSpPr/>
            <p:nvPr/>
          </p:nvSpPr>
          <p:spPr>
            <a:xfrm>
              <a:off x="5070673" y="3480703"/>
              <a:ext cx="239231" cy="79563"/>
            </a:xfrm>
            <a:custGeom>
              <a:rect b="b" l="l" r="r" t="t"/>
              <a:pathLst>
                <a:path extrusionOk="0" h="2491" w="749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5423195" y="3568219"/>
              <a:ext cx="220610" cy="145295"/>
            </a:xfrm>
            <a:custGeom>
              <a:rect b="b" l="l" r="r" t="t"/>
              <a:pathLst>
                <a:path extrusionOk="0" h="4549" w="6907">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4416191" y="3640850"/>
              <a:ext cx="193972" cy="179886"/>
            </a:xfrm>
            <a:custGeom>
              <a:rect b="b" l="l" r="r" t="t"/>
              <a:pathLst>
                <a:path extrusionOk="0" h="5632" w="6073">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4708250" y="3494374"/>
              <a:ext cx="235430" cy="107318"/>
            </a:xfrm>
            <a:custGeom>
              <a:rect b="b" l="l" r="r" t="t"/>
              <a:pathLst>
                <a:path extrusionOk="0" h="3360" w="7371">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4219217" y="4273933"/>
              <a:ext cx="60111" cy="237793"/>
            </a:xfrm>
            <a:custGeom>
              <a:rect b="b" l="l" r="r" t="t"/>
              <a:pathLst>
                <a:path extrusionOk="0" h="7445" w="1882">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4399071" y="4974409"/>
              <a:ext cx="179918" cy="159476"/>
            </a:xfrm>
            <a:custGeom>
              <a:rect b="b" l="l" r="r" t="t"/>
              <a:pathLst>
                <a:path extrusionOk="0" h="4993" w="5633">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
            <p:cNvSpPr/>
            <p:nvPr/>
          </p:nvSpPr>
          <p:spPr>
            <a:xfrm>
              <a:off x="4249240" y="3920773"/>
              <a:ext cx="125907" cy="225113"/>
            </a:xfrm>
            <a:custGeom>
              <a:rect b="b" l="l" r="r" t="t"/>
              <a:pathLst>
                <a:path extrusionOk="0" h="7048" w="3942">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4251923" y="4639742"/>
              <a:ext cx="117922" cy="227924"/>
            </a:xfrm>
            <a:custGeom>
              <a:rect b="b" l="l" r="r" t="t"/>
              <a:pathLst>
                <a:path extrusionOk="0" h="7136" w="3692">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8456729" y="2502668"/>
              <a:ext cx="155963" cy="211060"/>
            </a:xfrm>
            <a:custGeom>
              <a:rect b="b" l="l" r="r" t="t"/>
              <a:pathLst>
                <a:path extrusionOk="0" h="6608" w="4883">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8170003" y="3546691"/>
              <a:ext cx="97768" cy="234120"/>
            </a:xfrm>
            <a:custGeom>
              <a:rect b="b" l="l" r="r" t="t"/>
              <a:pathLst>
                <a:path extrusionOk="0" h="7330" w="3061">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8247202" y="3185418"/>
              <a:ext cx="98152" cy="234120"/>
            </a:xfrm>
            <a:custGeom>
              <a:rect b="b" l="l" r="r" t="t"/>
              <a:pathLst>
                <a:path extrusionOk="0" h="7330" w="3073">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8070734" y="3906495"/>
              <a:ext cx="114122" cy="229872"/>
            </a:xfrm>
            <a:custGeom>
              <a:rect b="b" l="l" r="r" t="t"/>
              <a:pathLst>
                <a:path extrusionOk="0" h="7197" w="3573">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7903432" y="4253012"/>
              <a:ext cx="157081" cy="210037"/>
            </a:xfrm>
            <a:custGeom>
              <a:rect b="b" l="l" r="r" t="t"/>
              <a:pathLst>
                <a:path extrusionOk="0" h="6576" w="4918">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8331620" y="2830405"/>
              <a:ext cx="114888" cy="229393"/>
            </a:xfrm>
            <a:custGeom>
              <a:rect b="b" l="l" r="r" t="t"/>
              <a:pathLst>
                <a:path extrusionOk="0" h="7182" w="3597">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5727040" y="3775925"/>
              <a:ext cx="187136" cy="185923"/>
            </a:xfrm>
            <a:custGeom>
              <a:rect b="b" l="l" r="r" t="t"/>
              <a:pathLst>
                <a:path extrusionOk="0" h="5821" w="5859">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8679957" y="2285285"/>
              <a:ext cx="221376" cy="139801"/>
            </a:xfrm>
            <a:custGeom>
              <a:rect b="b" l="l" r="r" t="t"/>
              <a:pathLst>
                <a:path extrusionOk="0" h="4377" w="6931">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9015008" y="2168768"/>
              <a:ext cx="125876" cy="112205"/>
            </a:xfrm>
            <a:custGeom>
              <a:rect b="b" l="l" r="r" t="t"/>
              <a:pathLst>
                <a:path extrusionOk="0" h="3513" w="3941">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7605655" y="4535873"/>
              <a:ext cx="225912" cy="133286"/>
            </a:xfrm>
            <a:custGeom>
              <a:rect b="b" l="l" r="r" t="t"/>
              <a:pathLst>
                <a:path extrusionOk="0" h="4173" w="7073">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6252964" y="4291947"/>
              <a:ext cx="203873" cy="168835"/>
            </a:xfrm>
            <a:custGeom>
              <a:rect b="b" l="l" r="r" t="t"/>
              <a:pathLst>
                <a:path extrusionOk="0" h="5286" w="6383">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5984125" y="4040420"/>
              <a:ext cx="190937" cy="181898"/>
            </a:xfrm>
            <a:custGeom>
              <a:rect b="b" l="l" r="r" t="t"/>
              <a:pathLst>
                <a:path extrusionOk="0" h="5695" w="5978">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6548473" y="4511215"/>
              <a:ext cx="222877" cy="141207"/>
            </a:xfrm>
            <a:custGeom>
              <a:rect b="b" l="l" r="r" t="t"/>
              <a:pathLst>
                <a:path extrusionOk="0" h="4421" w="6978">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883492" y="4663250"/>
              <a:ext cx="238464" cy="88442"/>
            </a:xfrm>
            <a:custGeom>
              <a:rect b="b" l="l" r="r" t="t"/>
              <a:pathLst>
                <a:path extrusionOk="0" h="2769" w="7466">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7250099" y="4670660"/>
              <a:ext cx="239231" cy="82916"/>
            </a:xfrm>
            <a:custGeom>
              <a:rect b="b" l="l" r="r" t="t"/>
              <a:pathLst>
                <a:path extrusionOk="0" h="2596" w="749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p5"/>
          <p:cNvSpPr txBox="1"/>
          <p:nvPr>
            <p:ph idx="1" type="body"/>
          </p:nvPr>
        </p:nvSpPr>
        <p:spPr>
          <a:xfrm>
            <a:off x="720000" y="1409700"/>
            <a:ext cx="4509300" cy="2473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Font typeface="Fira Sans"/>
              <a:buChar char="●"/>
              <a:defRPr sz="1600">
                <a:latin typeface="Fira Sans"/>
                <a:ea typeface="Fira Sans"/>
                <a:cs typeface="Fira Sans"/>
                <a:sym typeface="Fira Sans"/>
              </a:defRPr>
            </a:lvl1pPr>
            <a:lvl2pPr indent="-330200" lvl="1" marL="914400" algn="l">
              <a:lnSpc>
                <a:spcPct val="115000"/>
              </a:lnSpc>
              <a:spcBef>
                <a:spcPts val="1600"/>
              </a:spcBef>
              <a:spcAft>
                <a:spcPts val="0"/>
              </a:spcAft>
              <a:buSzPts val="1600"/>
              <a:buFont typeface="Fira Sans"/>
              <a:buChar char="○"/>
              <a:defRPr sz="1600">
                <a:latin typeface="Fira Sans"/>
                <a:ea typeface="Fira Sans"/>
                <a:cs typeface="Fira Sans"/>
                <a:sym typeface="Fira Sans"/>
              </a:defRPr>
            </a:lvl2pPr>
            <a:lvl3pPr indent="-330200" lvl="2" marL="1371600" algn="l">
              <a:lnSpc>
                <a:spcPct val="115000"/>
              </a:lnSpc>
              <a:spcBef>
                <a:spcPts val="1600"/>
              </a:spcBef>
              <a:spcAft>
                <a:spcPts val="0"/>
              </a:spcAft>
              <a:buSzPts val="1600"/>
              <a:buFont typeface="Fira Sans"/>
              <a:buChar char="■"/>
              <a:defRPr sz="1600">
                <a:latin typeface="Fira Sans"/>
                <a:ea typeface="Fira Sans"/>
                <a:cs typeface="Fira Sans"/>
                <a:sym typeface="Fira Sans"/>
              </a:defRPr>
            </a:lvl3pPr>
            <a:lvl4pPr indent="-330200" lvl="3" marL="1828800" algn="l">
              <a:lnSpc>
                <a:spcPct val="115000"/>
              </a:lnSpc>
              <a:spcBef>
                <a:spcPts val="1600"/>
              </a:spcBef>
              <a:spcAft>
                <a:spcPts val="0"/>
              </a:spcAft>
              <a:buSzPts val="1600"/>
              <a:buFont typeface="Fira Sans"/>
              <a:buChar char="●"/>
              <a:defRPr sz="1600">
                <a:latin typeface="Fira Sans"/>
                <a:ea typeface="Fira Sans"/>
                <a:cs typeface="Fira Sans"/>
                <a:sym typeface="Fira Sans"/>
              </a:defRPr>
            </a:lvl4pPr>
            <a:lvl5pPr indent="-330200" lvl="4" marL="2286000" algn="l">
              <a:lnSpc>
                <a:spcPct val="115000"/>
              </a:lnSpc>
              <a:spcBef>
                <a:spcPts val="1600"/>
              </a:spcBef>
              <a:spcAft>
                <a:spcPts val="0"/>
              </a:spcAft>
              <a:buSzPts val="1600"/>
              <a:buFont typeface="Fira Sans"/>
              <a:buChar char="○"/>
              <a:defRPr sz="1600">
                <a:latin typeface="Fira Sans"/>
                <a:ea typeface="Fira Sans"/>
                <a:cs typeface="Fira Sans"/>
                <a:sym typeface="Fira Sans"/>
              </a:defRPr>
            </a:lvl5pPr>
            <a:lvl6pPr indent="-330200" lvl="5" marL="2743200" algn="l">
              <a:lnSpc>
                <a:spcPct val="115000"/>
              </a:lnSpc>
              <a:spcBef>
                <a:spcPts val="1600"/>
              </a:spcBef>
              <a:spcAft>
                <a:spcPts val="0"/>
              </a:spcAft>
              <a:buSzPts val="1600"/>
              <a:buFont typeface="Fira Sans"/>
              <a:buChar char="■"/>
              <a:defRPr sz="1600">
                <a:latin typeface="Fira Sans"/>
                <a:ea typeface="Fira Sans"/>
                <a:cs typeface="Fira Sans"/>
                <a:sym typeface="Fira Sans"/>
              </a:defRPr>
            </a:lvl6pPr>
            <a:lvl7pPr indent="-330200" lvl="6" marL="3200400" algn="l">
              <a:lnSpc>
                <a:spcPct val="115000"/>
              </a:lnSpc>
              <a:spcBef>
                <a:spcPts val="1600"/>
              </a:spcBef>
              <a:spcAft>
                <a:spcPts val="0"/>
              </a:spcAft>
              <a:buSzPts val="1600"/>
              <a:buFont typeface="Fira Sans"/>
              <a:buChar char="●"/>
              <a:defRPr sz="1600">
                <a:latin typeface="Fira Sans"/>
                <a:ea typeface="Fira Sans"/>
                <a:cs typeface="Fira Sans"/>
                <a:sym typeface="Fira Sans"/>
              </a:defRPr>
            </a:lvl7pPr>
            <a:lvl8pPr indent="-330200" lvl="7" marL="3657600" algn="l">
              <a:lnSpc>
                <a:spcPct val="115000"/>
              </a:lnSpc>
              <a:spcBef>
                <a:spcPts val="1600"/>
              </a:spcBef>
              <a:spcAft>
                <a:spcPts val="0"/>
              </a:spcAft>
              <a:buSzPts val="1600"/>
              <a:buFont typeface="Fira Sans"/>
              <a:buChar char="○"/>
              <a:defRPr sz="1600">
                <a:latin typeface="Fira Sans"/>
                <a:ea typeface="Fira Sans"/>
                <a:cs typeface="Fira Sans"/>
                <a:sym typeface="Fira Sans"/>
              </a:defRPr>
            </a:lvl8pPr>
            <a:lvl9pPr indent="-330200" lvl="8" marL="4114800" algn="l">
              <a:lnSpc>
                <a:spcPct val="115000"/>
              </a:lnSpc>
              <a:spcBef>
                <a:spcPts val="1600"/>
              </a:spcBef>
              <a:spcAft>
                <a:spcPts val="1600"/>
              </a:spcAft>
              <a:buSzPts val="1600"/>
              <a:buFont typeface="Fira Sans"/>
              <a:buChar char="■"/>
              <a:defRPr sz="1600">
                <a:latin typeface="Fira Sans"/>
                <a:ea typeface="Fira Sans"/>
                <a:cs typeface="Fira Sans"/>
                <a:sym typeface="Fira Sans"/>
              </a:defRPr>
            </a:lvl9pPr>
          </a:lstStyle>
          <a:p/>
        </p:txBody>
      </p:sp>
      <p:sp>
        <p:nvSpPr>
          <p:cNvPr id="108" name="Google Shape;108;p5"/>
          <p:cNvSpPr txBox="1"/>
          <p:nvPr>
            <p:ph type="title"/>
          </p:nvPr>
        </p:nvSpPr>
        <p:spPr>
          <a:xfrm>
            <a:off x="1595400" y="445025"/>
            <a:ext cx="5953200" cy="7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109" name="Shape 109"/>
        <p:cNvGrpSpPr/>
        <p:nvPr/>
      </p:nvGrpSpPr>
      <p:grpSpPr>
        <a:xfrm>
          <a:off x="0" y="0"/>
          <a:ext cx="0" cy="0"/>
          <a:chOff x="0" y="0"/>
          <a:chExt cx="0" cy="0"/>
        </a:xfrm>
      </p:grpSpPr>
      <p:grpSp>
        <p:nvGrpSpPr>
          <p:cNvPr id="110" name="Google Shape;110;p6"/>
          <p:cNvGrpSpPr/>
          <p:nvPr/>
        </p:nvGrpSpPr>
        <p:grpSpPr>
          <a:xfrm rot="10800000">
            <a:off x="866220" y="-2"/>
            <a:ext cx="2323029" cy="5143495"/>
            <a:chOff x="6439971" y="-1"/>
            <a:chExt cx="2323029" cy="5143495"/>
          </a:xfrm>
        </p:grpSpPr>
        <p:sp>
          <p:nvSpPr>
            <p:cNvPr id="111" name="Google Shape;111;p6"/>
            <p:cNvSpPr/>
            <p:nvPr/>
          </p:nvSpPr>
          <p:spPr>
            <a:xfrm flipH="1">
              <a:off x="7337882" y="1339022"/>
              <a:ext cx="258688" cy="83517"/>
            </a:xfrm>
            <a:custGeom>
              <a:rect b="b" l="l" r="r" t="t"/>
              <a:pathLst>
                <a:path extrusionOk="0" h="2422" w="7502">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6"/>
            <p:cNvSpPr/>
            <p:nvPr/>
          </p:nvSpPr>
          <p:spPr>
            <a:xfrm flipH="1">
              <a:off x="8439033" y="1732649"/>
              <a:ext cx="185585" cy="214998"/>
            </a:xfrm>
            <a:custGeom>
              <a:rect b="b" l="l" r="r" t="t"/>
              <a:pathLst>
                <a:path extrusionOk="0" h="6235" w="5382">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flipH="1">
              <a:off x="8613104" y="2457006"/>
              <a:ext cx="139620" cy="241584"/>
            </a:xfrm>
            <a:custGeom>
              <a:rect b="b" l="l" r="r" t="t"/>
              <a:pathLst>
                <a:path extrusionOk="0" h="7006" w="4049">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flipH="1">
              <a:off x="8385240" y="2809081"/>
              <a:ext cx="187240" cy="215067"/>
            </a:xfrm>
            <a:custGeom>
              <a:rect b="b" l="l" r="r" t="t"/>
              <a:pathLst>
                <a:path extrusionOk="0" h="6237" w="543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
            <p:cNvSpPr/>
            <p:nvPr/>
          </p:nvSpPr>
          <p:spPr>
            <a:xfrm flipH="1">
              <a:off x="8126581" y="3118844"/>
              <a:ext cx="194654" cy="208723"/>
            </a:xfrm>
            <a:custGeom>
              <a:rect b="b" l="l" r="r" t="t"/>
              <a:pathLst>
                <a:path extrusionOk="0" h="6053" w="5645">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flipH="1">
              <a:off x="7722160" y="4141758"/>
              <a:ext cx="126103" cy="246308"/>
            </a:xfrm>
            <a:custGeom>
              <a:rect b="b" l="l" r="r" t="t"/>
              <a:pathLst>
                <a:path extrusionOk="0" h="7143" w="3657">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flipH="1">
              <a:off x="8644724" y="2068896"/>
              <a:ext cx="118275" cy="248688"/>
            </a:xfrm>
            <a:custGeom>
              <a:rect b="b" l="l" r="r" t="t"/>
              <a:pathLst>
                <a:path extrusionOk="0" h="7212" w="343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flipH="1">
              <a:off x="7730405" y="1399333"/>
              <a:ext cx="256619" cy="105344"/>
            </a:xfrm>
            <a:custGeom>
              <a:rect b="b" l="l" r="r" t="t"/>
              <a:pathLst>
                <a:path extrusionOk="0" h="3055" w="7442">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flipH="1">
              <a:off x="7602711" y="4910599"/>
              <a:ext cx="160964" cy="232895"/>
            </a:xfrm>
            <a:custGeom>
              <a:rect b="b" l="l" r="r" t="t"/>
              <a:pathLst>
                <a:path extrusionOk="0" h="6754" w="4668">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flipH="1">
              <a:off x="6945808" y="1266641"/>
              <a:ext cx="255791" cy="107447"/>
            </a:xfrm>
            <a:custGeom>
              <a:rect b="b" l="l" r="r" t="t"/>
              <a:pathLst>
                <a:path extrusionOk="0" h="3116" w="7418">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flipH="1">
              <a:off x="7767333" y="4528006"/>
              <a:ext cx="95275" cy="253377"/>
            </a:xfrm>
            <a:custGeom>
              <a:rect b="b" l="l" r="r" t="t"/>
              <a:pathLst>
                <a:path extrusionOk="0" h="7348" w="2763">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flipH="1">
              <a:off x="7881474" y="3423298"/>
              <a:ext cx="183137" cy="218343"/>
            </a:xfrm>
            <a:custGeom>
              <a:rect b="b" l="l" r="r" t="t"/>
              <a:pathLst>
                <a:path extrusionOk="0" h="6332" w="5311">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
            <p:cNvSpPr/>
            <p:nvPr/>
          </p:nvSpPr>
          <p:spPr>
            <a:xfrm flipH="1">
              <a:off x="8109340" y="1513404"/>
              <a:ext cx="241033" cy="150964"/>
            </a:xfrm>
            <a:custGeom>
              <a:rect b="b" l="l" r="r" t="t"/>
              <a:pathLst>
                <a:path extrusionOk="0" h="4378" w="699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flipH="1">
              <a:off x="6439971" y="308384"/>
              <a:ext cx="115827" cy="249102"/>
            </a:xfrm>
            <a:custGeom>
              <a:rect b="b" l="l" r="r" t="t"/>
              <a:pathLst>
                <a:path extrusionOk="0" h="7224" w="3359">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
            <p:cNvSpPr/>
            <p:nvPr/>
          </p:nvSpPr>
          <p:spPr>
            <a:xfrm flipH="1">
              <a:off x="6444074" y="697804"/>
              <a:ext cx="125689" cy="246446"/>
            </a:xfrm>
            <a:custGeom>
              <a:rect b="b" l="l" r="r" t="t"/>
              <a:pathLst>
                <a:path extrusionOk="0" h="7147" w="3645">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
            <p:cNvSpPr/>
            <p:nvPr/>
          </p:nvSpPr>
          <p:spPr>
            <a:xfrm flipH="1">
              <a:off x="7720540" y="3756166"/>
              <a:ext cx="127309" cy="245964"/>
            </a:xfrm>
            <a:custGeom>
              <a:rect b="b" l="l" r="r" t="t"/>
              <a:pathLst>
                <a:path extrusionOk="0" h="7133" w="3692">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
            <p:cNvSpPr/>
            <p:nvPr/>
          </p:nvSpPr>
          <p:spPr>
            <a:xfrm flipH="1">
              <a:off x="6593526" y="-1"/>
              <a:ext cx="207378" cy="196585"/>
            </a:xfrm>
            <a:custGeom>
              <a:rect b="b" l="l" r="r" t="t"/>
              <a:pathLst>
                <a:path extrusionOk="0" h="5701" w="6014">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
            <p:cNvSpPr/>
            <p:nvPr/>
          </p:nvSpPr>
          <p:spPr>
            <a:xfrm flipH="1">
              <a:off x="6616941" y="1050051"/>
              <a:ext cx="216378" cy="186102"/>
            </a:xfrm>
            <a:custGeom>
              <a:rect b="b" l="l" r="r" t="t"/>
              <a:pathLst>
                <a:path extrusionOk="0" h="5397" w="6275">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 name="Google Shape;129;p6"/>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130" name="Google Shape;130;p6"/>
          <p:cNvSpPr txBox="1"/>
          <p:nvPr>
            <p:ph idx="1" type="body"/>
          </p:nvPr>
        </p:nvSpPr>
        <p:spPr>
          <a:xfrm>
            <a:off x="2354550" y="1762075"/>
            <a:ext cx="4434900" cy="799800"/>
          </a:xfrm>
          <a:prstGeom prst="rect">
            <a:avLst/>
          </a:prstGeom>
          <a:noFill/>
          <a:ln>
            <a:noFill/>
          </a:ln>
        </p:spPr>
        <p:txBody>
          <a:bodyPr anchorCtr="0" anchor="t" bIns="91425" lIns="91425" spcFirstLastPara="1" rIns="91425" wrap="square" tIns="91425">
            <a:noAutofit/>
          </a:bodyPr>
          <a:lstStyle>
            <a:lvl1pPr indent="-355600" lvl="0" marL="457200" algn="ctr">
              <a:lnSpc>
                <a:spcPct val="115000"/>
              </a:lnSpc>
              <a:spcBef>
                <a:spcPts val="0"/>
              </a:spcBef>
              <a:spcAft>
                <a:spcPts val="0"/>
              </a:spcAft>
              <a:buSzPts val="2000"/>
              <a:buFont typeface="Fira Sans"/>
              <a:buChar char="●"/>
              <a:defRPr sz="2000">
                <a:latin typeface="Fira Sans"/>
                <a:ea typeface="Fira Sans"/>
                <a:cs typeface="Fira Sans"/>
                <a:sym typeface="Fira Sans"/>
              </a:defRPr>
            </a:lvl1pPr>
            <a:lvl2pPr indent="-355600" lvl="1" marL="914400" algn="ctr">
              <a:lnSpc>
                <a:spcPct val="115000"/>
              </a:lnSpc>
              <a:spcBef>
                <a:spcPts val="1600"/>
              </a:spcBef>
              <a:spcAft>
                <a:spcPts val="0"/>
              </a:spcAft>
              <a:buSzPts val="2000"/>
              <a:buFont typeface="Fira Sans"/>
              <a:buChar char="○"/>
              <a:defRPr sz="2000">
                <a:latin typeface="Fira Sans"/>
                <a:ea typeface="Fira Sans"/>
                <a:cs typeface="Fira Sans"/>
                <a:sym typeface="Fira Sans"/>
              </a:defRPr>
            </a:lvl2pPr>
            <a:lvl3pPr indent="-355600" lvl="2" marL="1371600" algn="ctr">
              <a:lnSpc>
                <a:spcPct val="115000"/>
              </a:lnSpc>
              <a:spcBef>
                <a:spcPts val="1600"/>
              </a:spcBef>
              <a:spcAft>
                <a:spcPts val="0"/>
              </a:spcAft>
              <a:buSzPts val="2000"/>
              <a:buFont typeface="Fira Sans"/>
              <a:buChar char="■"/>
              <a:defRPr sz="2000">
                <a:latin typeface="Fira Sans"/>
                <a:ea typeface="Fira Sans"/>
                <a:cs typeface="Fira Sans"/>
                <a:sym typeface="Fira Sans"/>
              </a:defRPr>
            </a:lvl3pPr>
            <a:lvl4pPr indent="-355600" lvl="3" marL="1828800" algn="ctr">
              <a:lnSpc>
                <a:spcPct val="115000"/>
              </a:lnSpc>
              <a:spcBef>
                <a:spcPts val="1600"/>
              </a:spcBef>
              <a:spcAft>
                <a:spcPts val="0"/>
              </a:spcAft>
              <a:buSzPts val="2000"/>
              <a:buFont typeface="Fira Sans"/>
              <a:buChar char="●"/>
              <a:defRPr sz="2000">
                <a:latin typeface="Fira Sans"/>
                <a:ea typeface="Fira Sans"/>
                <a:cs typeface="Fira Sans"/>
                <a:sym typeface="Fira Sans"/>
              </a:defRPr>
            </a:lvl4pPr>
            <a:lvl5pPr indent="-355600" lvl="4" marL="2286000" algn="ctr">
              <a:lnSpc>
                <a:spcPct val="115000"/>
              </a:lnSpc>
              <a:spcBef>
                <a:spcPts val="1600"/>
              </a:spcBef>
              <a:spcAft>
                <a:spcPts val="0"/>
              </a:spcAft>
              <a:buSzPts val="2000"/>
              <a:buFont typeface="Fira Sans"/>
              <a:buChar char="○"/>
              <a:defRPr sz="2000">
                <a:latin typeface="Fira Sans"/>
                <a:ea typeface="Fira Sans"/>
                <a:cs typeface="Fira Sans"/>
                <a:sym typeface="Fira Sans"/>
              </a:defRPr>
            </a:lvl5pPr>
            <a:lvl6pPr indent="-355600" lvl="5" marL="2743200" algn="ctr">
              <a:lnSpc>
                <a:spcPct val="115000"/>
              </a:lnSpc>
              <a:spcBef>
                <a:spcPts val="1600"/>
              </a:spcBef>
              <a:spcAft>
                <a:spcPts val="0"/>
              </a:spcAft>
              <a:buSzPts val="2000"/>
              <a:buFont typeface="Fira Sans"/>
              <a:buChar char="■"/>
              <a:defRPr sz="2000">
                <a:latin typeface="Fira Sans"/>
                <a:ea typeface="Fira Sans"/>
                <a:cs typeface="Fira Sans"/>
                <a:sym typeface="Fira Sans"/>
              </a:defRPr>
            </a:lvl6pPr>
            <a:lvl7pPr indent="-355600" lvl="6" marL="3200400" algn="ctr">
              <a:lnSpc>
                <a:spcPct val="115000"/>
              </a:lnSpc>
              <a:spcBef>
                <a:spcPts val="1600"/>
              </a:spcBef>
              <a:spcAft>
                <a:spcPts val="0"/>
              </a:spcAft>
              <a:buSzPts val="2000"/>
              <a:buFont typeface="Fira Sans"/>
              <a:buChar char="●"/>
              <a:defRPr sz="2000">
                <a:latin typeface="Fira Sans"/>
                <a:ea typeface="Fira Sans"/>
                <a:cs typeface="Fira Sans"/>
                <a:sym typeface="Fira Sans"/>
              </a:defRPr>
            </a:lvl7pPr>
            <a:lvl8pPr indent="-355600" lvl="7" marL="3657600" algn="ctr">
              <a:lnSpc>
                <a:spcPct val="115000"/>
              </a:lnSpc>
              <a:spcBef>
                <a:spcPts val="1600"/>
              </a:spcBef>
              <a:spcAft>
                <a:spcPts val="0"/>
              </a:spcAft>
              <a:buSzPts val="2000"/>
              <a:buFont typeface="Fira Sans"/>
              <a:buChar char="○"/>
              <a:defRPr sz="2000">
                <a:latin typeface="Fira Sans"/>
                <a:ea typeface="Fira Sans"/>
                <a:cs typeface="Fira Sans"/>
                <a:sym typeface="Fira Sans"/>
              </a:defRPr>
            </a:lvl8pPr>
            <a:lvl9pPr indent="-355600" lvl="8" marL="4114800" algn="ctr">
              <a:lnSpc>
                <a:spcPct val="115000"/>
              </a:lnSpc>
              <a:spcBef>
                <a:spcPts val="1600"/>
              </a:spcBef>
              <a:spcAft>
                <a:spcPts val="1600"/>
              </a:spcAft>
              <a:buSzPts val="2000"/>
              <a:buFont typeface="Fira Sans"/>
              <a:buChar char="■"/>
              <a:defRPr sz="2000">
                <a:latin typeface="Fira Sans"/>
                <a:ea typeface="Fira Sans"/>
                <a:cs typeface="Fira Sans"/>
                <a:sym typeface="Fira Sans"/>
              </a:defRPr>
            </a:lvl9pPr>
          </a:lstStyle>
          <a:p/>
        </p:txBody>
      </p:sp>
      <p:sp>
        <p:nvSpPr>
          <p:cNvPr id="131" name="Google Shape;131;p6"/>
          <p:cNvSpPr txBox="1"/>
          <p:nvPr>
            <p:ph idx="2" type="body"/>
          </p:nvPr>
        </p:nvSpPr>
        <p:spPr>
          <a:xfrm>
            <a:off x="2354550" y="2847025"/>
            <a:ext cx="4434900" cy="705900"/>
          </a:xfrm>
          <a:prstGeom prst="rect">
            <a:avLst/>
          </a:prstGeom>
          <a:noFill/>
          <a:ln>
            <a:noFill/>
          </a:ln>
        </p:spPr>
        <p:txBody>
          <a:bodyPr anchorCtr="0" anchor="t" bIns="91425" lIns="91425" spcFirstLastPara="1" rIns="91425" wrap="square" tIns="91425">
            <a:noAutofit/>
          </a:bodyPr>
          <a:lstStyle>
            <a:lvl1pPr indent="-482600" lvl="0" marL="457200" algn="ctr">
              <a:lnSpc>
                <a:spcPct val="115000"/>
              </a:lnSpc>
              <a:spcBef>
                <a:spcPts val="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1pPr>
            <a:lvl2pPr indent="-482600" lvl="1" marL="9144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2pPr>
            <a:lvl3pPr indent="-482600" lvl="2" marL="13716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3pPr>
            <a:lvl4pPr indent="-482600" lvl="3" marL="18288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4pPr>
            <a:lvl5pPr indent="-482600" lvl="4" marL="22860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5pPr>
            <a:lvl6pPr indent="-482600" lvl="5" marL="27432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6pPr>
            <a:lvl7pPr indent="-482600" lvl="6" marL="32004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7pPr>
            <a:lvl8pPr indent="-482600" lvl="7" marL="3657600" algn="ctr">
              <a:lnSpc>
                <a:spcPct val="115000"/>
              </a:lnSpc>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8pPr>
            <a:lvl9pPr indent="-482600" lvl="8" marL="4114800" algn="ctr">
              <a:lnSpc>
                <a:spcPct val="115000"/>
              </a:lnSpc>
              <a:spcBef>
                <a:spcPts val="1600"/>
              </a:spcBef>
              <a:spcAft>
                <a:spcPts val="1600"/>
              </a:spcAft>
              <a:buClr>
                <a:schemeClr val="lt2"/>
              </a:buClr>
              <a:buSzPts val="4000"/>
              <a:buFont typeface="Pirata One"/>
              <a:buChar char="■"/>
              <a:defRPr sz="4000">
                <a:solidFill>
                  <a:schemeClr val="lt2"/>
                </a:solidFill>
                <a:latin typeface="Pirata One"/>
                <a:ea typeface="Pirata One"/>
                <a:cs typeface="Pirata One"/>
                <a:sym typeface="Pirata 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
    <p:spTree>
      <p:nvGrpSpPr>
        <p:cNvPr id="132" name="Shape 132"/>
        <p:cNvGrpSpPr/>
        <p:nvPr/>
      </p:nvGrpSpPr>
      <p:grpSpPr>
        <a:xfrm>
          <a:off x="0" y="0"/>
          <a:ext cx="0" cy="0"/>
          <a:chOff x="0" y="0"/>
          <a:chExt cx="0" cy="0"/>
        </a:xfrm>
      </p:grpSpPr>
      <p:sp>
        <p:nvSpPr>
          <p:cNvPr id="133" name="Google Shape;133;p7"/>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134" name="Google Shape;134;p7"/>
          <p:cNvSpPr txBox="1"/>
          <p:nvPr>
            <p:ph idx="1" type="subTitle"/>
          </p:nvPr>
        </p:nvSpPr>
        <p:spPr>
          <a:xfrm>
            <a:off x="2374950" y="1523550"/>
            <a:ext cx="4394100" cy="169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grpSp>
        <p:nvGrpSpPr>
          <p:cNvPr id="135" name="Google Shape;135;p7"/>
          <p:cNvGrpSpPr/>
          <p:nvPr/>
        </p:nvGrpSpPr>
        <p:grpSpPr>
          <a:xfrm rot="-5400000">
            <a:off x="5267057" y="961445"/>
            <a:ext cx="4838983" cy="2915303"/>
            <a:chOff x="4219217" y="2168768"/>
            <a:chExt cx="4921667" cy="2965117"/>
          </a:xfrm>
        </p:grpSpPr>
        <p:sp>
          <p:nvSpPr>
            <p:cNvPr id="136" name="Google Shape;136;p7"/>
            <p:cNvSpPr/>
            <p:nvPr/>
          </p:nvSpPr>
          <p:spPr>
            <a:xfrm>
              <a:off x="5070673" y="3480703"/>
              <a:ext cx="239231" cy="79563"/>
            </a:xfrm>
            <a:custGeom>
              <a:rect b="b" l="l" r="r" t="t"/>
              <a:pathLst>
                <a:path extrusionOk="0" h="2491" w="749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7"/>
            <p:cNvSpPr/>
            <p:nvPr/>
          </p:nvSpPr>
          <p:spPr>
            <a:xfrm>
              <a:off x="5423195" y="3568219"/>
              <a:ext cx="220610" cy="145295"/>
            </a:xfrm>
            <a:custGeom>
              <a:rect b="b" l="l" r="r" t="t"/>
              <a:pathLst>
                <a:path extrusionOk="0" h="4549" w="6907">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a:off x="4416191" y="3640850"/>
              <a:ext cx="193972" cy="179886"/>
            </a:xfrm>
            <a:custGeom>
              <a:rect b="b" l="l" r="r" t="t"/>
              <a:pathLst>
                <a:path extrusionOk="0" h="5632" w="6073">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p:nvPr/>
          </p:nvSpPr>
          <p:spPr>
            <a:xfrm>
              <a:off x="4708250" y="3494374"/>
              <a:ext cx="235430" cy="107318"/>
            </a:xfrm>
            <a:custGeom>
              <a:rect b="b" l="l" r="r" t="t"/>
              <a:pathLst>
                <a:path extrusionOk="0" h="3360" w="7371">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7"/>
            <p:cNvSpPr/>
            <p:nvPr/>
          </p:nvSpPr>
          <p:spPr>
            <a:xfrm>
              <a:off x="4219217" y="4273933"/>
              <a:ext cx="60111" cy="237793"/>
            </a:xfrm>
            <a:custGeom>
              <a:rect b="b" l="l" r="r" t="t"/>
              <a:pathLst>
                <a:path extrusionOk="0" h="7445" w="1882">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7"/>
            <p:cNvSpPr/>
            <p:nvPr/>
          </p:nvSpPr>
          <p:spPr>
            <a:xfrm>
              <a:off x="4399071" y="4974409"/>
              <a:ext cx="179918" cy="159476"/>
            </a:xfrm>
            <a:custGeom>
              <a:rect b="b" l="l" r="r" t="t"/>
              <a:pathLst>
                <a:path extrusionOk="0" h="4993" w="5633">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7"/>
            <p:cNvSpPr/>
            <p:nvPr/>
          </p:nvSpPr>
          <p:spPr>
            <a:xfrm>
              <a:off x="4249240" y="3920773"/>
              <a:ext cx="125907" cy="225113"/>
            </a:xfrm>
            <a:custGeom>
              <a:rect b="b" l="l" r="r" t="t"/>
              <a:pathLst>
                <a:path extrusionOk="0" h="7048" w="3942">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7"/>
            <p:cNvSpPr/>
            <p:nvPr/>
          </p:nvSpPr>
          <p:spPr>
            <a:xfrm>
              <a:off x="4251923" y="4639742"/>
              <a:ext cx="117922" cy="227924"/>
            </a:xfrm>
            <a:custGeom>
              <a:rect b="b" l="l" r="r" t="t"/>
              <a:pathLst>
                <a:path extrusionOk="0" h="7136" w="3692">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7"/>
            <p:cNvSpPr/>
            <p:nvPr/>
          </p:nvSpPr>
          <p:spPr>
            <a:xfrm>
              <a:off x="8456729" y="2502668"/>
              <a:ext cx="155963" cy="211060"/>
            </a:xfrm>
            <a:custGeom>
              <a:rect b="b" l="l" r="r" t="t"/>
              <a:pathLst>
                <a:path extrusionOk="0" h="6608" w="4883">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7"/>
            <p:cNvSpPr/>
            <p:nvPr/>
          </p:nvSpPr>
          <p:spPr>
            <a:xfrm>
              <a:off x="8170003" y="3546691"/>
              <a:ext cx="97768" cy="234120"/>
            </a:xfrm>
            <a:custGeom>
              <a:rect b="b" l="l" r="r" t="t"/>
              <a:pathLst>
                <a:path extrusionOk="0" h="7330" w="3061">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7"/>
            <p:cNvSpPr/>
            <p:nvPr/>
          </p:nvSpPr>
          <p:spPr>
            <a:xfrm>
              <a:off x="8247202" y="3185418"/>
              <a:ext cx="98152" cy="234120"/>
            </a:xfrm>
            <a:custGeom>
              <a:rect b="b" l="l" r="r" t="t"/>
              <a:pathLst>
                <a:path extrusionOk="0" h="7330" w="3073">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p:nvPr/>
          </p:nvSpPr>
          <p:spPr>
            <a:xfrm>
              <a:off x="8070734" y="3906495"/>
              <a:ext cx="114122" cy="229872"/>
            </a:xfrm>
            <a:custGeom>
              <a:rect b="b" l="l" r="r" t="t"/>
              <a:pathLst>
                <a:path extrusionOk="0" h="7197" w="3573">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7903432" y="4253012"/>
              <a:ext cx="157081" cy="210037"/>
            </a:xfrm>
            <a:custGeom>
              <a:rect b="b" l="l" r="r" t="t"/>
              <a:pathLst>
                <a:path extrusionOk="0" h="6576" w="4918">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8331620" y="2830405"/>
              <a:ext cx="114888" cy="229393"/>
            </a:xfrm>
            <a:custGeom>
              <a:rect b="b" l="l" r="r" t="t"/>
              <a:pathLst>
                <a:path extrusionOk="0" h="7182" w="3597">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5727040" y="3775925"/>
              <a:ext cx="187136" cy="185923"/>
            </a:xfrm>
            <a:custGeom>
              <a:rect b="b" l="l" r="r" t="t"/>
              <a:pathLst>
                <a:path extrusionOk="0" h="5821" w="5859">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8679957" y="2285285"/>
              <a:ext cx="221376" cy="139801"/>
            </a:xfrm>
            <a:custGeom>
              <a:rect b="b" l="l" r="r" t="t"/>
              <a:pathLst>
                <a:path extrusionOk="0" h="4377" w="6931">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a:off x="9015008" y="2168768"/>
              <a:ext cx="125876" cy="112205"/>
            </a:xfrm>
            <a:custGeom>
              <a:rect b="b" l="l" r="r" t="t"/>
              <a:pathLst>
                <a:path extrusionOk="0" h="3513" w="3941">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p:nvPr/>
          </p:nvSpPr>
          <p:spPr>
            <a:xfrm>
              <a:off x="7605655" y="4535873"/>
              <a:ext cx="225912" cy="133286"/>
            </a:xfrm>
            <a:custGeom>
              <a:rect b="b" l="l" r="r" t="t"/>
              <a:pathLst>
                <a:path extrusionOk="0" h="4173" w="7073">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6252964" y="4291947"/>
              <a:ext cx="203873" cy="168835"/>
            </a:xfrm>
            <a:custGeom>
              <a:rect b="b" l="l" r="r" t="t"/>
              <a:pathLst>
                <a:path extrusionOk="0" h="5286" w="6383">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p:nvPr/>
          </p:nvSpPr>
          <p:spPr>
            <a:xfrm>
              <a:off x="5984125" y="4040420"/>
              <a:ext cx="190937" cy="181898"/>
            </a:xfrm>
            <a:custGeom>
              <a:rect b="b" l="l" r="r" t="t"/>
              <a:pathLst>
                <a:path extrusionOk="0" h="5695" w="5978">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p:nvPr/>
          </p:nvSpPr>
          <p:spPr>
            <a:xfrm>
              <a:off x="6548473" y="4511215"/>
              <a:ext cx="222877" cy="141207"/>
            </a:xfrm>
            <a:custGeom>
              <a:rect b="b" l="l" r="r" t="t"/>
              <a:pathLst>
                <a:path extrusionOk="0" h="4421" w="6978">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p:nvPr/>
          </p:nvSpPr>
          <p:spPr>
            <a:xfrm>
              <a:off x="6883492" y="4663250"/>
              <a:ext cx="238464" cy="88442"/>
            </a:xfrm>
            <a:custGeom>
              <a:rect b="b" l="l" r="r" t="t"/>
              <a:pathLst>
                <a:path extrusionOk="0" h="2769" w="7466">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7"/>
            <p:cNvSpPr/>
            <p:nvPr/>
          </p:nvSpPr>
          <p:spPr>
            <a:xfrm>
              <a:off x="7250099" y="4670660"/>
              <a:ext cx="239231" cy="82916"/>
            </a:xfrm>
            <a:custGeom>
              <a:rect b="b" l="l" r="r" t="t"/>
              <a:pathLst>
                <a:path extrusionOk="0" h="2596" w="749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7">
    <p:spTree>
      <p:nvGrpSpPr>
        <p:cNvPr id="159" name="Shape 159"/>
        <p:cNvGrpSpPr/>
        <p:nvPr/>
      </p:nvGrpSpPr>
      <p:grpSpPr>
        <a:xfrm>
          <a:off x="0" y="0"/>
          <a:ext cx="0" cy="0"/>
          <a:chOff x="0" y="0"/>
          <a:chExt cx="0" cy="0"/>
        </a:xfrm>
      </p:grpSpPr>
      <p:sp>
        <p:nvSpPr>
          <p:cNvPr id="160" name="Google Shape;160;p8"/>
          <p:cNvSpPr txBox="1"/>
          <p:nvPr>
            <p:ph type="title"/>
          </p:nvPr>
        </p:nvSpPr>
        <p:spPr>
          <a:xfrm>
            <a:off x="1324050" y="445025"/>
            <a:ext cx="6495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61" name="Google Shape;161;p8"/>
          <p:cNvGrpSpPr/>
          <p:nvPr/>
        </p:nvGrpSpPr>
        <p:grpSpPr>
          <a:xfrm rot="5400000">
            <a:off x="-809515" y="1880354"/>
            <a:ext cx="4072679" cy="2453634"/>
            <a:chOff x="4219217" y="2168768"/>
            <a:chExt cx="4921667" cy="2965117"/>
          </a:xfrm>
        </p:grpSpPr>
        <p:sp>
          <p:nvSpPr>
            <p:cNvPr id="162" name="Google Shape;162;p8"/>
            <p:cNvSpPr/>
            <p:nvPr/>
          </p:nvSpPr>
          <p:spPr>
            <a:xfrm>
              <a:off x="5070673" y="3480703"/>
              <a:ext cx="239231" cy="79563"/>
            </a:xfrm>
            <a:custGeom>
              <a:rect b="b" l="l" r="r" t="t"/>
              <a:pathLst>
                <a:path extrusionOk="0" h="2491" w="749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5423195" y="3568219"/>
              <a:ext cx="220610" cy="145295"/>
            </a:xfrm>
            <a:custGeom>
              <a:rect b="b" l="l" r="r" t="t"/>
              <a:pathLst>
                <a:path extrusionOk="0" h="4549" w="6907">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p:nvPr/>
          </p:nvSpPr>
          <p:spPr>
            <a:xfrm>
              <a:off x="4416191" y="3640850"/>
              <a:ext cx="193972" cy="179886"/>
            </a:xfrm>
            <a:custGeom>
              <a:rect b="b" l="l" r="r" t="t"/>
              <a:pathLst>
                <a:path extrusionOk="0" h="5632" w="6073">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8"/>
            <p:cNvSpPr/>
            <p:nvPr/>
          </p:nvSpPr>
          <p:spPr>
            <a:xfrm>
              <a:off x="4708250" y="3494374"/>
              <a:ext cx="235430" cy="107318"/>
            </a:xfrm>
            <a:custGeom>
              <a:rect b="b" l="l" r="r" t="t"/>
              <a:pathLst>
                <a:path extrusionOk="0" h="3360" w="7371">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p:nvPr/>
          </p:nvSpPr>
          <p:spPr>
            <a:xfrm>
              <a:off x="4219217" y="4273933"/>
              <a:ext cx="60111" cy="237793"/>
            </a:xfrm>
            <a:custGeom>
              <a:rect b="b" l="l" r="r" t="t"/>
              <a:pathLst>
                <a:path extrusionOk="0" h="7445" w="1882">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
            <p:cNvSpPr/>
            <p:nvPr/>
          </p:nvSpPr>
          <p:spPr>
            <a:xfrm>
              <a:off x="4399071" y="4974409"/>
              <a:ext cx="179918" cy="159476"/>
            </a:xfrm>
            <a:custGeom>
              <a:rect b="b" l="l" r="r" t="t"/>
              <a:pathLst>
                <a:path extrusionOk="0" h="4993" w="5633">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8"/>
            <p:cNvSpPr/>
            <p:nvPr/>
          </p:nvSpPr>
          <p:spPr>
            <a:xfrm>
              <a:off x="4249240" y="3920773"/>
              <a:ext cx="125907" cy="225113"/>
            </a:xfrm>
            <a:custGeom>
              <a:rect b="b" l="l" r="r" t="t"/>
              <a:pathLst>
                <a:path extrusionOk="0" h="7048" w="3942">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8"/>
            <p:cNvSpPr/>
            <p:nvPr/>
          </p:nvSpPr>
          <p:spPr>
            <a:xfrm>
              <a:off x="4251923" y="4639742"/>
              <a:ext cx="117922" cy="227924"/>
            </a:xfrm>
            <a:custGeom>
              <a:rect b="b" l="l" r="r" t="t"/>
              <a:pathLst>
                <a:path extrusionOk="0" h="7136" w="3692">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
            <p:cNvSpPr/>
            <p:nvPr/>
          </p:nvSpPr>
          <p:spPr>
            <a:xfrm>
              <a:off x="8456729" y="2502668"/>
              <a:ext cx="155963" cy="211060"/>
            </a:xfrm>
            <a:custGeom>
              <a:rect b="b" l="l" r="r" t="t"/>
              <a:pathLst>
                <a:path extrusionOk="0" h="6608" w="4883">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a:off x="8170003" y="3546691"/>
              <a:ext cx="97768" cy="234120"/>
            </a:xfrm>
            <a:custGeom>
              <a:rect b="b" l="l" r="r" t="t"/>
              <a:pathLst>
                <a:path extrusionOk="0" h="7330" w="3061">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8"/>
            <p:cNvSpPr/>
            <p:nvPr/>
          </p:nvSpPr>
          <p:spPr>
            <a:xfrm>
              <a:off x="8247202" y="3185418"/>
              <a:ext cx="98152" cy="234120"/>
            </a:xfrm>
            <a:custGeom>
              <a:rect b="b" l="l" r="r" t="t"/>
              <a:pathLst>
                <a:path extrusionOk="0" h="7330" w="3073">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8"/>
            <p:cNvSpPr/>
            <p:nvPr/>
          </p:nvSpPr>
          <p:spPr>
            <a:xfrm>
              <a:off x="8070734" y="3906495"/>
              <a:ext cx="114122" cy="229872"/>
            </a:xfrm>
            <a:custGeom>
              <a:rect b="b" l="l" r="r" t="t"/>
              <a:pathLst>
                <a:path extrusionOk="0" h="7197" w="3573">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8"/>
            <p:cNvSpPr/>
            <p:nvPr/>
          </p:nvSpPr>
          <p:spPr>
            <a:xfrm>
              <a:off x="7903432" y="4253012"/>
              <a:ext cx="157081" cy="210037"/>
            </a:xfrm>
            <a:custGeom>
              <a:rect b="b" l="l" r="r" t="t"/>
              <a:pathLst>
                <a:path extrusionOk="0" h="6576" w="4918">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8"/>
            <p:cNvSpPr/>
            <p:nvPr/>
          </p:nvSpPr>
          <p:spPr>
            <a:xfrm>
              <a:off x="8331620" y="2830405"/>
              <a:ext cx="114888" cy="229393"/>
            </a:xfrm>
            <a:custGeom>
              <a:rect b="b" l="l" r="r" t="t"/>
              <a:pathLst>
                <a:path extrusionOk="0" h="7182" w="3597">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p:nvPr/>
          </p:nvSpPr>
          <p:spPr>
            <a:xfrm>
              <a:off x="5727040" y="3775925"/>
              <a:ext cx="187136" cy="185923"/>
            </a:xfrm>
            <a:custGeom>
              <a:rect b="b" l="l" r="r" t="t"/>
              <a:pathLst>
                <a:path extrusionOk="0" h="5821" w="5859">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8"/>
            <p:cNvSpPr/>
            <p:nvPr/>
          </p:nvSpPr>
          <p:spPr>
            <a:xfrm>
              <a:off x="8679957" y="2285285"/>
              <a:ext cx="221376" cy="139801"/>
            </a:xfrm>
            <a:custGeom>
              <a:rect b="b" l="l" r="r" t="t"/>
              <a:pathLst>
                <a:path extrusionOk="0" h="4377" w="6931">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8"/>
            <p:cNvSpPr/>
            <p:nvPr/>
          </p:nvSpPr>
          <p:spPr>
            <a:xfrm>
              <a:off x="9015008" y="2168768"/>
              <a:ext cx="125876" cy="112205"/>
            </a:xfrm>
            <a:custGeom>
              <a:rect b="b" l="l" r="r" t="t"/>
              <a:pathLst>
                <a:path extrusionOk="0" h="3513" w="3941">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p:nvPr/>
          </p:nvSpPr>
          <p:spPr>
            <a:xfrm>
              <a:off x="7605655" y="4535873"/>
              <a:ext cx="225912" cy="133286"/>
            </a:xfrm>
            <a:custGeom>
              <a:rect b="b" l="l" r="r" t="t"/>
              <a:pathLst>
                <a:path extrusionOk="0" h="4173" w="7073">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p:nvPr/>
          </p:nvSpPr>
          <p:spPr>
            <a:xfrm>
              <a:off x="6252964" y="4291947"/>
              <a:ext cx="203873" cy="168835"/>
            </a:xfrm>
            <a:custGeom>
              <a:rect b="b" l="l" r="r" t="t"/>
              <a:pathLst>
                <a:path extrusionOk="0" h="5286" w="6383">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5984125" y="4040420"/>
              <a:ext cx="190937" cy="181898"/>
            </a:xfrm>
            <a:custGeom>
              <a:rect b="b" l="l" r="r" t="t"/>
              <a:pathLst>
                <a:path extrusionOk="0" h="5695" w="5978">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6548473" y="4511215"/>
              <a:ext cx="222877" cy="141207"/>
            </a:xfrm>
            <a:custGeom>
              <a:rect b="b" l="l" r="r" t="t"/>
              <a:pathLst>
                <a:path extrusionOk="0" h="4421" w="6978">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6883492" y="4663250"/>
              <a:ext cx="238464" cy="88442"/>
            </a:xfrm>
            <a:custGeom>
              <a:rect b="b" l="l" r="r" t="t"/>
              <a:pathLst>
                <a:path extrusionOk="0" h="2769" w="7466">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p:nvPr/>
          </p:nvSpPr>
          <p:spPr>
            <a:xfrm>
              <a:off x="7250099" y="4670660"/>
              <a:ext cx="239231" cy="82916"/>
            </a:xfrm>
            <a:custGeom>
              <a:rect b="b" l="l" r="r" t="t"/>
              <a:pathLst>
                <a:path extrusionOk="0" h="2596" w="749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 name="Google Shape;185;p8"/>
          <p:cNvGrpSpPr/>
          <p:nvPr/>
        </p:nvGrpSpPr>
        <p:grpSpPr>
          <a:xfrm rot="5400000">
            <a:off x="7132063" y="3128191"/>
            <a:ext cx="2752402" cy="1278231"/>
            <a:chOff x="-4527333" y="-2055682"/>
            <a:chExt cx="3232416" cy="1501152"/>
          </a:xfrm>
        </p:grpSpPr>
        <p:sp>
          <p:nvSpPr>
            <p:cNvPr id="186" name="Google Shape;186;p8"/>
            <p:cNvSpPr/>
            <p:nvPr/>
          </p:nvSpPr>
          <p:spPr>
            <a:xfrm>
              <a:off x="-2428773" y="-2055682"/>
              <a:ext cx="161568" cy="158880"/>
            </a:xfrm>
            <a:custGeom>
              <a:rect b="b" l="l" r="r" t="t"/>
              <a:pathLst>
                <a:path extrusionOk="0" h="4965" w="5049">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3403397" y="-1993634"/>
              <a:ext cx="187488" cy="186752"/>
            </a:xfrm>
            <a:custGeom>
              <a:rect b="b" l="l" r="r" t="t"/>
              <a:pathLst>
                <a:path extrusionOk="0" h="5836" w="5859">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2252773" y="-1781666"/>
              <a:ext cx="121568" cy="228160"/>
            </a:xfrm>
            <a:custGeom>
              <a:rect b="b" l="l" r="r" t="t"/>
              <a:pathLst>
                <a:path extrusionOk="0" h="7130" w="3799">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2132357" y="-1431650"/>
              <a:ext cx="127648" cy="225984"/>
            </a:xfrm>
            <a:custGeom>
              <a:rect b="b" l="l" r="r" t="t"/>
              <a:pathLst>
                <a:path extrusionOk="0" h="7062" w="3989">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p:nvPr/>
          </p:nvSpPr>
          <p:spPr>
            <a:xfrm>
              <a:off x="-3633509" y="-1717666"/>
              <a:ext cx="172992" cy="199584"/>
            </a:xfrm>
            <a:custGeom>
              <a:rect b="b" l="l" r="r" t="t"/>
              <a:pathLst>
                <a:path extrusionOk="0" h="6237" w="5406">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
            <p:cNvSpPr/>
            <p:nvPr/>
          </p:nvSpPr>
          <p:spPr>
            <a:xfrm>
              <a:off x="-3940229" y="-1450050"/>
              <a:ext cx="228640" cy="126656"/>
            </a:xfrm>
            <a:custGeom>
              <a:rect b="b" l="l" r="r" t="t"/>
              <a:pathLst>
                <a:path extrusionOk="0" h="3958" w="7145">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4297221" y="-1430562"/>
              <a:ext cx="232064" cy="115936"/>
            </a:xfrm>
            <a:custGeom>
              <a:rect b="b" l="l" r="r" t="t"/>
              <a:pathLst>
                <a:path extrusionOk="0" h="3623" w="7252">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
            <p:cNvSpPr/>
            <p:nvPr/>
          </p:nvSpPr>
          <p:spPr>
            <a:xfrm>
              <a:off x="-4527333" y="-2055682"/>
              <a:ext cx="82336" cy="204992"/>
            </a:xfrm>
            <a:custGeom>
              <a:rect b="b" l="l" r="r" t="t"/>
              <a:pathLst>
                <a:path extrusionOk="0" h="6406" w="2573">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1376101" y="-705346"/>
              <a:ext cx="81184" cy="150816"/>
            </a:xfrm>
            <a:custGeom>
              <a:rect b="b" l="l" r="r" t="t"/>
              <a:pathLst>
                <a:path extrusionOk="0" h="4713" w="2537">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4509061" y="-1721346"/>
              <a:ext cx="138336" cy="219648"/>
            </a:xfrm>
            <a:custGeom>
              <a:rect b="b" l="l" r="r" t="t"/>
              <a:pathLst>
                <a:path extrusionOk="0" h="6864" w="4323">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1668709" y="-919554"/>
              <a:ext cx="223680" cy="136800"/>
            </a:xfrm>
            <a:custGeom>
              <a:rect b="b" l="l" r="r" t="t"/>
              <a:pathLst>
                <a:path extrusionOk="0" h="4275" w="699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
            <p:cNvSpPr/>
            <p:nvPr/>
          </p:nvSpPr>
          <p:spPr>
            <a:xfrm>
              <a:off x="-1976165" y="-1097922"/>
              <a:ext cx="192832" cy="180288"/>
            </a:xfrm>
            <a:custGeom>
              <a:rect b="b" l="l" r="r" t="t"/>
              <a:pathLst>
                <a:path extrusionOk="0" h="5634" w="6026">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98" name="Shape 198"/>
        <p:cNvGrpSpPr/>
        <p:nvPr/>
      </p:nvGrpSpPr>
      <p:grpSpPr>
        <a:xfrm>
          <a:off x="0" y="0"/>
          <a:ext cx="0" cy="0"/>
          <a:chOff x="0" y="0"/>
          <a:chExt cx="0" cy="0"/>
        </a:xfrm>
      </p:grpSpPr>
      <p:sp>
        <p:nvSpPr>
          <p:cNvPr id="199" name="Google Shape;199;p9"/>
          <p:cNvSpPr/>
          <p:nvPr/>
        </p:nvSpPr>
        <p:spPr>
          <a:xfrm>
            <a:off x="0" y="-20627"/>
            <a:ext cx="9191863" cy="5190535"/>
          </a:xfrm>
          <a:custGeom>
            <a:rect b="b" l="l" r="r" t="t"/>
            <a:pathLst>
              <a:path extrusionOk="0" h="160735" w="285750">
                <a:moveTo>
                  <a:pt x="0" y="0"/>
                </a:moveTo>
                <a:lnTo>
                  <a:pt x="0" y="160734"/>
                </a:lnTo>
                <a:lnTo>
                  <a:pt x="285750" y="160734"/>
                </a:lnTo>
                <a:lnTo>
                  <a:pt x="285750" y="109752"/>
                </a:lnTo>
                <a:cubicBezTo>
                  <a:pt x="277880" y="108466"/>
                  <a:pt x="270177" y="106251"/>
                  <a:pt x="263485" y="102667"/>
                </a:cubicBezTo>
                <a:cubicBezTo>
                  <a:pt x="254649" y="97928"/>
                  <a:pt x="244479" y="96038"/>
                  <a:pt x="233442" y="96038"/>
                </a:cubicBezTo>
                <a:cubicBezTo>
                  <a:pt x="189969" y="96038"/>
                  <a:pt x="133047" y="125360"/>
                  <a:pt x="91206" y="125360"/>
                </a:cubicBezTo>
                <a:cubicBezTo>
                  <a:pt x="83441" y="125360"/>
                  <a:pt x="76195" y="124350"/>
                  <a:pt x="69652" y="121955"/>
                </a:cubicBezTo>
                <a:cubicBezTo>
                  <a:pt x="17312" y="102810"/>
                  <a:pt x="15026" y="74104"/>
                  <a:pt x="28182" y="26539"/>
                </a:cubicBezTo>
                <a:cubicBezTo>
                  <a:pt x="30932" y="16633"/>
                  <a:pt x="29932" y="7680"/>
                  <a:pt x="2620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txBox="1"/>
          <p:nvPr>
            <p:ph type="title"/>
          </p:nvPr>
        </p:nvSpPr>
        <p:spPr>
          <a:xfrm>
            <a:off x="1962125" y="2737925"/>
            <a:ext cx="52095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3100"/>
              <a:buNone/>
              <a:defRPr sz="2500">
                <a:solidFill>
                  <a:schemeClr val="accent1"/>
                </a:solidFill>
              </a:defRPr>
            </a:lvl1pPr>
            <a:lvl2pPr lvl="1" algn="ctr">
              <a:lnSpc>
                <a:spcPct val="100000"/>
              </a:lnSpc>
              <a:spcBef>
                <a:spcPts val="0"/>
              </a:spcBef>
              <a:spcAft>
                <a:spcPts val="0"/>
              </a:spcAft>
              <a:buClr>
                <a:schemeClr val="accent1"/>
              </a:buClr>
              <a:buSzPts val="5100"/>
              <a:buNone/>
              <a:defRPr sz="5100">
                <a:solidFill>
                  <a:schemeClr val="accent1"/>
                </a:solidFill>
              </a:defRPr>
            </a:lvl2pPr>
            <a:lvl3pPr lvl="2" algn="ctr">
              <a:lnSpc>
                <a:spcPct val="100000"/>
              </a:lnSpc>
              <a:spcBef>
                <a:spcPts val="0"/>
              </a:spcBef>
              <a:spcAft>
                <a:spcPts val="0"/>
              </a:spcAft>
              <a:buClr>
                <a:schemeClr val="accent1"/>
              </a:buClr>
              <a:buSzPts val="5100"/>
              <a:buNone/>
              <a:defRPr sz="5100">
                <a:solidFill>
                  <a:schemeClr val="accent1"/>
                </a:solidFill>
              </a:defRPr>
            </a:lvl3pPr>
            <a:lvl4pPr lvl="3" algn="ctr">
              <a:lnSpc>
                <a:spcPct val="100000"/>
              </a:lnSpc>
              <a:spcBef>
                <a:spcPts val="0"/>
              </a:spcBef>
              <a:spcAft>
                <a:spcPts val="0"/>
              </a:spcAft>
              <a:buClr>
                <a:schemeClr val="accent1"/>
              </a:buClr>
              <a:buSzPts val="5100"/>
              <a:buNone/>
              <a:defRPr sz="5100">
                <a:solidFill>
                  <a:schemeClr val="accent1"/>
                </a:solidFill>
              </a:defRPr>
            </a:lvl4pPr>
            <a:lvl5pPr lvl="4" algn="ctr">
              <a:lnSpc>
                <a:spcPct val="100000"/>
              </a:lnSpc>
              <a:spcBef>
                <a:spcPts val="0"/>
              </a:spcBef>
              <a:spcAft>
                <a:spcPts val="0"/>
              </a:spcAft>
              <a:buClr>
                <a:schemeClr val="accent1"/>
              </a:buClr>
              <a:buSzPts val="5100"/>
              <a:buNone/>
              <a:defRPr sz="5100">
                <a:solidFill>
                  <a:schemeClr val="accent1"/>
                </a:solidFill>
              </a:defRPr>
            </a:lvl5pPr>
            <a:lvl6pPr lvl="5" algn="ctr">
              <a:lnSpc>
                <a:spcPct val="100000"/>
              </a:lnSpc>
              <a:spcBef>
                <a:spcPts val="0"/>
              </a:spcBef>
              <a:spcAft>
                <a:spcPts val="0"/>
              </a:spcAft>
              <a:buClr>
                <a:schemeClr val="accent1"/>
              </a:buClr>
              <a:buSzPts val="5100"/>
              <a:buNone/>
              <a:defRPr sz="5100">
                <a:solidFill>
                  <a:schemeClr val="accent1"/>
                </a:solidFill>
              </a:defRPr>
            </a:lvl6pPr>
            <a:lvl7pPr lvl="6" algn="ctr">
              <a:lnSpc>
                <a:spcPct val="100000"/>
              </a:lnSpc>
              <a:spcBef>
                <a:spcPts val="0"/>
              </a:spcBef>
              <a:spcAft>
                <a:spcPts val="0"/>
              </a:spcAft>
              <a:buClr>
                <a:schemeClr val="accent1"/>
              </a:buClr>
              <a:buSzPts val="5100"/>
              <a:buNone/>
              <a:defRPr sz="5100">
                <a:solidFill>
                  <a:schemeClr val="accent1"/>
                </a:solidFill>
              </a:defRPr>
            </a:lvl7pPr>
            <a:lvl8pPr lvl="7" algn="ctr">
              <a:lnSpc>
                <a:spcPct val="100000"/>
              </a:lnSpc>
              <a:spcBef>
                <a:spcPts val="0"/>
              </a:spcBef>
              <a:spcAft>
                <a:spcPts val="0"/>
              </a:spcAft>
              <a:buClr>
                <a:schemeClr val="accent1"/>
              </a:buClr>
              <a:buSzPts val="5100"/>
              <a:buNone/>
              <a:defRPr sz="5100">
                <a:solidFill>
                  <a:schemeClr val="accent1"/>
                </a:solidFill>
              </a:defRPr>
            </a:lvl8pPr>
            <a:lvl9pPr lvl="8" algn="ctr">
              <a:lnSpc>
                <a:spcPct val="100000"/>
              </a:lnSpc>
              <a:spcBef>
                <a:spcPts val="0"/>
              </a:spcBef>
              <a:spcAft>
                <a:spcPts val="0"/>
              </a:spcAft>
              <a:buClr>
                <a:schemeClr val="accent1"/>
              </a:buClr>
              <a:buSzPts val="5100"/>
              <a:buNone/>
              <a:defRPr sz="5100">
                <a:solidFill>
                  <a:schemeClr val="accent1"/>
                </a:solidFill>
              </a:defRPr>
            </a:lvl9pPr>
          </a:lstStyle>
          <a:p/>
        </p:txBody>
      </p:sp>
      <p:sp>
        <p:nvSpPr>
          <p:cNvPr id="201" name="Google Shape;201;p9"/>
          <p:cNvSpPr txBox="1"/>
          <p:nvPr>
            <p:ph idx="1" type="subTitle"/>
          </p:nvPr>
        </p:nvSpPr>
        <p:spPr>
          <a:xfrm>
            <a:off x="1776750" y="1143000"/>
            <a:ext cx="5590500" cy="1428900"/>
          </a:xfrm>
          <a:prstGeom prst="rect">
            <a:avLst/>
          </a:prstGeom>
          <a:noFill/>
          <a:ln>
            <a:noFill/>
          </a:ln>
        </p:spPr>
        <p:txBody>
          <a:bodyPr anchorCtr="0" anchor="ctr" bIns="0" lIns="91425" spcFirstLastPara="1" rIns="91425" wrap="square" tIns="0">
            <a:noAutofit/>
          </a:bodyPr>
          <a:lstStyle>
            <a:lvl1pPr lvl="0" algn="ctr">
              <a:lnSpc>
                <a:spcPct val="115000"/>
              </a:lnSpc>
              <a:spcBef>
                <a:spcPts val="0"/>
              </a:spcBef>
              <a:spcAft>
                <a:spcPts val="0"/>
              </a:spcAft>
              <a:buClr>
                <a:schemeClr val="lt1"/>
              </a:buClr>
              <a:buSzPts val="2400"/>
              <a:buFont typeface="Fira Sans"/>
              <a:buNone/>
              <a:defRPr sz="2400">
                <a:solidFill>
                  <a:schemeClr val="lt1"/>
                </a:solidFill>
                <a:latin typeface="Fira Sans"/>
                <a:ea typeface="Fira Sans"/>
                <a:cs typeface="Fira Sans"/>
                <a:sym typeface="Fira Sans"/>
              </a:defRPr>
            </a:lvl1pPr>
            <a:lvl2pPr lvl="1" algn="ctr">
              <a:lnSpc>
                <a:spcPct val="115000"/>
              </a:lnSpc>
              <a:spcBef>
                <a:spcPts val="1600"/>
              </a:spcBef>
              <a:spcAft>
                <a:spcPts val="0"/>
              </a:spcAft>
              <a:buClr>
                <a:srgbClr val="2F2D4F"/>
              </a:buClr>
              <a:buSzPts val="2600"/>
              <a:buNone/>
              <a:defRPr sz="2600">
                <a:solidFill>
                  <a:srgbClr val="2F2D4F"/>
                </a:solidFill>
              </a:defRPr>
            </a:lvl2pPr>
            <a:lvl3pPr lvl="2" algn="ctr">
              <a:lnSpc>
                <a:spcPct val="115000"/>
              </a:lnSpc>
              <a:spcBef>
                <a:spcPts val="1600"/>
              </a:spcBef>
              <a:spcAft>
                <a:spcPts val="0"/>
              </a:spcAft>
              <a:buClr>
                <a:srgbClr val="2F2D4F"/>
              </a:buClr>
              <a:buSzPts val="2600"/>
              <a:buNone/>
              <a:defRPr sz="2600">
                <a:solidFill>
                  <a:srgbClr val="2F2D4F"/>
                </a:solidFill>
              </a:defRPr>
            </a:lvl3pPr>
            <a:lvl4pPr lvl="3" algn="ctr">
              <a:lnSpc>
                <a:spcPct val="115000"/>
              </a:lnSpc>
              <a:spcBef>
                <a:spcPts val="1600"/>
              </a:spcBef>
              <a:spcAft>
                <a:spcPts val="0"/>
              </a:spcAft>
              <a:buClr>
                <a:srgbClr val="2F2D4F"/>
              </a:buClr>
              <a:buSzPts val="2600"/>
              <a:buNone/>
              <a:defRPr sz="2600">
                <a:solidFill>
                  <a:srgbClr val="2F2D4F"/>
                </a:solidFill>
              </a:defRPr>
            </a:lvl4pPr>
            <a:lvl5pPr lvl="4" algn="ctr">
              <a:lnSpc>
                <a:spcPct val="115000"/>
              </a:lnSpc>
              <a:spcBef>
                <a:spcPts val="1600"/>
              </a:spcBef>
              <a:spcAft>
                <a:spcPts val="0"/>
              </a:spcAft>
              <a:buClr>
                <a:srgbClr val="2F2D4F"/>
              </a:buClr>
              <a:buSzPts val="2600"/>
              <a:buNone/>
              <a:defRPr sz="2600">
                <a:solidFill>
                  <a:srgbClr val="2F2D4F"/>
                </a:solidFill>
              </a:defRPr>
            </a:lvl5pPr>
            <a:lvl6pPr lvl="5" algn="ctr">
              <a:lnSpc>
                <a:spcPct val="115000"/>
              </a:lnSpc>
              <a:spcBef>
                <a:spcPts val="1600"/>
              </a:spcBef>
              <a:spcAft>
                <a:spcPts val="0"/>
              </a:spcAft>
              <a:buClr>
                <a:srgbClr val="2F2D4F"/>
              </a:buClr>
              <a:buSzPts val="2600"/>
              <a:buNone/>
              <a:defRPr sz="2600">
                <a:solidFill>
                  <a:srgbClr val="2F2D4F"/>
                </a:solidFill>
              </a:defRPr>
            </a:lvl6pPr>
            <a:lvl7pPr lvl="6" algn="ctr">
              <a:lnSpc>
                <a:spcPct val="115000"/>
              </a:lnSpc>
              <a:spcBef>
                <a:spcPts val="1600"/>
              </a:spcBef>
              <a:spcAft>
                <a:spcPts val="0"/>
              </a:spcAft>
              <a:buClr>
                <a:srgbClr val="2F2D4F"/>
              </a:buClr>
              <a:buSzPts val="2600"/>
              <a:buNone/>
              <a:defRPr sz="2600">
                <a:solidFill>
                  <a:srgbClr val="2F2D4F"/>
                </a:solidFill>
              </a:defRPr>
            </a:lvl7pPr>
            <a:lvl8pPr lvl="7" algn="ctr">
              <a:lnSpc>
                <a:spcPct val="115000"/>
              </a:lnSpc>
              <a:spcBef>
                <a:spcPts val="1600"/>
              </a:spcBef>
              <a:spcAft>
                <a:spcPts val="0"/>
              </a:spcAft>
              <a:buClr>
                <a:srgbClr val="2F2D4F"/>
              </a:buClr>
              <a:buSzPts val="2600"/>
              <a:buNone/>
              <a:defRPr sz="2600">
                <a:solidFill>
                  <a:srgbClr val="2F2D4F"/>
                </a:solidFill>
              </a:defRPr>
            </a:lvl8pPr>
            <a:lvl9pPr lvl="8" algn="ctr">
              <a:lnSpc>
                <a:spcPct val="115000"/>
              </a:lnSpc>
              <a:spcBef>
                <a:spcPts val="1600"/>
              </a:spcBef>
              <a:spcAft>
                <a:spcPts val="1600"/>
              </a:spcAft>
              <a:buClr>
                <a:srgbClr val="2F2D4F"/>
              </a:buClr>
              <a:buSzPts val="2600"/>
              <a:buNone/>
              <a:defRPr sz="2600">
                <a:solidFill>
                  <a:srgbClr val="2F2D4F"/>
                </a:solidFill>
              </a:defRPr>
            </a:lvl9pPr>
          </a:lstStyle>
          <a:p/>
        </p:txBody>
      </p:sp>
      <p:sp>
        <p:nvSpPr>
          <p:cNvPr id="202" name="Google Shape;202;p9"/>
          <p:cNvSpPr/>
          <p:nvPr/>
        </p:nvSpPr>
        <p:spPr>
          <a:xfrm>
            <a:off x="662562" y="-47625"/>
            <a:ext cx="8381885" cy="4101761"/>
          </a:xfrm>
          <a:custGeom>
            <a:rect b="b" l="l" r="r" t="t"/>
            <a:pathLst>
              <a:path extrusionOk="0" h="127019" w="260570">
                <a:moveTo>
                  <a:pt x="5611" y="0"/>
                </a:moveTo>
                <a:cubicBezTo>
                  <a:pt x="5486" y="0"/>
                  <a:pt x="5359" y="28"/>
                  <a:pt x="5240" y="86"/>
                </a:cubicBezTo>
                <a:cubicBezTo>
                  <a:pt x="4823" y="288"/>
                  <a:pt x="4656" y="788"/>
                  <a:pt x="4859" y="1205"/>
                </a:cubicBezTo>
                <a:cubicBezTo>
                  <a:pt x="5680" y="2896"/>
                  <a:pt x="6371" y="4670"/>
                  <a:pt x="6895" y="6444"/>
                </a:cubicBezTo>
                <a:cubicBezTo>
                  <a:pt x="7002" y="6813"/>
                  <a:pt x="7335" y="7051"/>
                  <a:pt x="7704" y="7051"/>
                </a:cubicBezTo>
                <a:cubicBezTo>
                  <a:pt x="7776" y="7051"/>
                  <a:pt x="7859" y="7039"/>
                  <a:pt x="7942" y="7015"/>
                </a:cubicBezTo>
                <a:cubicBezTo>
                  <a:pt x="8383" y="6884"/>
                  <a:pt x="8633" y="6408"/>
                  <a:pt x="8502" y="5968"/>
                </a:cubicBezTo>
                <a:cubicBezTo>
                  <a:pt x="7942" y="4098"/>
                  <a:pt x="7228" y="2253"/>
                  <a:pt x="6359" y="467"/>
                </a:cubicBezTo>
                <a:cubicBezTo>
                  <a:pt x="6215" y="170"/>
                  <a:pt x="5919" y="0"/>
                  <a:pt x="5611" y="0"/>
                </a:cubicBezTo>
                <a:close/>
                <a:moveTo>
                  <a:pt x="8886" y="11021"/>
                </a:moveTo>
                <a:cubicBezTo>
                  <a:pt x="8850" y="11021"/>
                  <a:pt x="8813" y="11023"/>
                  <a:pt x="8776" y="11028"/>
                </a:cubicBezTo>
                <a:cubicBezTo>
                  <a:pt x="8311" y="11075"/>
                  <a:pt x="7990" y="11492"/>
                  <a:pt x="8049" y="11956"/>
                </a:cubicBezTo>
                <a:cubicBezTo>
                  <a:pt x="8228" y="13385"/>
                  <a:pt x="8311" y="14850"/>
                  <a:pt x="8311" y="16314"/>
                </a:cubicBezTo>
                <a:cubicBezTo>
                  <a:pt x="8311" y="16731"/>
                  <a:pt x="8311" y="17159"/>
                  <a:pt x="8288" y="17588"/>
                </a:cubicBezTo>
                <a:cubicBezTo>
                  <a:pt x="8276" y="18052"/>
                  <a:pt x="8633" y="18433"/>
                  <a:pt x="9097" y="18445"/>
                </a:cubicBezTo>
                <a:cubicBezTo>
                  <a:pt x="9109" y="18445"/>
                  <a:pt x="9121" y="18457"/>
                  <a:pt x="9133" y="18457"/>
                </a:cubicBezTo>
                <a:cubicBezTo>
                  <a:pt x="9573" y="18457"/>
                  <a:pt x="9954" y="18100"/>
                  <a:pt x="9966" y="17648"/>
                </a:cubicBezTo>
                <a:cubicBezTo>
                  <a:pt x="9978" y="17195"/>
                  <a:pt x="9990" y="16755"/>
                  <a:pt x="9990" y="16314"/>
                </a:cubicBezTo>
                <a:cubicBezTo>
                  <a:pt x="9990" y="14778"/>
                  <a:pt x="9895" y="13242"/>
                  <a:pt x="9704" y="11754"/>
                </a:cubicBezTo>
                <a:cubicBezTo>
                  <a:pt x="9661" y="11327"/>
                  <a:pt x="9304" y="11021"/>
                  <a:pt x="8886" y="11021"/>
                </a:cubicBezTo>
                <a:close/>
                <a:moveTo>
                  <a:pt x="8504" y="22515"/>
                </a:moveTo>
                <a:cubicBezTo>
                  <a:pt x="8109" y="22515"/>
                  <a:pt x="7754" y="22795"/>
                  <a:pt x="7680" y="23196"/>
                </a:cubicBezTo>
                <a:cubicBezTo>
                  <a:pt x="7454" y="24506"/>
                  <a:pt x="7145" y="25827"/>
                  <a:pt x="6775" y="27149"/>
                </a:cubicBezTo>
                <a:cubicBezTo>
                  <a:pt x="6633" y="27685"/>
                  <a:pt x="6490" y="28208"/>
                  <a:pt x="6347" y="28732"/>
                </a:cubicBezTo>
                <a:cubicBezTo>
                  <a:pt x="6228" y="29185"/>
                  <a:pt x="6490" y="29649"/>
                  <a:pt x="6930" y="29768"/>
                </a:cubicBezTo>
                <a:cubicBezTo>
                  <a:pt x="7002" y="29780"/>
                  <a:pt x="7085" y="29792"/>
                  <a:pt x="7156" y="29792"/>
                </a:cubicBezTo>
                <a:cubicBezTo>
                  <a:pt x="7526" y="29792"/>
                  <a:pt x="7859" y="29554"/>
                  <a:pt x="7966" y="29173"/>
                </a:cubicBezTo>
                <a:cubicBezTo>
                  <a:pt x="8097" y="28649"/>
                  <a:pt x="8252" y="28125"/>
                  <a:pt x="8395" y="27601"/>
                </a:cubicBezTo>
                <a:cubicBezTo>
                  <a:pt x="8776" y="26232"/>
                  <a:pt x="9085" y="24851"/>
                  <a:pt x="9335" y="23494"/>
                </a:cubicBezTo>
                <a:cubicBezTo>
                  <a:pt x="9419" y="23041"/>
                  <a:pt x="9109" y="22612"/>
                  <a:pt x="8657" y="22529"/>
                </a:cubicBezTo>
                <a:cubicBezTo>
                  <a:pt x="8605" y="22520"/>
                  <a:pt x="8554" y="22515"/>
                  <a:pt x="8504" y="22515"/>
                </a:cubicBezTo>
                <a:close/>
                <a:moveTo>
                  <a:pt x="5681" y="33705"/>
                </a:moveTo>
                <a:cubicBezTo>
                  <a:pt x="5307" y="33705"/>
                  <a:pt x="4973" y="33959"/>
                  <a:pt x="4882" y="34340"/>
                </a:cubicBezTo>
                <a:cubicBezTo>
                  <a:pt x="4394" y="36269"/>
                  <a:pt x="3942" y="38162"/>
                  <a:pt x="3525" y="39972"/>
                </a:cubicBezTo>
                <a:cubicBezTo>
                  <a:pt x="3430" y="40424"/>
                  <a:pt x="3704" y="40865"/>
                  <a:pt x="4156" y="40972"/>
                </a:cubicBezTo>
                <a:cubicBezTo>
                  <a:pt x="4228" y="40984"/>
                  <a:pt x="4287" y="40996"/>
                  <a:pt x="4347" y="40996"/>
                </a:cubicBezTo>
                <a:cubicBezTo>
                  <a:pt x="4728" y="40996"/>
                  <a:pt x="5073" y="40734"/>
                  <a:pt x="5156" y="40341"/>
                </a:cubicBezTo>
                <a:cubicBezTo>
                  <a:pt x="5561" y="38555"/>
                  <a:pt x="6013" y="36662"/>
                  <a:pt x="6502" y="34745"/>
                </a:cubicBezTo>
                <a:cubicBezTo>
                  <a:pt x="6609" y="34292"/>
                  <a:pt x="6347" y="33840"/>
                  <a:pt x="5894" y="33733"/>
                </a:cubicBezTo>
                <a:cubicBezTo>
                  <a:pt x="5823" y="33714"/>
                  <a:pt x="5751" y="33705"/>
                  <a:pt x="5681" y="33705"/>
                </a:cubicBezTo>
                <a:close/>
                <a:moveTo>
                  <a:pt x="3141" y="44967"/>
                </a:moveTo>
                <a:cubicBezTo>
                  <a:pt x="2753" y="44967"/>
                  <a:pt x="2407" y="45244"/>
                  <a:pt x="2334" y="45639"/>
                </a:cubicBezTo>
                <a:cubicBezTo>
                  <a:pt x="1953" y="47604"/>
                  <a:pt x="1608" y="49532"/>
                  <a:pt x="1322" y="51366"/>
                </a:cubicBezTo>
                <a:cubicBezTo>
                  <a:pt x="1251" y="51818"/>
                  <a:pt x="1561" y="52247"/>
                  <a:pt x="2025" y="52319"/>
                </a:cubicBezTo>
                <a:cubicBezTo>
                  <a:pt x="2061" y="52319"/>
                  <a:pt x="2108" y="52330"/>
                  <a:pt x="2156" y="52330"/>
                </a:cubicBezTo>
                <a:cubicBezTo>
                  <a:pt x="2561" y="52330"/>
                  <a:pt x="2918" y="52033"/>
                  <a:pt x="2977" y="51616"/>
                </a:cubicBezTo>
                <a:cubicBezTo>
                  <a:pt x="3263" y="49806"/>
                  <a:pt x="3597" y="47901"/>
                  <a:pt x="3978" y="45961"/>
                </a:cubicBezTo>
                <a:cubicBezTo>
                  <a:pt x="4061" y="45508"/>
                  <a:pt x="3763" y="45068"/>
                  <a:pt x="3311" y="44984"/>
                </a:cubicBezTo>
                <a:cubicBezTo>
                  <a:pt x="3254" y="44972"/>
                  <a:pt x="3197" y="44967"/>
                  <a:pt x="3141" y="44967"/>
                </a:cubicBezTo>
                <a:close/>
                <a:moveTo>
                  <a:pt x="1391" y="56374"/>
                </a:moveTo>
                <a:cubicBezTo>
                  <a:pt x="973" y="56374"/>
                  <a:pt x="605" y="56693"/>
                  <a:pt x="560" y="57117"/>
                </a:cubicBezTo>
                <a:cubicBezTo>
                  <a:pt x="346" y="59117"/>
                  <a:pt x="191" y="61058"/>
                  <a:pt x="96" y="62927"/>
                </a:cubicBezTo>
                <a:cubicBezTo>
                  <a:pt x="72" y="63391"/>
                  <a:pt x="429" y="63772"/>
                  <a:pt x="894" y="63796"/>
                </a:cubicBezTo>
                <a:lnTo>
                  <a:pt x="930" y="63796"/>
                </a:lnTo>
                <a:cubicBezTo>
                  <a:pt x="1370" y="63796"/>
                  <a:pt x="1751" y="63451"/>
                  <a:pt x="1763" y="63010"/>
                </a:cubicBezTo>
                <a:cubicBezTo>
                  <a:pt x="1858" y="61177"/>
                  <a:pt x="2013" y="59260"/>
                  <a:pt x="2227" y="57295"/>
                </a:cubicBezTo>
                <a:cubicBezTo>
                  <a:pt x="2275" y="56843"/>
                  <a:pt x="1942" y="56426"/>
                  <a:pt x="1477" y="56379"/>
                </a:cubicBezTo>
                <a:cubicBezTo>
                  <a:pt x="1448" y="56375"/>
                  <a:pt x="1420" y="56374"/>
                  <a:pt x="1391" y="56374"/>
                </a:cubicBezTo>
                <a:close/>
                <a:moveTo>
                  <a:pt x="856" y="67903"/>
                </a:moveTo>
                <a:cubicBezTo>
                  <a:pt x="849" y="67903"/>
                  <a:pt x="842" y="67904"/>
                  <a:pt x="834" y="67904"/>
                </a:cubicBezTo>
                <a:cubicBezTo>
                  <a:pt x="370" y="67916"/>
                  <a:pt x="1" y="68297"/>
                  <a:pt x="13" y="68761"/>
                </a:cubicBezTo>
                <a:cubicBezTo>
                  <a:pt x="60" y="70761"/>
                  <a:pt x="191" y="72714"/>
                  <a:pt x="406" y="74583"/>
                </a:cubicBezTo>
                <a:cubicBezTo>
                  <a:pt x="453" y="75012"/>
                  <a:pt x="810" y="75333"/>
                  <a:pt x="1239" y="75333"/>
                </a:cubicBezTo>
                <a:cubicBezTo>
                  <a:pt x="1263" y="75333"/>
                  <a:pt x="1299" y="75321"/>
                  <a:pt x="1334" y="75321"/>
                </a:cubicBezTo>
                <a:cubicBezTo>
                  <a:pt x="1787" y="75274"/>
                  <a:pt x="2120" y="74857"/>
                  <a:pt x="2073" y="74393"/>
                </a:cubicBezTo>
                <a:cubicBezTo>
                  <a:pt x="1858" y="72583"/>
                  <a:pt x="1739" y="70666"/>
                  <a:pt x="1692" y="68713"/>
                </a:cubicBezTo>
                <a:cubicBezTo>
                  <a:pt x="1680" y="68257"/>
                  <a:pt x="1299" y="67903"/>
                  <a:pt x="856" y="67903"/>
                </a:cubicBezTo>
                <a:close/>
                <a:moveTo>
                  <a:pt x="2189" y="79347"/>
                </a:moveTo>
                <a:cubicBezTo>
                  <a:pt x="2127" y="79347"/>
                  <a:pt x="2064" y="79354"/>
                  <a:pt x="2001" y="79369"/>
                </a:cubicBezTo>
                <a:cubicBezTo>
                  <a:pt x="1549" y="79465"/>
                  <a:pt x="1263" y="79905"/>
                  <a:pt x="1358" y="80358"/>
                </a:cubicBezTo>
                <a:cubicBezTo>
                  <a:pt x="1787" y="82298"/>
                  <a:pt x="2334" y="84203"/>
                  <a:pt x="2965" y="86001"/>
                </a:cubicBezTo>
                <a:cubicBezTo>
                  <a:pt x="3085" y="86347"/>
                  <a:pt x="3406" y="86561"/>
                  <a:pt x="3751" y="86561"/>
                </a:cubicBezTo>
                <a:cubicBezTo>
                  <a:pt x="3847" y="86561"/>
                  <a:pt x="3942" y="86549"/>
                  <a:pt x="4037" y="86513"/>
                </a:cubicBezTo>
                <a:cubicBezTo>
                  <a:pt x="4466" y="86358"/>
                  <a:pt x="4704" y="85882"/>
                  <a:pt x="4549" y="85454"/>
                </a:cubicBezTo>
                <a:cubicBezTo>
                  <a:pt x="3930" y="83703"/>
                  <a:pt x="3406" y="81870"/>
                  <a:pt x="2989" y="80000"/>
                </a:cubicBezTo>
                <a:cubicBezTo>
                  <a:pt x="2908" y="79612"/>
                  <a:pt x="2563" y="79347"/>
                  <a:pt x="2189" y="79347"/>
                </a:cubicBezTo>
                <a:close/>
                <a:moveTo>
                  <a:pt x="6019" y="90194"/>
                </a:moveTo>
                <a:cubicBezTo>
                  <a:pt x="5893" y="90194"/>
                  <a:pt x="5764" y="90224"/>
                  <a:pt x="5644" y="90287"/>
                </a:cubicBezTo>
                <a:cubicBezTo>
                  <a:pt x="5228" y="90490"/>
                  <a:pt x="5061" y="90990"/>
                  <a:pt x="5275" y="91407"/>
                </a:cubicBezTo>
                <a:cubicBezTo>
                  <a:pt x="6144" y="93145"/>
                  <a:pt x="7156" y="94836"/>
                  <a:pt x="8264" y="96467"/>
                </a:cubicBezTo>
                <a:cubicBezTo>
                  <a:pt x="8419" y="96705"/>
                  <a:pt x="8680" y="96824"/>
                  <a:pt x="8954" y="96824"/>
                </a:cubicBezTo>
                <a:cubicBezTo>
                  <a:pt x="9109" y="96824"/>
                  <a:pt x="9276" y="96776"/>
                  <a:pt x="9419" y="96681"/>
                </a:cubicBezTo>
                <a:cubicBezTo>
                  <a:pt x="9800" y="96419"/>
                  <a:pt x="9907" y="95895"/>
                  <a:pt x="9645" y="95514"/>
                </a:cubicBezTo>
                <a:cubicBezTo>
                  <a:pt x="8573" y="93955"/>
                  <a:pt x="7609" y="92323"/>
                  <a:pt x="6764" y="90657"/>
                </a:cubicBezTo>
                <a:cubicBezTo>
                  <a:pt x="6613" y="90363"/>
                  <a:pt x="6320" y="90194"/>
                  <a:pt x="6019" y="90194"/>
                </a:cubicBezTo>
                <a:close/>
                <a:moveTo>
                  <a:pt x="212837" y="96038"/>
                </a:moveTo>
                <a:cubicBezTo>
                  <a:pt x="211849" y="96038"/>
                  <a:pt x="210825" y="96050"/>
                  <a:pt x="209801" y="96086"/>
                </a:cubicBezTo>
                <a:cubicBezTo>
                  <a:pt x="209348" y="96098"/>
                  <a:pt x="208979" y="96479"/>
                  <a:pt x="208991" y="96943"/>
                </a:cubicBezTo>
                <a:cubicBezTo>
                  <a:pt x="209003" y="97395"/>
                  <a:pt x="209384" y="97753"/>
                  <a:pt x="209825" y="97753"/>
                </a:cubicBezTo>
                <a:lnTo>
                  <a:pt x="209860" y="97753"/>
                </a:lnTo>
                <a:cubicBezTo>
                  <a:pt x="210861" y="97717"/>
                  <a:pt x="211861" y="97705"/>
                  <a:pt x="212837" y="97705"/>
                </a:cubicBezTo>
                <a:lnTo>
                  <a:pt x="212849" y="97705"/>
                </a:lnTo>
                <a:cubicBezTo>
                  <a:pt x="213766" y="97705"/>
                  <a:pt x="214682" y="97717"/>
                  <a:pt x="215575" y="97753"/>
                </a:cubicBezTo>
                <a:cubicBezTo>
                  <a:pt x="215583" y="97753"/>
                  <a:pt x="215590" y="97753"/>
                  <a:pt x="215597" y="97753"/>
                </a:cubicBezTo>
                <a:cubicBezTo>
                  <a:pt x="216052" y="97753"/>
                  <a:pt x="216433" y="97388"/>
                  <a:pt x="216445" y="96931"/>
                </a:cubicBezTo>
                <a:cubicBezTo>
                  <a:pt x="216456" y="96479"/>
                  <a:pt x="216087" y="96086"/>
                  <a:pt x="215635" y="96074"/>
                </a:cubicBezTo>
                <a:cubicBezTo>
                  <a:pt x="214718" y="96050"/>
                  <a:pt x="213778" y="96038"/>
                  <a:pt x="212837" y="96038"/>
                </a:cubicBezTo>
                <a:close/>
                <a:moveTo>
                  <a:pt x="204070" y="96405"/>
                </a:moveTo>
                <a:cubicBezTo>
                  <a:pt x="204048" y="96405"/>
                  <a:pt x="204025" y="96406"/>
                  <a:pt x="204003" y="96407"/>
                </a:cubicBezTo>
                <a:cubicBezTo>
                  <a:pt x="202133" y="96550"/>
                  <a:pt x="200193" y="96753"/>
                  <a:pt x="198216" y="96991"/>
                </a:cubicBezTo>
                <a:cubicBezTo>
                  <a:pt x="197764" y="97050"/>
                  <a:pt x="197442" y="97467"/>
                  <a:pt x="197490" y="97931"/>
                </a:cubicBezTo>
                <a:cubicBezTo>
                  <a:pt x="197549" y="98348"/>
                  <a:pt x="197907" y="98658"/>
                  <a:pt x="198323" y="98658"/>
                </a:cubicBezTo>
                <a:lnTo>
                  <a:pt x="198430" y="98658"/>
                </a:lnTo>
                <a:cubicBezTo>
                  <a:pt x="200371" y="98419"/>
                  <a:pt x="202288" y="98217"/>
                  <a:pt x="204133" y="98074"/>
                </a:cubicBezTo>
                <a:cubicBezTo>
                  <a:pt x="204598" y="98038"/>
                  <a:pt x="204943" y="97634"/>
                  <a:pt x="204907" y="97169"/>
                </a:cubicBezTo>
                <a:cubicBezTo>
                  <a:pt x="204862" y="96728"/>
                  <a:pt x="204505" y="96405"/>
                  <a:pt x="204070" y="96405"/>
                </a:cubicBezTo>
                <a:close/>
                <a:moveTo>
                  <a:pt x="221361" y="96439"/>
                </a:moveTo>
                <a:cubicBezTo>
                  <a:pt x="220942" y="96439"/>
                  <a:pt x="220573" y="96769"/>
                  <a:pt x="220528" y="97193"/>
                </a:cubicBezTo>
                <a:cubicBezTo>
                  <a:pt x="220493" y="97657"/>
                  <a:pt x="220826" y="98062"/>
                  <a:pt x="221278" y="98110"/>
                </a:cubicBezTo>
                <a:cubicBezTo>
                  <a:pt x="223219" y="98300"/>
                  <a:pt x="225112" y="98574"/>
                  <a:pt x="226934" y="98908"/>
                </a:cubicBezTo>
                <a:cubicBezTo>
                  <a:pt x="226982" y="98919"/>
                  <a:pt x="227029" y="98919"/>
                  <a:pt x="227077" y="98919"/>
                </a:cubicBezTo>
                <a:cubicBezTo>
                  <a:pt x="227482" y="98919"/>
                  <a:pt x="227827" y="98646"/>
                  <a:pt x="227898" y="98241"/>
                </a:cubicBezTo>
                <a:cubicBezTo>
                  <a:pt x="227994" y="97788"/>
                  <a:pt x="227684" y="97348"/>
                  <a:pt x="227232" y="97265"/>
                </a:cubicBezTo>
                <a:cubicBezTo>
                  <a:pt x="225374" y="96919"/>
                  <a:pt x="223434" y="96645"/>
                  <a:pt x="221445" y="96443"/>
                </a:cubicBezTo>
                <a:cubicBezTo>
                  <a:pt x="221417" y="96440"/>
                  <a:pt x="221389" y="96439"/>
                  <a:pt x="221361" y="96439"/>
                </a:cubicBezTo>
                <a:close/>
                <a:moveTo>
                  <a:pt x="192607" y="97790"/>
                </a:moveTo>
                <a:cubicBezTo>
                  <a:pt x="192564" y="97790"/>
                  <a:pt x="192521" y="97793"/>
                  <a:pt x="192477" y="97800"/>
                </a:cubicBezTo>
                <a:cubicBezTo>
                  <a:pt x="190632" y="98098"/>
                  <a:pt x="188703" y="98431"/>
                  <a:pt x="186762" y="98800"/>
                </a:cubicBezTo>
                <a:cubicBezTo>
                  <a:pt x="186310" y="98884"/>
                  <a:pt x="186012" y="99324"/>
                  <a:pt x="186096" y="99777"/>
                </a:cubicBezTo>
                <a:cubicBezTo>
                  <a:pt x="186167" y="100182"/>
                  <a:pt x="186524" y="100455"/>
                  <a:pt x="186917" y="100455"/>
                </a:cubicBezTo>
                <a:cubicBezTo>
                  <a:pt x="186965" y="100455"/>
                  <a:pt x="187024" y="100455"/>
                  <a:pt x="187072" y="100443"/>
                </a:cubicBezTo>
                <a:cubicBezTo>
                  <a:pt x="189001" y="100086"/>
                  <a:pt x="190906" y="99753"/>
                  <a:pt x="192739" y="99455"/>
                </a:cubicBezTo>
                <a:cubicBezTo>
                  <a:pt x="193192" y="99384"/>
                  <a:pt x="193501" y="98955"/>
                  <a:pt x="193430" y="98503"/>
                </a:cubicBezTo>
                <a:cubicBezTo>
                  <a:pt x="193365" y="98083"/>
                  <a:pt x="193009" y="97790"/>
                  <a:pt x="192607" y="97790"/>
                </a:cubicBezTo>
                <a:close/>
                <a:moveTo>
                  <a:pt x="232698" y="98564"/>
                </a:moveTo>
                <a:cubicBezTo>
                  <a:pt x="232330" y="98564"/>
                  <a:pt x="231997" y="98806"/>
                  <a:pt x="231899" y="99170"/>
                </a:cubicBezTo>
                <a:cubicBezTo>
                  <a:pt x="231768" y="99610"/>
                  <a:pt x="232030" y="100074"/>
                  <a:pt x="232470" y="100205"/>
                </a:cubicBezTo>
                <a:cubicBezTo>
                  <a:pt x="234316" y="100729"/>
                  <a:pt x="236126" y="101348"/>
                  <a:pt x="237840" y="102051"/>
                </a:cubicBezTo>
                <a:cubicBezTo>
                  <a:pt x="237947" y="102098"/>
                  <a:pt x="238054" y="102110"/>
                  <a:pt x="238162" y="102110"/>
                </a:cubicBezTo>
                <a:cubicBezTo>
                  <a:pt x="238483" y="102110"/>
                  <a:pt x="238804" y="101920"/>
                  <a:pt x="238935" y="101586"/>
                </a:cubicBezTo>
                <a:cubicBezTo>
                  <a:pt x="239102" y="101170"/>
                  <a:pt x="238900" y="100682"/>
                  <a:pt x="238471" y="100503"/>
                </a:cubicBezTo>
                <a:cubicBezTo>
                  <a:pt x="236697" y="99777"/>
                  <a:pt x="234840" y="99146"/>
                  <a:pt x="232935" y="98598"/>
                </a:cubicBezTo>
                <a:cubicBezTo>
                  <a:pt x="232856" y="98575"/>
                  <a:pt x="232776" y="98564"/>
                  <a:pt x="232698" y="98564"/>
                </a:cubicBezTo>
                <a:close/>
                <a:moveTo>
                  <a:pt x="181258" y="99937"/>
                </a:moveTo>
                <a:cubicBezTo>
                  <a:pt x="181200" y="99937"/>
                  <a:pt x="181142" y="99943"/>
                  <a:pt x="181083" y="99955"/>
                </a:cubicBezTo>
                <a:cubicBezTo>
                  <a:pt x="179261" y="100348"/>
                  <a:pt x="177356" y="100777"/>
                  <a:pt x="175428" y="101229"/>
                </a:cubicBezTo>
                <a:cubicBezTo>
                  <a:pt x="174975" y="101336"/>
                  <a:pt x="174701" y="101789"/>
                  <a:pt x="174808" y="102229"/>
                </a:cubicBezTo>
                <a:cubicBezTo>
                  <a:pt x="174904" y="102622"/>
                  <a:pt x="175237" y="102884"/>
                  <a:pt x="175618" y="102884"/>
                </a:cubicBezTo>
                <a:cubicBezTo>
                  <a:pt x="175689" y="102884"/>
                  <a:pt x="175749" y="102872"/>
                  <a:pt x="175820" y="102860"/>
                </a:cubicBezTo>
                <a:cubicBezTo>
                  <a:pt x="177737" y="102408"/>
                  <a:pt x="179619" y="101979"/>
                  <a:pt x="181428" y="101586"/>
                </a:cubicBezTo>
                <a:cubicBezTo>
                  <a:pt x="181881" y="101491"/>
                  <a:pt x="182166" y="101051"/>
                  <a:pt x="182071" y="100598"/>
                </a:cubicBezTo>
                <a:cubicBezTo>
                  <a:pt x="181988" y="100205"/>
                  <a:pt x="181644" y="99937"/>
                  <a:pt x="181258" y="99937"/>
                </a:cubicBezTo>
                <a:close/>
                <a:moveTo>
                  <a:pt x="12485" y="99706"/>
                </a:moveTo>
                <a:cubicBezTo>
                  <a:pt x="12289" y="99706"/>
                  <a:pt x="12093" y="99773"/>
                  <a:pt x="11931" y="99908"/>
                </a:cubicBezTo>
                <a:cubicBezTo>
                  <a:pt x="11586" y="100217"/>
                  <a:pt x="11550" y="100741"/>
                  <a:pt x="11859" y="101098"/>
                </a:cubicBezTo>
                <a:cubicBezTo>
                  <a:pt x="13122" y="102515"/>
                  <a:pt x="14503" y="103920"/>
                  <a:pt x="15967" y="105266"/>
                </a:cubicBezTo>
                <a:cubicBezTo>
                  <a:pt x="16122" y="105420"/>
                  <a:pt x="16324" y="105492"/>
                  <a:pt x="16527" y="105492"/>
                </a:cubicBezTo>
                <a:cubicBezTo>
                  <a:pt x="16753" y="105492"/>
                  <a:pt x="16979" y="105396"/>
                  <a:pt x="17146" y="105218"/>
                </a:cubicBezTo>
                <a:cubicBezTo>
                  <a:pt x="17455" y="104873"/>
                  <a:pt x="17432" y="104349"/>
                  <a:pt x="17098" y="104039"/>
                </a:cubicBezTo>
                <a:cubicBezTo>
                  <a:pt x="15669" y="102729"/>
                  <a:pt x="14336" y="101372"/>
                  <a:pt x="13122" y="99991"/>
                </a:cubicBezTo>
                <a:cubicBezTo>
                  <a:pt x="12952" y="99802"/>
                  <a:pt x="12719" y="99706"/>
                  <a:pt x="12485" y="99706"/>
                </a:cubicBezTo>
                <a:close/>
                <a:moveTo>
                  <a:pt x="170021" y="102583"/>
                </a:moveTo>
                <a:cubicBezTo>
                  <a:pt x="169951" y="102583"/>
                  <a:pt x="169879" y="102592"/>
                  <a:pt x="169808" y="102610"/>
                </a:cubicBezTo>
                <a:cubicBezTo>
                  <a:pt x="168022" y="103063"/>
                  <a:pt x="166141" y="103551"/>
                  <a:pt x="164212" y="104075"/>
                </a:cubicBezTo>
                <a:cubicBezTo>
                  <a:pt x="163759" y="104194"/>
                  <a:pt x="163497" y="104646"/>
                  <a:pt x="163617" y="105099"/>
                </a:cubicBezTo>
                <a:cubicBezTo>
                  <a:pt x="163712" y="105468"/>
                  <a:pt x="164057" y="105718"/>
                  <a:pt x="164426" y="105718"/>
                </a:cubicBezTo>
                <a:cubicBezTo>
                  <a:pt x="164498" y="105718"/>
                  <a:pt x="164569" y="105706"/>
                  <a:pt x="164640" y="105682"/>
                </a:cubicBezTo>
                <a:cubicBezTo>
                  <a:pt x="166557" y="105170"/>
                  <a:pt x="168439" y="104682"/>
                  <a:pt x="170224" y="104230"/>
                </a:cubicBezTo>
                <a:cubicBezTo>
                  <a:pt x="170665" y="104111"/>
                  <a:pt x="170939" y="103658"/>
                  <a:pt x="170820" y="103218"/>
                </a:cubicBezTo>
                <a:cubicBezTo>
                  <a:pt x="170730" y="102837"/>
                  <a:pt x="170395" y="102583"/>
                  <a:pt x="170021" y="102583"/>
                </a:cubicBezTo>
                <a:close/>
                <a:moveTo>
                  <a:pt x="243363" y="102919"/>
                </a:moveTo>
                <a:cubicBezTo>
                  <a:pt x="243062" y="102919"/>
                  <a:pt x="242775" y="103079"/>
                  <a:pt x="242626" y="103361"/>
                </a:cubicBezTo>
                <a:cubicBezTo>
                  <a:pt x="242412" y="103777"/>
                  <a:pt x="242567" y="104277"/>
                  <a:pt x="242984" y="104492"/>
                </a:cubicBezTo>
                <a:cubicBezTo>
                  <a:pt x="244650" y="105373"/>
                  <a:pt x="246448" y="106194"/>
                  <a:pt x="248306" y="106932"/>
                </a:cubicBezTo>
                <a:cubicBezTo>
                  <a:pt x="248401" y="106968"/>
                  <a:pt x="248508" y="106992"/>
                  <a:pt x="248615" y="106992"/>
                </a:cubicBezTo>
                <a:cubicBezTo>
                  <a:pt x="248949" y="106992"/>
                  <a:pt x="249258" y="106790"/>
                  <a:pt x="249389" y="106468"/>
                </a:cubicBezTo>
                <a:cubicBezTo>
                  <a:pt x="249568" y="106039"/>
                  <a:pt x="249353" y="105551"/>
                  <a:pt x="248925" y="105373"/>
                </a:cubicBezTo>
                <a:cubicBezTo>
                  <a:pt x="247115" y="104658"/>
                  <a:pt x="245377" y="103861"/>
                  <a:pt x="243757" y="103015"/>
                </a:cubicBezTo>
                <a:cubicBezTo>
                  <a:pt x="243630" y="102950"/>
                  <a:pt x="243495" y="102919"/>
                  <a:pt x="243363" y="102919"/>
                </a:cubicBezTo>
                <a:close/>
                <a:moveTo>
                  <a:pt x="158850" y="105569"/>
                </a:moveTo>
                <a:cubicBezTo>
                  <a:pt x="158776" y="105569"/>
                  <a:pt x="158702" y="105579"/>
                  <a:pt x="158628" y="105599"/>
                </a:cubicBezTo>
                <a:cubicBezTo>
                  <a:pt x="156878" y="106087"/>
                  <a:pt x="155056" y="106599"/>
                  <a:pt x="153056" y="107182"/>
                </a:cubicBezTo>
                <a:cubicBezTo>
                  <a:pt x="152615" y="107301"/>
                  <a:pt x="152353" y="107766"/>
                  <a:pt x="152484" y="108218"/>
                </a:cubicBezTo>
                <a:cubicBezTo>
                  <a:pt x="152591" y="108575"/>
                  <a:pt x="152925" y="108814"/>
                  <a:pt x="153282" y="108814"/>
                </a:cubicBezTo>
                <a:cubicBezTo>
                  <a:pt x="153365" y="108814"/>
                  <a:pt x="153437" y="108814"/>
                  <a:pt x="153520" y="108790"/>
                </a:cubicBezTo>
                <a:cubicBezTo>
                  <a:pt x="155520" y="108218"/>
                  <a:pt x="157330" y="107694"/>
                  <a:pt x="159080" y="107206"/>
                </a:cubicBezTo>
                <a:cubicBezTo>
                  <a:pt x="159521" y="107087"/>
                  <a:pt x="159783" y="106623"/>
                  <a:pt x="159664" y="106182"/>
                </a:cubicBezTo>
                <a:cubicBezTo>
                  <a:pt x="159555" y="105806"/>
                  <a:pt x="159215" y="105569"/>
                  <a:pt x="158850" y="105569"/>
                </a:cubicBezTo>
                <a:close/>
                <a:moveTo>
                  <a:pt x="254068" y="107219"/>
                </a:moveTo>
                <a:cubicBezTo>
                  <a:pt x="253709" y="107219"/>
                  <a:pt x="253376" y="107452"/>
                  <a:pt x="253259" y="107813"/>
                </a:cubicBezTo>
                <a:cubicBezTo>
                  <a:pt x="253128" y="108254"/>
                  <a:pt x="253378" y="108718"/>
                  <a:pt x="253818" y="108861"/>
                </a:cubicBezTo>
                <a:cubicBezTo>
                  <a:pt x="255628" y="109397"/>
                  <a:pt x="257521" y="109897"/>
                  <a:pt x="259462" y="110338"/>
                </a:cubicBezTo>
                <a:cubicBezTo>
                  <a:pt x="259521" y="110349"/>
                  <a:pt x="259581" y="110361"/>
                  <a:pt x="259640" y="110361"/>
                </a:cubicBezTo>
                <a:cubicBezTo>
                  <a:pt x="260033" y="110361"/>
                  <a:pt x="260379" y="110099"/>
                  <a:pt x="260462" y="109707"/>
                </a:cubicBezTo>
                <a:cubicBezTo>
                  <a:pt x="260569" y="109254"/>
                  <a:pt x="260283" y="108814"/>
                  <a:pt x="259831" y="108706"/>
                </a:cubicBezTo>
                <a:cubicBezTo>
                  <a:pt x="257926" y="108278"/>
                  <a:pt x="256069" y="107790"/>
                  <a:pt x="254306" y="107254"/>
                </a:cubicBezTo>
                <a:cubicBezTo>
                  <a:pt x="254227" y="107230"/>
                  <a:pt x="254147" y="107219"/>
                  <a:pt x="254068" y="107219"/>
                </a:cubicBezTo>
                <a:close/>
                <a:moveTo>
                  <a:pt x="147733" y="108755"/>
                </a:moveTo>
                <a:cubicBezTo>
                  <a:pt x="147654" y="108755"/>
                  <a:pt x="147574" y="108766"/>
                  <a:pt x="147495" y="108790"/>
                </a:cubicBezTo>
                <a:cubicBezTo>
                  <a:pt x="145650" y="109326"/>
                  <a:pt x="143793" y="109873"/>
                  <a:pt x="141947" y="110421"/>
                </a:cubicBezTo>
                <a:cubicBezTo>
                  <a:pt x="141507" y="110552"/>
                  <a:pt x="141257" y="111016"/>
                  <a:pt x="141376" y="111457"/>
                </a:cubicBezTo>
                <a:cubicBezTo>
                  <a:pt x="141483" y="111814"/>
                  <a:pt x="141828" y="112052"/>
                  <a:pt x="142185" y="112052"/>
                </a:cubicBezTo>
                <a:cubicBezTo>
                  <a:pt x="142257" y="112052"/>
                  <a:pt x="142340" y="112040"/>
                  <a:pt x="142423" y="112016"/>
                </a:cubicBezTo>
                <a:cubicBezTo>
                  <a:pt x="144269" y="111481"/>
                  <a:pt x="146114" y="110933"/>
                  <a:pt x="147960" y="110397"/>
                </a:cubicBezTo>
                <a:cubicBezTo>
                  <a:pt x="148412" y="110266"/>
                  <a:pt x="148662" y="109802"/>
                  <a:pt x="148531" y="109361"/>
                </a:cubicBezTo>
                <a:cubicBezTo>
                  <a:pt x="148424" y="108990"/>
                  <a:pt x="148092" y="108755"/>
                  <a:pt x="147733" y="108755"/>
                </a:cubicBezTo>
                <a:close/>
                <a:moveTo>
                  <a:pt x="20958" y="107495"/>
                </a:moveTo>
                <a:cubicBezTo>
                  <a:pt x="20708" y="107495"/>
                  <a:pt x="20461" y="107609"/>
                  <a:pt x="20301" y="107825"/>
                </a:cubicBezTo>
                <a:cubicBezTo>
                  <a:pt x="20027" y="108194"/>
                  <a:pt x="20099" y="108718"/>
                  <a:pt x="20468" y="109004"/>
                </a:cubicBezTo>
                <a:cubicBezTo>
                  <a:pt x="21956" y="110135"/>
                  <a:pt x="23575" y="111254"/>
                  <a:pt x="25254" y="112338"/>
                </a:cubicBezTo>
                <a:cubicBezTo>
                  <a:pt x="25397" y="112421"/>
                  <a:pt x="25552" y="112469"/>
                  <a:pt x="25706" y="112469"/>
                </a:cubicBezTo>
                <a:cubicBezTo>
                  <a:pt x="25980" y="112469"/>
                  <a:pt x="26254" y="112326"/>
                  <a:pt x="26409" y="112076"/>
                </a:cubicBezTo>
                <a:cubicBezTo>
                  <a:pt x="26659" y="111695"/>
                  <a:pt x="26540" y="111171"/>
                  <a:pt x="26159" y="110921"/>
                </a:cubicBezTo>
                <a:cubicBezTo>
                  <a:pt x="24516" y="109873"/>
                  <a:pt x="22932" y="108778"/>
                  <a:pt x="21468" y="107671"/>
                </a:cubicBezTo>
                <a:cubicBezTo>
                  <a:pt x="21315" y="107552"/>
                  <a:pt x="21135" y="107495"/>
                  <a:pt x="20958" y="107495"/>
                </a:cubicBezTo>
                <a:close/>
                <a:moveTo>
                  <a:pt x="136649" y="112017"/>
                </a:moveTo>
                <a:cubicBezTo>
                  <a:pt x="136570" y="112017"/>
                  <a:pt x="136490" y="112028"/>
                  <a:pt x="136411" y="112052"/>
                </a:cubicBezTo>
                <a:cubicBezTo>
                  <a:pt x="134565" y="112588"/>
                  <a:pt x="132720" y="113136"/>
                  <a:pt x="130874" y="113659"/>
                </a:cubicBezTo>
                <a:cubicBezTo>
                  <a:pt x="130434" y="113790"/>
                  <a:pt x="130172" y="114255"/>
                  <a:pt x="130303" y="114707"/>
                </a:cubicBezTo>
                <a:cubicBezTo>
                  <a:pt x="130410" y="115064"/>
                  <a:pt x="130743" y="115302"/>
                  <a:pt x="131101" y="115302"/>
                </a:cubicBezTo>
                <a:cubicBezTo>
                  <a:pt x="131184" y="115302"/>
                  <a:pt x="131267" y="115291"/>
                  <a:pt x="131339" y="115267"/>
                </a:cubicBezTo>
                <a:cubicBezTo>
                  <a:pt x="133184" y="114731"/>
                  <a:pt x="135030" y="114195"/>
                  <a:pt x="136875" y="113647"/>
                </a:cubicBezTo>
                <a:cubicBezTo>
                  <a:pt x="137328" y="113517"/>
                  <a:pt x="137578" y="113052"/>
                  <a:pt x="137447" y="112612"/>
                </a:cubicBezTo>
                <a:cubicBezTo>
                  <a:pt x="137339" y="112250"/>
                  <a:pt x="137008" y="112017"/>
                  <a:pt x="136649" y="112017"/>
                </a:cubicBezTo>
                <a:close/>
                <a:moveTo>
                  <a:pt x="30654" y="113743"/>
                </a:moveTo>
                <a:cubicBezTo>
                  <a:pt x="30361" y="113743"/>
                  <a:pt x="30079" y="113897"/>
                  <a:pt x="29933" y="114171"/>
                </a:cubicBezTo>
                <a:cubicBezTo>
                  <a:pt x="29707" y="114576"/>
                  <a:pt x="29850" y="115088"/>
                  <a:pt x="30255" y="115314"/>
                </a:cubicBezTo>
                <a:cubicBezTo>
                  <a:pt x="31898" y="116219"/>
                  <a:pt x="33636" y="117112"/>
                  <a:pt x="35422" y="117981"/>
                </a:cubicBezTo>
                <a:cubicBezTo>
                  <a:pt x="35541" y="118041"/>
                  <a:pt x="35660" y="118065"/>
                  <a:pt x="35791" y="118065"/>
                </a:cubicBezTo>
                <a:cubicBezTo>
                  <a:pt x="36101" y="118065"/>
                  <a:pt x="36398" y="117886"/>
                  <a:pt x="36541" y="117588"/>
                </a:cubicBezTo>
                <a:cubicBezTo>
                  <a:pt x="36744" y="117172"/>
                  <a:pt x="36565" y="116672"/>
                  <a:pt x="36148" y="116469"/>
                </a:cubicBezTo>
                <a:cubicBezTo>
                  <a:pt x="34386" y="115624"/>
                  <a:pt x="32683" y="114731"/>
                  <a:pt x="31064" y="113850"/>
                </a:cubicBezTo>
                <a:cubicBezTo>
                  <a:pt x="30934" y="113777"/>
                  <a:pt x="30793" y="113743"/>
                  <a:pt x="30654" y="113743"/>
                </a:cubicBezTo>
                <a:close/>
                <a:moveTo>
                  <a:pt x="125560" y="115225"/>
                </a:moveTo>
                <a:cubicBezTo>
                  <a:pt x="125486" y="115225"/>
                  <a:pt x="125412" y="115235"/>
                  <a:pt x="125338" y="115255"/>
                </a:cubicBezTo>
                <a:cubicBezTo>
                  <a:pt x="123373" y="115814"/>
                  <a:pt x="121552" y="116326"/>
                  <a:pt x="119778" y="116815"/>
                </a:cubicBezTo>
                <a:cubicBezTo>
                  <a:pt x="119337" y="116934"/>
                  <a:pt x="119075" y="117398"/>
                  <a:pt x="119194" y="117838"/>
                </a:cubicBezTo>
                <a:cubicBezTo>
                  <a:pt x="119301" y="118208"/>
                  <a:pt x="119635" y="118458"/>
                  <a:pt x="120004" y="118458"/>
                </a:cubicBezTo>
                <a:cubicBezTo>
                  <a:pt x="120075" y="118458"/>
                  <a:pt x="120147" y="118446"/>
                  <a:pt x="120230" y="118422"/>
                </a:cubicBezTo>
                <a:cubicBezTo>
                  <a:pt x="122004" y="117934"/>
                  <a:pt x="123826" y="117434"/>
                  <a:pt x="125790" y="116862"/>
                </a:cubicBezTo>
                <a:cubicBezTo>
                  <a:pt x="126243" y="116743"/>
                  <a:pt x="126493" y="116279"/>
                  <a:pt x="126374" y="115838"/>
                </a:cubicBezTo>
                <a:cubicBezTo>
                  <a:pt x="126265" y="115462"/>
                  <a:pt x="125925" y="115225"/>
                  <a:pt x="125560" y="115225"/>
                </a:cubicBezTo>
                <a:close/>
                <a:moveTo>
                  <a:pt x="114433" y="118286"/>
                </a:moveTo>
                <a:cubicBezTo>
                  <a:pt x="114362" y="118286"/>
                  <a:pt x="114289" y="118295"/>
                  <a:pt x="114217" y="118315"/>
                </a:cubicBezTo>
                <a:cubicBezTo>
                  <a:pt x="112289" y="118815"/>
                  <a:pt x="110407" y="119291"/>
                  <a:pt x="108633" y="119732"/>
                </a:cubicBezTo>
                <a:cubicBezTo>
                  <a:pt x="108181" y="119851"/>
                  <a:pt x="107907" y="120303"/>
                  <a:pt x="108014" y="120744"/>
                </a:cubicBezTo>
                <a:cubicBezTo>
                  <a:pt x="108110" y="121125"/>
                  <a:pt x="108455" y="121387"/>
                  <a:pt x="108824" y="121387"/>
                </a:cubicBezTo>
                <a:cubicBezTo>
                  <a:pt x="108895" y="121387"/>
                  <a:pt x="108967" y="121375"/>
                  <a:pt x="109026" y="121363"/>
                </a:cubicBezTo>
                <a:cubicBezTo>
                  <a:pt x="110812" y="120922"/>
                  <a:pt x="112705" y="120434"/>
                  <a:pt x="114634" y="119934"/>
                </a:cubicBezTo>
                <a:cubicBezTo>
                  <a:pt x="115087" y="119815"/>
                  <a:pt x="115349" y="119351"/>
                  <a:pt x="115230" y="118910"/>
                </a:cubicBezTo>
                <a:cubicBezTo>
                  <a:pt x="115140" y="118531"/>
                  <a:pt x="114800" y="118286"/>
                  <a:pt x="114433" y="118286"/>
                </a:cubicBezTo>
                <a:close/>
                <a:moveTo>
                  <a:pt x="41037" y="118784"/>
                </a:moveTo>
                <a:cubicBezTo>
                  <a:pt x="40714" y="118784"/>
                  <a:pt x="40401" y="118971"/>
                  <a:pt x="40268" y="119291"/>
                </a:cubicBezTo>
                <a:cubicBezTo>
                  <a:pt x="40089" y="119708"/>
                  <a:pt x="40280" y="120208"/>
                  <a:pt x="40708" y="120386"/>
                </a:cubicBezTo>
                <a:cubicBezTo>
                  <a:pt x="42423" y="121125"/>
                  <a:pt x="44233" y="121863"/>
                  <a:pt x="46078" y="122577"/>
                </a:cubicBezTo>
                <a:cubicBezTo>
                  <a:pt x="46185" y="122613"/>
                  <a:pt x="46280" y="122625"/>
                  <a:pt x="46388" y="122625"/>
                </a:cubicBezTo>
                <a:cubicBezTo>
                  <a:pt x="46721" y="122625"/>
                  <a:pt x="47042" y="122422"/>
                  <a:pt x="47161" y="122089"/>
                </a:cubicBezTo>
                <a:cubicBezTo>
                  <a:pt x="47328" y="121660"/>
                  <a:pt x="47114" y="121172"/>
                  <a:pt x="46685" y="121006"/>
                </a:cubicBezTo>
                <a:cubicBezTo>
                  <a:pt x="44852" y="120303"/>
                  <a:pt x="43066" y="119577"/>
                  <a:pt x="41363" y="118851"/>
                </a:cubicBezTo>
                <a:cubicBezTo>
                  <a:pt x="41258" y="118805"/>
                  <a:pt x="41147" y="118784"/>
                  <a:pt x="41037" y="118784"/>
                </a:cubicBezTo>
                <a:close/>
                <a:moveTo>
                  <a:pt x="103217" y="121043"/>
                </a:moveTo>
                <a:cubicBezTo>
                  <a:pt x="103154" y="121043"/>
                  <a:pt x="103090" y="121050"/>
                  <a:pt x="103026" y="121065"/>
                </a:cubicBezTo>
                <a:cubicBezTo>
                  <a:pt x="101097" y="121494"/>
                  <a:pt x="99204" y="121910"/>
                  <a:pt x="97394" y="122268"/>
                </a:cubicBezTo>
                <a:cubicBezTo>
                  <a:pt x="96942" y="122363"/>
                  <a:pt x="96644" y="122803"/>
                  <a:pt x="96739" y="123256"/>
                </a:cubicBezTo>
                <a:cubicBezTo>
                  <a:pt x="96822" y="123649"/>
                  <a:pt x="97168" y="123934"/>
                  <a:pt x="97561" y="123934"/>
                </a:cubicBezTo>
                <a:cubicBezTo>
                  <a:pt x="97620" y="123934"/>
                  <a:pt x="97668" y="123923"/>
                  <a:pt x="97727" y="123911"/>
                </a:cubicBezTo>
                <a:cubicBezTo>
                  <a:pt x="99549" y="123542"/>
                  <a:pt x="101454" y="123137"/>
                  <a:pt x="103395" y="122696"/>
                </a:cubicBezTo>
                <a:cubicBezTo>
                  <a:pt x="103847" y="122589"/>
                  <a:pt x="104121" y="122149"/>
                  <a:pt x="104026" y="121696"/>
                </a:cubicBezTo>
                <a:cubicBezTo>
                  <a:pt x="103934" y="121308"/>
                  <a:pt x="103597" y="121043"/>
                  <a:pt x="103217" y="121043"/>
                </a:cubicBezTo>
                <a:close/>
                <a:moveTo>
                  <a:pt x="91872" y="123317"/>
                </a:moveTo>
                <a:cubicBezTo>
                  <a:pt x="91828" y="123317"/>
                  <a:pt x="91783" y="123320"/>
                  <a:pt x="91738" y="123327"/>
                </a:cubicBezTo>
                <a:cubicBezTo>
                  <a:pt x="89798" y="123673"/>
                  <a:pt x="87893" y="123958"/>
                  <a:pt x="86059" y="124208"/>
                </a:cubicBezTo>
                <a:cubicBezTo>
                  <a:pt x="85607" y="124280"/>
                  <a:pt x="85285" y="124696"/>
                  <a:pt x="85345" y="125161"/>
                </a:cubicBezTo>
                <a:cubicBezTo>
                  <a:pt x="85404" y="125578"/>
                  <a:pt x="85762" y="125875"/>
                  <a:pt x="86178" y="125875"/>
                </a:cubicBezTo>
                <a:lnTo>
                  <a:pt x="86297" y="125875"/>
                </a:lnTo>
                <a:cubicBezTo>
                  <a:pt x="88143" y="125625"/>
                  <a:pt x="90072" y="125316"/>
                  <a:pt x="92024" y="124982"/>
                </a:cubicBezTo>
                <a:cubicBezTo>
                  <a:pt x="92477" y="124899"/>
                  <a:pt x="92786" y="124470"/>
                  <a:pt x="92715" y="124018"/>
                </a:cubicBezTo>
                <a:cubicBezTo>
                  <a:pt x="92639" y="123609"/>
                  <a:pt x="92282" y="123317"/>
                  <a:pt x="91872" y="123317"/>
                </a:cubicBezTo>
                <a:close/>
                <a:moveTo>
                  <a:pt x="51829" y="122876"/>
                </a:moveTo>
                <a:cubicBezTo>
                  <a:pt x="51470" y="122876"/>
                  <a:pt x="51136" y="123109"/>
                  <a:pt x="51019" y="123470"/>
                </a:cubicBezTo>
                <a:cubicBezTo>
                  <a:pt x="50888" y="123911"/>
                  <a:pt x="51138" y="124387"/>
                  <a:pt x="51591" y="124518"/>
                </a:cubicBezTo>
                <a:cubicBezTo>
                  <a:pt x="53400" y="125054"/>
                  <a:pt x="55317" y="125518"/>
                  <a:pt x="57282" y="125887"/>
                </a:cubicBezTo>
                <a:cubicBezTo>
                  <a:pt x="57329" y="125899"/>
                  <a:pt x="57389" y="125899"/>
                  <a:pt x="57437" y="125899"/>
                </a:cubicBezTo>
                <a:cubicBezTo>
                  <a:pt x="57829" y="125899"/>
                  <a:pt x="58187" y="125613"/>
                  <a:pt x="58258" y="125220"/>
                </a:cubicBezTo>
                <a:cubicBezTo>
                  <a:pt x="58341" y="124768"/>
                  <a:pt x="58044" y="124327"/>
                  <a:pt x="57591" y="124244"/>
                </a:cubicBezTo>
                <a:cubicBezTo>
                  <a:pt x="55686" y="123887"/>
                  <a:pt x="53829" y="123434"/>
                  <a:pt x="52067" y="122911"/>
                </a:cubicBezTo>
                <a:cubicBezTo>
                  <a:pt x="51988" y="122887"/>
                  <a:pt x="51908" y="122876"/>
                  <a:pt x="51829" y="122876"/>
                </a:cubicBezTo>
                <a:close/>
                <a:moveTo>
                  <a:pt x="80452" y="124871"/>
                </a:moveTo>
                <a:cubicBezTo>
                  <a:pt x="80424" y="124871"/>
                  <a:pt x="80396" y="124872"/>
                  <a:pt x="80368" y="124875"/>
                </a:cubicBezTo>
                <a:cubicBezTo>
                  <a:pt x="78403" y="125054"/>
                  <a:pt x="76487" y="125197"/>
                  <a:pt x="74653" y="125268"/>
                </a:cubicBezTo>
                <a:cubicBezTo>
                  <a:pt x="74189" y="125292"/>
                  <a:pt x="73831" y="125685"/>
                  <a:pt x="73843" y="126137"/>
                </a:cubicBezTo>
                <a:cubicBezTo>
                  <a:pt x="73867" y="126590"/>
                  <a:pt x="74236" y="126947"/>
                  <a:pt x="74677" y="126947"/>
                </a:cubicBezTo>
                <a:lnTo>
                  <a:pt x="74724" y="126947"/>
                </a:lnTo>
                <a:cubicBezTo>
                  <a:pt x="76582" y="126863"/>
                  <a:pt x="78534" y="126732"/>
                  <a:pt x="80523" y="126542"/>
                </a:cubicBezTo>
                <a:cubicBezTo>
                  <a:pt x="80975" y="126494"/>
                  <a:pt x="81321" y="126089"/>
                  <a:pt x="81273" y="125625"/>
                </a:cubicBezTo>
                <a:cubicBezTo>
                  <a:pt x="81239" y="125201"/>
                  <a:pt x="80871" y="124871"/>
                  <a:pt x="80452" y="124871"/>
                </a:cubicBezTo>
                <a:close/>
                <a:moveTo>
                  <a:pt x="63137" y="125025"/>
                </a:moveTo>
                <a:cubicBezTo>
                  <a:pt x="62720" y="125025"/>
                  <a:pt x="62363" y="125345"/>
                  <a:pt x="62318" y="125780"/>
                </a:cubicBezTo>
                <a:cubicBezTo>
                  <a:pt x="62271" y="126244"/>
                  <a:pt x="62616" y="126649"/>
                  <a:pt x="63068" y="126685"/>
                </a:cubicBezTo>
                <a:cubicBezTo>
                  <a:pt x="64938" y="126863"/>
                  <a:pt x="66902" y="126982"/>
                  <a:pt x="68890" y="127018"/>
                </a:cubicBezTo>
                <a:lnTo>
                  <a:pt x="68914" y="127018"/>
                </a:lnTo>
                <a:cubicBezTo>
                  <a:pt x="69367" y="127018"/>
                  <a:pt x="69736" y="126649"/>
                  <a:pt x="69748" y="126197"/>
                </a:cubicBezTo>
                <a:cubicBezTo>
                  <a:pt x="69760" y="125732"/>
                  <a:pt x="69390" y="125351"/>
                  <a:pt x="68926" y="125339"/>
                </a:cubicBezTo>
                <a:cubicBezTo>
                  <a:pt x="66973" y="125304"/>
                  <a:pt x="65057" y="125197"/>
                  <a:pt x="63223" y="125030"/>
                </a:cubicBezTo>
                <a:cubicBezTo>
                  <a:pt x="63194" y="125027"/>
                  <a:pt x="63165" y="125025"/>
                  <a:pt x="63137" y="12502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p:cSld name="CUSTOM_4">
    <p:spTree>
      <p:nvGrpSpPr>
        <p:cNvPr id="203" name="Shape 203"/>
        <p:cNvGrpSpPr/>
        <p:nvPr/>
      </p:nvGrpSpPr>
      <p:grpSpPr>
        <a:xfrm>
          <a:off x="0" y="0"/>
          <a:ext cx="0" cy="0"/>
          <a:chOff x="0" y="0"/>
          <a:chExt cx="0" cy="0"/>
        </a:xfrm>
      </p:grpSpPr>
      <p:sp>
        <p:nvSpPr>
          <p:cNvPr id="204" name="Google Shape;204;p10"/>
          <p:cNvSpPr txBox="1"/>
          <p:nvPr>
            <p:ph type="title"/>
          </p:nvPr>
        </p:nvSpPr>
        <p:spPr>
          <a:xfrm>
            <a:off x="1595700" y="445025"/>
            <a:ext cx="5952600" cy="8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000"/>
              <a:buNone/>
              <a:defRPr sz="5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grpSp>
        <p:nvGrpSpPr>
          <p:cNvPr id="205" name="Google Shape;205;p10"/>
          <p:cNvGrpSpPr/>
          <p:nvPr/>
        </p:nvGrpSpPr>
        <p:grpSpPr>
          <a:xfrm flipH="1">
            <a:off x="9" y="17093"/>
            <a:ext cx="2690986" cy="1249709"/>
            <a:chOff x="-4527333" y="-2055682"/>
            <a:chExt cx="3232416" cy="1501152"/>
          </a:xfrm>
        </p:grpSpPr>
        <p:sp>
          <p:nvSpPr>
            <p:cNvPr id="206" name="Google Shape;206;p10"/>
            <p:cNvSpPr/>
            <p:nvPr/>
          </p:nvSpPr>
          <p:spPr>
            <a:xfrm>
              <a:off x="-2428773" y="-2055682"/>
              <a:ext cx="161568" cy="158880"/>
            </a:xfrm>
            <a:custGeom>
              <a:rect b="b" l="l" r="r" t="t"/>
              <a:pathLst>
                <a:path extrusionOk="0" h="4965" w="5049">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0"/>
            <p:cNvSpPr/>
            <p:nvPr/>
          </p:nvSpPr>
          <p:spPr>
            <a:xfrm>
              <a:off x="-3403397" y="-1993634"/>
              <a:ext cx="187488" cy="186752"/>
            </a:xfrm>
            <a:custGeom>
              <a:rect b="b" l="l" r="r" t="t"/>
              <a:pathLst>
                <a:path extrusionOk="0" h="5836" w="5859">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2252773" y="-1781666"/>
              <a:ext cx="121568" cy="228160"/>
            </a:xfrm>
            <a:custGeom>
              <a:rect b="b" l="l" r="r" t="t"/>
              <a:pathLst>
                <a:path extrusionOk="0" h="7130" w="3799">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0"/>
            <p:cNvSpPr/>
            <p:nvPr/>
          </p:nvSpPr>
          <p:spPr>
            <a:xfrm>
              <a:off x="-2132357" y="-1431650"/>
              <a:ext cx="127648" cy="225984"/>
            </a:xfrm>
            <a:custGeom>
              <a:rect b="b" l="l" r="r" t="t"/>
              <a:pathLst>
                <a:path extrusionOk="0" h="7062" w="3989">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p:nvPr/>
          </p:nvSpPr>
          <p:spPr>
            <a:xfrm>
              <a:off x="-3633509" y="-1717666"/>
              <a:ext cx="172992" cy="199584"/>
            </a:xfrm>
            <a:custGeom>
              <a:rect b="b" l="l" r="r" t="t"/>
              <a:pathLst>
                <a:path extrusionOk="0" h="6237" w="5406">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0"/>
            <p:cNvSpPr/>
            <p:nvPr/>
          </p:nvSpPr>
          <p:spPr>
            <a:xfrm>
              <a:off x="-3940229" y="-1450050"/>
              <a:ext cx="228640" cy="126656"/>
            </a:xfrm>
            <a:custGeom>
              <a:rect b="b" l="l" r="r" t="t"/>
              <a:pathLst>
                <a:path extrusionOk="0" h="3958" w="7145">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0"/>
            <p:cNvSpPr/>
            <p:nvPr/>
          </p:nvSpPr>
          <p:spPr>
            <a:xfrm>
              <a:off x="-4297221" y="-1430562"/>
              <a:ext cx="232064" cy="115936"/>
            </a:xfrm>
            <a:custGeom>
              <a:rect b="b" l="l" r="r" t="t"/>
              <a:pathLst>
                <a:path extrusionOk="0" h="3623" w="7252">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p:nvPr/>
          </p:nvSpPr>
          <p:spPr>
            <a:xfrm>
              <a:off x="-4527333" y="-2055682"/>
              <a:ext cx="82336" cy="204992"/>
            </a:xfrm>
            <a:custGeom>
              <a:rect b="b" l="l" r="r" t="t"/>
              <a:pathLst>
                <a:path extrusionOk="0" h="6406" w="2573">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p:nvPr/>
          </p:nvSpPr>
          <p:spPr>
            <a:xfrm>
              <a:off x="-1376101" y="-705346"/>
              <a:ext cx="81184" cy="150816"/>
            </a:xfrm>
            <a:custGeom>
              <a:rect b="b" l="l" r="r" t="t"/>
              <a:pathLst>
                <a:path extrusionOk="0" h="4713" w="2537">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p:nvPr/>
          </p:nvSpPr>
          <p:spPr>
            <a:xfrm>
              <a:off x="-4509061" y="-1721346"/>
              <a:ext cx="138336" cy="219648"/>
            </a:xfrm>
            <a:custGeom>
              <a:rect b="b" l="l" r="r" t="t"/>
              <a:pathLst>
                <a:path extrusionOk="0" h="6864" w="4323">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0"/>
            <p:cNvSpPr/>
            <p:nvPr/>
          </p:nvSpPr>
          <p:spPr>
            <a:xfrm>
              <a:off x="-1668709" y="-919554"/>
              <a:ext cx="223680" cy="136800"/>
            </a:xfrm>
            <a:custGeom>
              <a:rect b="b" l="l" r="r" t="t"/>
              <a:pathLst>
                <a:path extrusionOk="0" h="4275" w="699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0"/>
            <p:cNvSpPr/>
            <p:nvPr/>
          </p:nvSpPr>
          <p:spPr>
            <a:xfrm>
              <a:off x="-1976165" y="-1097922"/>
              <a:ext cx="192832" cy="180288"/>
            </a:xfrm>
            <a:custGeom>
              <a:rect b="b" l="l" r="r" t="t"/>
              <a:pathLst>
                <a:path extrusionOk="0" h="5634" w="6026">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 name="Google Shape;218;p10"/>
          <p:cNvSpPr txBox="1"/>
          <p:nvPr>
            <p:ph idx="2" type="title"/>
          </p:nvPr>
        </p:nvSpPr>
        <p:spPr>
          <a:xfrm>
            <a:off x="4600863" y="1429422"/>
            <a:ext cx="1523400" cy="71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2000"/>
              <a:buNone/>
              <a:defRPr sz="45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19" name="Google Shape;219;p10"/>
          <p:cNvSpPr txBox="1"/>
          <p:nvPr>
            <p:ph idx="1" type="subTitle"/>
          </p:nvPr>
        </p:nvSpPr>
        <p:spPr>
          <a:xfrm>
            <a:off x="4600838" y="2023597"/>
            <a:ext cx="3228000" cy="38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20" name="Google Shape;220;p10"/>
          <p:cNvSpPr txBox="1"/>
          <p:nvPr>
            <p:ph idx="3" type="title"/>
          </p:nvPr>
        </p:nvSpPr>
        <p:spPr>
          <a:xfrm>
            <a:off x="4600863" y="2548142"/>
            <a:ext cx="1660500" cy="71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2000"/>
              <a:buNone/>
              <a:defRPr sz="45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21" name="Google Shape;221;p10"/>
          <p:cNvSpPr txBox="1"/>
          <p:nvPr>
            <p:ph idx="4" type="subTitle"/>
          </p:nvPr>
        </p:nvSpPr>
        <p:spPr>
          <a:xfrm>
            <a:off x="4600838" y="3135492"/>
            <a:ext cx="3228000" cy="38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222" name="Google Shape;222;p10"/>
          <p:cNvSpPr txBox="1"/>
          <p:nvPr>
            <p:ph idx="5" type="title"/>
          </p:nvPr>
        </p:nvSpPr>
        <p:spPr>
          <a:xfrm>
            <a:off x="4600863" y="3665472"/>
            <a:ext cx="1660500" cy="71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12000"/>
              <a:buNone/>
              <a:defRPr sz="4500"/>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23" name="Google Shape;223;p10"/>
          <p:cNvSpPr txBox="1"/>
          <p:nvPr>
            <p:ph idx="6" type="subTitle"/>
          </p:nvPr>
        </p:nvSpPr>
        <p:spPr>
          <a:xfrm>
            <a:off x="4600838" y="4253106"/>
            <a:ext cx="3228000" cy="387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irata One"/>
              <a:buNone/>
              <a:defRPr b="0" i="0" sz="2800" u="none" cap="none" strike="noStrike">
                <a:solidFill>
                  <a:schemeClr val="dk1"/>
                </a:solidFill>
                <a:latin typeface="Pirata One"/>
                <a:ea typeface="Pirata One"/>
                <a:cs typeface="Pirata One"/>
                <a:sym typeface="Pirata On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Fira Sans"/>
              <a:buChar char="●"/>
              <a:defRPr b="0" i="0" sz="1800" u="none" cap="none" strike="noStrike">
                <a:solidFill>
                  <a:schemeClr val="dk1"/>
                </a:solidFill>
                <a:latin typeface="Fira Sans"/>
                <a:ea typeface="Fira Sans"/>
                <a:cs typeface="Fira Sans"/>
                <a:sym typeface="Fira Sans"/>
              </a:defRPr>
            </a:lvl1pPr>
            <a:lvl2pPr indent="-317500" lvl="1" marL="9144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2pPr>
            <a:lvl3pPr indent="-317500" lvl="2" marL="13716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3pPr>
            <a:lvl4pPr indent="-317500" lvl="3" marL="18288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4pPr>
            <a:lvl5pPr indent="-317500" lvl="4" marL="22860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5pPr>
            <a:lvl6pPr indent="-317500" lvl="5" marL="27432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6pPr>
            <a:lvl7pPr indent="-317500" lvl="6" marL="32004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7pPr>
            <a:lvl8pPr indent="-317500" lvl="7" marL="3657600" marR="0" rtl="0" algn="l">
              <a:lnSpc>
                <a:spcPct val="115000"/>
              </a:lnSpc>
              <a:spcBef>
                <a:spcPts val="1600"/>
              </a:spcBef>
              <a:spcAft>
                <a:spcPts val="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8pPr>
            <a:lvl9pPr indent="-317500" lvl="8" marL="4114800" marR="0" rtl="0" algn="l">
              <a:lnSpc>
                <a:spcPct val="115000"/>
              </a:lnSpc>
              <a:spcBef>
                <a:spcPts val="1600"/>
              </a:spcBef>
              <a:spcAft>
                <a:spcPts val="1600"/>
              </a:spcAft>
              <a:buClr>
                <a:schemeClr val="dk1"/>
              </a:buClr>
              <a:buSzPts val="1400"/>
              <a:buFont typeface="Fira Sans"/>
              <a:buChar char="■"/>
              <a:defRPr b="0" i="0" sz="1400" u="none" cap="none" strike="noStrike">
                <a:solidFill>
                  <a:schemeClr val="dk1"/>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slide" Target="/ppt/slides/slide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slide" Target="/ppt/slides/slide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slide" Target="/ppt/slides/slide3.xml"/><Relationship Id="rId4" Type="http://schemas.openxmlformats.org/officeDocument/2006/relationships/image" Target="../media/image2.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slide" Target="/ppt/slides/slide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ppt/slid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ppt/slides/slide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slide" Target="/ppt/slides/slide7.xml"/><Relationship Id="rId4" Type="http://schemas.openxmlformats.org/officeDocument/2006/relationships/slide" Target="/ppt/slides/slide10.xml"/><Relationship Id="rId5" Type="http://schemas.openxmlformats.org/officeDocument/2006/relationships/slide" Target="/ppt/slid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slide" Target="/ppt/slides/slide3.xml"/><Relationship Id="rId4" Type="http://schemas.openxmlformats.org/officeDocument/2006/relationships/image" Target="../media/image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slide" Target="/ppt/slid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slide" Target="/ppt/slid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slide" Target="/ppt/slid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slide" Target="/ppt/slides/slide10.xml"/><Relationship Id="rId4" Type="http://schemas.openxmlformats.org/officeDocument/2006/relationships/slide" Target="/ppt/slides/slide13.xml"/><Relationship Id="rId5" Type="http://schemas.openxmlformats.org/officeDocument/2006/relationships/image" Target="../media/image8.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slide" Target="/ppt/slides/slide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pSp>
        <p:nvGrpSpPr>
          <p:cNvPr id="353" name="Google Shape;353;p17"/>
          <p:cNvGrpSpPr/>
          <p:nvPr/>
        </p:nvGrpSpPr>
        <p:grpSpPr>
          <a:xfrm>
            <a:off x="2548955" y="1379180"/>
            <a:ext cx="6595136" cy="3764320"/>
            <a:chOff x="2549347" y="1380918"/>
            <a:chExt cx="6595136" cy="3764320"/>
          </a:xfrm>
        </p:grpSpPr>
        <p:sp>
          <p:nvSpPr>
            <p:cNvPr id="354" name="Google Shape;354;p17"/>
            <p:cNvSpPr/>
            <p:nvPr/>
          </p:nvSpPr>
          <p:spPr>
            <a:xfrm>
              <a:off x="7578947" y="1380918"/>
              <a:ext cx="1039776" cy="1629952"/>
            </a:xfrm>
            <a:custGeom>
              <a:rect b="b" l="l" r="r" t="t"/>
              <a:pathLst>
                <a:path extrusionOk="0" h="50936" w="32493">
                  <a:moveTo>
                    <a:pt x="0" y="1"/>
                  </a:moveTo>
                  <a:lnTo>
                    <a:pt x="21050" y="50935"/>
                  </a:lnTo>
                  <a:cubicBezTo>
                    <a:pt x="32492" y="21659"/>
                    <a:pt x="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7"/>
            <p:cNvSpPr/>
            <p:nvPr/>
          </p:nvSpPr>
          <p:spPr>
            <a:xfrm>
              <a:off x="5582499" y="1380918"/>
              <a:ext cx="2670080" cy="1766720"/>
            </a:xfrm>
            <a:custGeom>
              <a:rect b="b" l="l" r="r" t="t"/>
              <a:pathLst>
                <a:path extrusionOk="0" h="55210" w="83440">
                  <a:moveTo>
                    <a:pt x="62389" y="1"/>
                  </a:moveTo>
                  <a:lnTo>
                    <a:pt x="0" y="37255"/>
                  </a:lnTo>
                  <a:lnTo>
                    <a:pt x="10895" y="55210"/>
                  </a:lnTo>
                  <a:lnTo>
                    <a:pt x="83439" y="50935"/>
                  </a:lnTo>
                  <a:lnTo>
                    <a:pt x="62389" y="1"/>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7"/>
            <p:cNvSpPr/>
            <p:nvPr/>
          </p:nvSpPr>
          <p:spPr>
            <a:xfrm>
              <a:off x="5616419" y="1451798"/>
              <a:ext cx="2578240" cy="1825760"/>
            </a:xfrm>
            <a:custGeom>
              <a:rect b="b" l="l" r="r" t="t"/>
              <a:pathLst>
                <a:path extrusionOk="0" h="57055" w="80570">
                  <a:moveTo>
                    <a:pt x="60377" y="0"/>
                  </a:moveTo>
                  <a:lnTo>
                    <a:pt x="0" y="35362"/>
                  </a:lnTo>
                  <a:lnTo>
                    <a:pt x="13788" y="57055"/>
                  </a:lnTo>
                  <a:lnTo>
                    <a:pt x="80570" y="48935"/>
                  </a:lnTo>
                  <a:lnTo>
                    <a:pt x="60377"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7"/>
            <p:cNvSpPr/>
            <p:nvPr/>
          </p:nvSpPr>
          <p:spPr>
            <a:xfrm>
              <a:off x="7004771" y="2426006"/>
              <a:ext cx="328064" cy="328448"/>
            </a:xfrm>
            <a:custGeom>
              <a:rect b="b" l="l" r="r" t="t"/>
              <a:pathLst>
                <a:path extrusionOk="0" h="10264" w="10252">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p:nvPr/>
          </p:nvSpPr>
          <p:spPr>
            <a:xfrm>
              <a:off x="6768931" y="2419126"/>
              <a:ext cx="328064" cy="328480"/>
            </a:xfrm>
            <a:custGeom>
              <a:rect b="b" l="l" r="r" t="t"/>
              <a:pathLst>
                <a:path extrusionOk="0" h="10265" w="10252">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7"/>
            <p:cNvSpPr/>
            <p:nvPr/>
          </p:nvSpPr>
          <p:spPr>
            <a:xfrm>
              <a:off x="7353379" y="2651926"/>
              <a:ext cx="328448" cy="328064"/>
            </a:xfrm>
            <a:custGeom>
              <a:rect b="b" l="l" r="r" t="t"/>
              <a:pathLst>
                <a:path extrusionOk="0" h="10252" w="10264">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7"/>
            <p:cNvSpPr/>
            <p:nvPr/>
          </p:nvSpPr>
          <p:spPr>
            <a:xfrm>
              <a:off x="7148419" y="2559350"/>
              <a:ext cx="328064" cy="328448"/>
            </a:xfrm>
            <a:custGeom>
              <a:rect b="b" l="l" r="r" t="t"/>
              <a:pathLst>
                <a:path extrusionOk="0" h="10264" w="10252">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7"/>
            <p:cNvSpPr/>
            <p:nvPr/>
          </p:nvSpPr>
          <p:spPr>
            <a:xfrm>
              <a:off x="5302083" y="2869878"/>
              <a:ext cx="328064" cy="328064"/>
            </a:xfrm>
            <a:custGeom>
              <a:rect b="b" l="l" r="r" t="t"/>
              <a:pathLst>
                <a:path extrusionOk="0" h="10252" w="10252">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7"/>
            <p:cNvSpPr/>
            <p:nvPr/>
          </p:nvSpPr>
          <p:spPr>
            <a:xfrm>
              <a:off x="5124931" y="2987606"/>
              <a:ext cx="328448" cy="328448"/>
            </a:xfrm>
            <a:custGeom>
              <a:rect b="b" l="l" r="r" t="t"/>
              <a:pathLst>
                <a:path extrusionOk="0" h="10264" w="10264">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a:off x="4958435" y="3067222"/>
              <a:ext cx="328064" cy="328064"/>
            </a:xfrm>
            <a:custGeom>
              <a:rect b="b" l="l" r="r" t="t"/>
              <a:pathLst>
                <a:path extrusionOk="0" h="10252" w="10252">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7"/>
            <p:cNvSpPr/>
            <p:nvPr/>
          </p:nvSpPr>
          <p:spPr>
            <a:xfrm>
              <a:off x="5235395" y="2984918"/>
              <a:ext cx="328096" cy="328448"/>
            </a:xfrm>
            <a:custGeom>
              <a:rect b="b" l="l" r="r" t="t"/>
              <a:pathLst>
                <a:path extrusionOk="0" h="10264" w="10253">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7"/>
            <p:cNvSpPr/>
            <p:nvPr/>
          </p:nvSpPr>
          <p:spPr>
            <a:xfrm>
              <a:off x="5453347" y="2810806"/>
              <a:ext cx="328064" cy="328064"/>
            </a:xfrm>
            <a:custGeom>
              <a:rect b="b" l="l" r="r" t="t"/>
              <a:pathLst>
                <a:path extrusionOk="0" h="10252" w="10252">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6861123" y="2498006"/>
              <a:ext cx="328096" cy="328064"/>
            </a:xfrm>
            <a:custGeom>
              <a:rect b="b" l="l" r="r" t="t"/>
              <a:pathLst>
                <a:path extrusionOk="0" h="10252" w="10253">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7"/>
            <p:cNvSpPr/>
            <p:nvPr/>
          </p:nvSpPr>
          <p:spPr>
            <a:xfrm>
              <a:off x="7466147" y="2702614"/>
              <a:ext cx="61376" cy="61760"/>
            </a:xfrm>
            <a:custGeom>
              <a:rect b="b" l="l" r="r" t="t"/>
              <a:pathLst>
                <a:path extrusionOk="0" h="1930" w="1918">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7"/>
            <p:cNvSpPr/>
            <p:nvPr/>
          </p:nvSpPr>
          <p:spPr>
            <a:xfrm>
              <a:off x="6584163" y="2402006"/>
              <a:ext cx="328448" cy="328448"/>
            </a:xfrm>
            <a:custGeom>
              <a:rect b="b" l="l" r="r" t="t"/>
              <a:pathLst>
                <a:path extrusionOk="0" h="10264" w="10264">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7"/>
            <p:cNvSpPr/>
            <p:nvPr/>
          </p:nvSpPr>
          <p:spPr>
            <a:xfrm>
              <a:off x="6806275" y="2468662"/>
              <a:ext cx="61760" cy="61760"/>
            </a:xfrm>
            <a:custGeom>
              <a:rect b="b" l="l" r="r" t="t"/>
              <a:pathLst>
                <a:path extrusionOk="0" h="1930" w="193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7"/>
            <p:cNvSpPr/>
            <p:nvPr/>
          </p:nvSpPr>
          <p:spPr>
            <a:xfrm>
              <a:off x="4857443" y="2392854"/>
              <a:ext cx="1754176" cy="1484032"/>
            </a:xfrm>
            <a:custGeom>
              <a:rect b="b" l="l" r="r" t="t"/>
              <a:pathLst>
                <a:path extrusionOk="0" h="46376" w="54818">
                  <a:moveTo>
                    <a:pt x="53734" y="0"/>
                  </a:moveTo>
                  <a:lnTo>
                    <a:pt x="1" y="28611"/>
                  </a:lnTo>
                  <a:lnTo>
                    <a:pt x="2144" y="46375"/>
                  </a:lnTo>
                  <a:lnTo>
                    <a:pt x="54817" y="30516"/>
                  </a:lnTo>
                  <a:lnTo>
                    <a:pt x="53734" y="0"/>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6576899" y="2392854"/>
              <a:ext cx="1675680" cy="1264576"/>
            </a:xfrm>
            <a:custGeom>
              <a:rect b="b" l="l" r="r" t="t"/>
              <a:pathLst>
                <a:path extrusionOk="0" h="39518" w="52365">
                  <a:moveTo>
                    <a:pt x="1" y="0"/>
                  </a:moveTo>
                  <a:lnTo>
                    <a:pt x="1084" y="30516"/>
                  </a:lnTo>
                  <a:lnTo>
                    <a:pt x="1561" y="30373"/>
                  </a:lnTo>
                  <a:lnTo>
                    <a:pt x="49745" y="39517"/>
                  </a:lnTo>
                  <a:lnTo>
                    <a:pt x="52364" y="19312"/>
                  </a:lnTo>
                  <a:lnTo>
                    <a:pt x="1" y="0"/>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4926051" y="3369366"/>
              <a:ext cx="1711840" cy="960512"/>
            </a:xfrm>
            <a:custGeom>
              <a:rect b="b" l="l" r="r" t="t"/>
              <a:pathLst>
                <a:path extrusionOk="0" h="30016" w="53495">
                  <a:moveTo>
                    <a:pt x="52673" y="0"/>
                  </a:moveTo>
                  <a:lnTo>
                    <a:pt x="0" y="15859"/>
                  </a:lnTo>
                  <a:lnTo>
                    <a:pt x="1703" y="30016"/>
                  </a:lnTo>
                  <a:lnTo>
                    <a:pt x="53150" y="23253"/>
                  </a:lnTo>
                  <a:lnTo>
                    <a:pt x="53495" y="23277"/>
                  </a:lnTo>
                  <a:lnTo>
                    <a:pt x="52673" y="0"/>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7"/>
            <p:cNvSpPr/>
            <p:nvPr/>
          </p:nvSpPr>
          <p:spPr>
            <a:xfrm>
              <a:off x="4980515" y="4113430"/>
              <a:ext cx="1677184" cy="558976"/>
            </a:xfrm>
            <a:custGeom>
              <a:rect b="b" l="l" r="r" t="t"/>
              <a:pathLst>
                <a:path extrusionOk="0" h="17468" w="52412">
                  <a:moveTo>
                    <a:pt x="51448" y="1"/>
                  </a:moveTo>
                  <a:lnTo>
                    <a:pt x="1" y="6764"/>
                  </a:lnTo>
                  <a:lnTo>
                    <a:pt x="1286" y="17467"/>
                  </a:lnTo>
                  <a:lnTo>
                    <a:pt x="52412" y="17467"/>
                  </a:lnTo>
                  <a:lnTo>
                    <a:pt x="51793" y="25"/>
                  </a:lnTo>
                  <a:lnTo>
                    <a:pt x="51448" y="1"/>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7"/>
            <p:cNvSpPr/>
            <p:nvPr/>
          </p:nvSpPr>
          <p:spPr>
            <a:xfrm>
              <a:off x="6637859" y="4114198"/>
              <a:ext cx="1460800" cy="558208"/>
            </a:xfrm>
            <a:custGeom>
              <a:rect b="b" l="l" r="r" t="t"/>
              <a:pathLst>
                <a:path extrusionOk="0" h="17444" w="45650">
                  <a:moveTo>
                    <a:pt x="1" y="1"/>
                  </a:moveTo>
                  <a:lnTo>
                    <a:pt x="620" y="17443"/>
                  </a:lnTo>
                  <a:lnTo>
                    <a:pt x="43732" y="17443"/>
                  </a:lnTo>
                  <a:lnTo>
                    <a:pt x="45649" y="2668"/>
                  </a:lnTo>
                  <a:lnTo>
                    <a:pt x="1" y="1"/>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7"/>
            <p:cNvSpPr/>
            <p:nvPr/>
          </p:nvSpPr>
          <p:spPr>
            <a:xfrm>
              <a:off x="6611587" y="3364790"/>
              <a:ext cx="1557184" cy="834784"/>
            </a:xfrm>
            <a:custGeom>
              <a:rect b="b" l="l" r="r" t="t"/>
              <a:pathLst>
                <a:path extrusionOk="0" h="26087" w="48662">
                  <a:moveTo>
                    <a:pt x="477" y="0"/>
                  </a:moveTo>
                  <a:lnTo>
                    <a:pt x="0" y="143"/>
                  </a:lnTo>
                  <a:lnTo>
                    <a:pt x="822" y="23420"/>
                  </a:lnTo>
                  <a:lnTo>
                    <a:pt x="46470" y="26087"/>
                  </a:lnTo>
                  <a:lnTo>
                    <a:pt x="48661" y="9144"/>
                  </a:lnTo>
                  <a:lnTo>
                    <a:pt x="477" y="0"/>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7"/>
            <p:cNvSpPr/>
            <p:nvPr/>
          </p:nvSpPr>
          <p:spPr>
            <a:xfrm>
              <a:off x="6643971" y="4283766"/>
              <a:ext cx="1432192" cy="388640"/>
            </a:xfrm>
            <a:custGeom>
              <a:rect b="b" l="l" r="r" t="t"/>
              <a:pathLst>
                <a:path extrusionOk="0" h="12145" w="44756">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7"/>
            <p:cNvSpPr/>
            <p:nvPr/>
          </p:nvSpPr>
          <p:spPr>
            <a:xfrm>
              <a:off x="4857443" y="2392854"/>
              <a:ext cx="1800256" cy="2279552"/>
            </a:xfrm>
            <a:custGeom>
              <a:rect b="b" l="l" r="r" t="t"/>
              <a:pathLst>
                <a:path extrusionOk="0" h="71236" w="56258">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7"/>
            <p:cNvSpPr/>
            <p:nvPr/>
          </p:nvSpPr>
          <p:spPr>
            <a:xfrm>
              <a:off x="4857443" y="3199062"/>
              <a:ext cx="1800256" cy="1473344"/>
            </a:xfrm>
            <a:custGeom>
              <a:rect b="b" l="l" r="r" t="t"/>
              <a:pathLst>
                <a:path extrusionOk="0" h="46042" w="56258">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7"/>
            <p:cNvSpPr/>
            <p:nvPr/>
          </p:nvSpPr>
          <p:spPr>
            <a:xfrm>
              <a:off x="4998051" y="3358678"/>
              <a:ext cx="3112800" cy="508288"/>
            </a:xfrm>
            <a:custGeom>
              <a:rect b="b" l="l" r="r" t="t"/>
              <a:pathLst>
                <a:path extrusionOk="0" h="15884" w="97275">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7"/>
            <p:cNvSpPr/>
            <p:nvPr/>
          </p:nvSpPr>
          <p:spPr>
            <a:xfrm>
              <a:off x="5004131" y="3866934"/>
              <a:ext cx="32" cy="32"/>
            </a:xfrm>
            <a:custGeom>
              <a:rect b="b" l="l" r="r" t="t"/>
              <a:pathLst>
                <a:path extrusionOk="0" h="1" w="1">
                  <a:moveTo>
                    <a:pt x="1" y="1"/>
                  </a:move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7"/>
            <p:cNvSpPr/>
            <p:nvPr/>
          </p:nvSpPr>
          <p:spPr>
            <a:xfrm>
              <a:off x="5004899" y="4103158"/>
              <a:ext cx="3012608" cy="240832"/>
            </a:xfrm>
            <a:custGeom>
              <a:rect b="b" l="l" r="r" t="t"/>
              <a:pathLst>
                <a:path extrusionOk="0" h="7526" w="94144">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7"/>
            <p:cNvSpPr/>
            <p:nvPr/>
          </p:nvSpPr>
          <p:spPr>
            <a:xfrm>
              <a:off x="5007555" y="4343958"/>
              <a:ext cx="32" cy="32"/>
            </a:xfrm>
            <a:custGeom>
              <a:rect b="b" l="l" r="r" t="t"/>
              <a:pathLst>
                <a:path extrusionOk="0" h="1" w="1">
                  <a:moveTo>
                    <a:pt x="1" y="0"/>
                  </a:move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7"/>
            <p:cNvSpPr/>
            <p:nvPr/>
          </p:nvSpPr>
          <p:spPr>
            <a:xfrm>
              <a:off x="4878019" y="2402774"/>
              <a:ext cx="1800256" cy="2279904"/>
            </a:xfrm>
            <a:custGeom>
              <a:rect b="b" l="l" r="r" t="t"/>
              <a:pathLst>
                <a:path extrusionOk="0" h="71247" w="56258">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7"/>
            <p:cNvSpPr/>
            <p:nvPr/>
          </p:nvSpPr>
          <p:spPr>
            <a:xfrm>
              <a:off x="6556323" y="2413046"/>
              <a:ext cx="1676064" cy="2279936"/>
            </a:xfrm>
            <a:custGeom>
              <a:rect b="b" l="l" r="r" t="t"/>
              <a:pathLst>
                <a:path extrusionOk="0" h="71248" w="52377">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7"/>
            <p:cNvSpPr/>
            <p:nvPr/>
          </p:nvSpPr>
          <p:spPr>
            <a:xfrm>
              <a:off x="6576899" y="2392854"/>
              <a:ext cx="1675680" cy="2279552"/>
            </a:xfrm>
            <a:custGeom>
              <a:rect b="b" l="l" r="r" t="t"/>
              <a:pathLst>
                <a:path extrusionOk="0" h="71236" w="52365">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7"/>
            <p:cNvSpPr/>
            <p:nvPr/>
          </p:nvSpPr>
          <p:spPr>
            <a:xfrm>
              <a:off x="4857154" y="2392854"/>
              <a:ext cx="1800256" cy="2279552"/>
            </a:xfrm>
            <a:custGeom>
              <a:rect b="b" l="l" r="r" t="t"/>
              <a:pathLst>
                <a:path extrusionOk="0" h="71236" w="56258">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7"/>
            <p:cNvSpPr/>
            <p:nvPr/>
          </p:nvSpPr>
          <p:spPr>
            <a:xfrm>
              <a:off x="4857443" y="3212374"/>
              <a:ext cx="247680" cy="1460032"/>
            </a:xfrm>
            <a:custGeom>
              <a:rect b="b" l="l" r="r" t="t"/>
              <a:pathLst>
                <a:path extrusionOk="0" h="45626" w="774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7"/>
            <p:cNvSpPr/>
            <p:nvPr/>
          </p:nvSpPr>
          <p:spPr>
            <a:xfrm>
              <a:off x="6421091" y="4001814"/>
              <a:ext cx="236608" cy="670592"/>
            </a:xfrm>
            <a:custGeom>
              <a:rect b="b" l="l" r="r" t="t"/>
              <a:pathLst>
                <a:path extrusionOk="0" h="20956" w="7394">
                  <a:moveTo>
                    <a:pt x="6656" y="0"/>
                  </a:moveTo>
                  <a:cubicBezTo>
                    <a:pt x="4989" y="2917"/>
                    <a:pt x="2691" y="5334"/>
                    <a:pt x="0" y="7275"/>
                  </a:cubicBezTo>
                  <a:lnTo>
                    <a:pt x="1036" y="20955"/>
                  </a:lnTo>
                  <a:lnTo>
                    <a:pt x="7394" y="20955"/>
                  </a:lnTo>
                  <a:lnTo>
                    <a:pt x="6656" y="0"/>
                  </a:lnTo>
                  <a:close/>
                </a:path>
              </a:pathLst>
            </a:custGeom>
            <a:solidFill>
              <a:srgbClr val="221F1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7"/>
            <p:cNvSpPr/>
            <p:nvPr/>
          </p:nvSpPr>
          <p:spPr>
            <a:xfrm>
              <a:off x="5539459" y="2824918"/>
              <a:ext cx="328448" cy="328064"/>
            </a:xfrm>
            <a:custGeom>
              <a:rect b="b" l="l" r="r" t="t"/>
              <a:pathLst>
                <a:path extrusionOk="0" h="10252" w="10264">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7"/>
            <p:cNvSpPr/>
            <p:nvPr/>
          </p:nvSpPr>
          <p:spPr>
            <a:xfrm>
              <a:off x="6153987" y="2512118"/>
              <a:ext cx="165024" cy="106304"/>
            </a:xfrm>
            <a:custGeom>
              <a:rect b="b" l="l" r="r" t="t"/>
              <a:pathLst>
                <a:path extrusionOk="0" h="3322" w="5157">
                  <a:moveTo>
                    <a:pt x="2442" y="0"/>
                  </a:moveTo>
                  <a:lnTo>
                    <a:pt x="1" y="3322"/>
                  </a:lnTo>
                  <a:lnTo>
                    <a:pt x="5156" y="548"/>
                  </a:lnTo>
                  <a:lnTo>
                    <a:pt x="2442" y="0"/>
                  </a:lnTo>
                  <a:close/>
                </a:path>
              </a:pathLst>
            </a:custGeom>
            <a:solidFill>
              <a:srgbClr val="F1C3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7"/>
            <p:cNvSpPr/>
            <p:nvPr/>
          </p:nvSpPr>
          <p:spPr>
            <a:xfrm>
              <a:off x="5469347" y="2512118"/>
              <a:ext cx="1018816" cy="1240544"/>
            </a:xfrm>
            <a:custGeom>
              <a:rect b="b" l="l" r="r" t="t"/>
              <a:pathLst>
                <a:path extrusionOk="0" h="38767" w="31838">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7"/>
            <p:cNvSpPr/>
            <p:nvPr/>
          </p:nvSpPr>
          <p:spPr>
            <a:xfrm>
              <a:off x="6045411" y="3419638"/>
              <a:ext cx="232448" cy="137952"/>
            </a:xfrm>
            <a:custGeom>
              <a:rect b="b" l="l" r="r" t="t"/>
              <a:pathLst>
                <a:path extrusionOk="0" h="4311" w="7264">
                  <a:moveTo>
                    <a:pt x="5716" y="1"/>
                  </a:moveTo>
                  <a:lnTo>
                    <a:pt x="3370" y="1453"/>
                  </a:lnTo>
                  <a:lnTo>
                    <a:pt x="1" y="4311"/>
                  </a:lnTo>
                  <a:lnTo>
                    <a:pt x="1" y="4311"/>
                  </a:lnTo>
                  <a:lnTo>
                    <a:pt x="7263" y="1156"/>
                  </a:lnTo>
                  <a:lnTo>
                    <a:pt x="5716" y="1"/>
                  </a:lnTo>
                  <a:close/>
                </a:path>
              </a:pathLst>
            </a:custGeom>
            <a:solidFill>
              <a:srgbClr val="F0A97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7"/>
            <p:cNvSpPr/>
            <p:nvPr/>
          </p:nvSpPr>
          <p:spPr>
            <a:xfrm>
              <a:off x="5550115" y="3419638"/>
              <a:ext cx="699168" cy="333024"/>
            </a:xfrm>
            <a:custGeom>
              <a:rect b="b" l="l" r="r" t="t"/>
              <a:pathLst>
                <a:path extrusionOk="0" h="10407" w="21849">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7"/>
            <p:cNvSpPr/>
            <p:nvPr/>
          </p:nvSpPr>
          <p:spPr>
            <a:xfrm>
              <a:off x="6139907" y="3083990"/>
              <a:ext cx="16032" cy="22880"/>
            </a:xfrm>
            <a:custGeom>
              <a:rect b="b" l="l" r="r" t="t"/>
              <a:pathLst>
                <a:path extrusionOk="0" h="715" w="501">
                  <a:moveTo>
                    <a:pt x="298" y="0"/>
                  </a:moveTo>
                  <a:lnTo>
                    <a:pt x="0" y="108"/>
                  </a:lnTo>
                  <a:cubicBezTo>
                    <a:pt x="72" y="310"/>
                    <a:pt x="131" y="512"/>
                    <a:pt x="191" y="715"/>
                  </a:cubicBezTo>
                  <a:lnTo>
                    <a:pt x="500" y="619"/>
                  </a:lnTo>
                  <a:cubicBezTo>
                    <a:pt x="441" y="417"/>
                    <a:pt x="369" y="215"/>
                    <a:pt x="29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7"/>
            <p:cNvSpPr/>
            <p:nvPr/>
          </p:nvSpPr>
          <p:spPr>
            <a:xfrm>
              <a:off x="6151331" y="3124374"/>
              <a:ext cx="13376" cy="21760"/>
            </a:xfrm>
            <a:custGeom>
              <a:rect b="b" l="l" r="r" t="t"/>
              <a:pathLst>
                <a:path extrusionOk="0" h="680" w="418">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7"/>
            <p:cNvSpPr/>
            <p:nvPr/>
          </p:nvSpPr>
          <p:spPr>
            <a:xfrm>
              <a:off x="6120867" y="2803958"/>
              <a:ext cx="18304" cy="22880"/>
            </a:xfrm>
            <a:custGeom>
              <a:rect b="b" l="l" r="r" t="t"/>
              <a:pathLst>
                <a:path extrusionOk="0" h="715" w="572">
                  <a:moveTo>
                    <a:pt x="286" y="0"/>
                  </a:moveTo>
                  <a:lnTo>
                    <a:pt x="0" y="167"/>
                  </a:lnTo>
                  <a:cubicBezTo>
                    <a:pt x="107" y="346"/>
                    <a:pt x="202" y="524"/>
                    <a:pt x="274" y="715"/>
                  </a:cubicBezTo>
                  <a:lnTo>
                    <a:pt x="572" y="608"/>
                  </a:lnTo>
                  <a:cubicBezTo>
                    <a:pt x="500" y="393"/>
                    <a:pt x="393" y="191"/>
                    <a:pt x="28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7"/>
            <p:cNvSpPr/>
            <p:nvPr/>
          </p:nvSpPr>
          <p:spPr>
            <a:xfrm>
              <a:off x="6104483" y="2770422"/>
              <a:ext cx="32" cy="32"/>
            </a:xfrm>
            <a:custGeom>
              <a:rect b="b" l="l" r="r" t="t"/>
              <a:pathLst>
                <a:path extrusionOk="0" h="1" w="1">
                  <a:moveTo>
                    <a:pt x="0" y="1"/>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7"/>
            <p:cNvSpPr/>
            <p:nvPr/>
          </p:nvSpPr>
          <p:spPr>
            <a:xfrm>
              <a:off x="6114755" y="3006262"/>
              <a:ext cx="14880" cy="22496"/>
            </a:xfrm>
            <a:custGeom>
              <a:rect b="b" l="l" r="r" t="t"/>
              <a:pathLst>
                <a:path extrusionOk="0" h="703" w="465">
                  <a:moveTo>
                    <a:pt x="322" y="0"/>
                  </a:moveTo>
                  <a:lnTo>
                    <a:pt x="1" y="60"/>
                  </a:lnTo>
                  <a:cubicBezTo>
                    <a:pt x="48" y="274"/>
                    <a:pt x="96" y="489"/>
                    <a:pt x="155" y="703"/>
                  </a:cubicBezTo>
                  <a:lnTo>
                    <a:pt x="465" y="608"/>
                  </a:lnTo>
                  <a:cubicBezTo>
                    <a:pt x="405" y="405"/>
                    <a:pt x="358" y="203"/>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7"/>
            <p:cNvSpPr/>
            <p:nvPr/>
          </p:nvSpPr>
          <p:spPr>
            <a:xfrm>
              <a:off x="6115139" y="2924342"/>
              <a:ext cx="14880" cy="22528"/>
            </a:xfrm>
            <a:custGeom>
              <a:rect b="b" l="l" r="r" t="t"/>
              <a:pathLst>
                <a:path extrusionOk="0" h="704" w="465">
                  <a:moveTo>
                    <a:pt x="155" y="1"/>
                  </a:moveTo>
                  <a:cubicBezTo>
                    <a:pt x="96" y="215"/>
                    <a:pt x="48" y="429"/>
                    <a:pt x="0" y="632"/>
                  </a:cubicBezTo>
                  <a:lnTo>
                    <a:pt x="310" y="703"/>
                  </a:lnTo>
                  <a:cubicBezTo>
                    <a:pt x="358" y="501"/>
                    <a:pt x="405" y="298"/>
                    <a:pt x="465" y="84"/>
                  </a:cubicBezTo>
                  <a:lnTo>
                    <a:pt x="155"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7"/>
            <p:cNvSpPr/>
            <p:nvPr/>
          </p:nvSpPr>
          <p:spPr>
            <a:xfrm>
              <a:off x="6096835" y="2770422"/>
              <a:ext cx="20992" cy="22496"/>
            </a:xfrm>
            <a:custGeom>
              <a:rect b="b" l="l" r="r" t="t"/>
              <a:pathLst>
                <a:path extrusionOk="0" h="703" w="656">
                  <a:moveTo>
                    <a:pt x="239" y="1"/>
                  </a:moveTo>
                  <a:lnTo>
                    <a:pt x="1" y="203"/>
                  </a:lnTo>
                  <a:cubicBezTo>
                    <a:pt x="144" y="370"/>
                    <a:pt x="275" y="536"/>
                    <a:pt x="406" y="703"/>
                  </a:cubicBezTo>
                  <a:lnTo>
                    <a:pt x="656" y="501"/>
                  </a:lnTo>
                  <a:cubicBezTo>
                    <a:pt x="525" y="334"/>
                    <a:pt x="382" y="167"/>
                    <a:pt x="239"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7"/>
            <p:cNvSpPr/>
            <p:nvPr/>
          </p:nvSpPr>
          <p:spPr>
            <a:xfrm>
              <a:off x="6111331" y="2965878"/>
              <a:ext cx="11072" cy="21376"/>
            </a:xfrm>
            <a:custGeom>
              <a:rect b="b" l="l" r="r" t="t"/>
              <a:pathLst>
                <a:path extrusionOk="0" h="668" w="346">
                  <a:moveTo>
                    <a:pt x="24" y="0"/>
                  </a:moveTo>
                  <a:cubicBezTo>
                    <a:pt x="0" y="227"/>
                    <a:pt x="0" y="441"/>
                    <a:pt x="24" y="667"/>
                  </a:cubicBezTo>
                  <a:lnTo>
                    <a:pt x="346" y="643"/>
                  </a:lnTo>
                  <a:cubicBezTo>
                    <a:pt x="322" y="441"/>
                    <a:pt x="322" y="227"/>
                    <a:pt x="334" y="24"/>
                  </a:cubicBezTo>
                  <a:lnTo>
                    <a:pt x="24"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7"/>
            <p:cNvSpPr/>
            <p:nvPr/>
          </p:nvSpPr>
          <p:spPr>
            <a:xfrm>
              <a:off x="6134179" y="2844726"/>
              <a:ext cx="11072" cy="21344"/>
            </a:xfrm>
            <a:custGeom>
              <a:rect b="b" l="l" r="r" t="t"/>
              <a:pathLst>
                <a:path extrusionOk="0" h="667" w="346">
                  <a:moveTo>
                    <a:pt x="322" y="0"/>
                  </a:moveTo>
                  <a:lnTo>
                    <a:pt x="1" y="36"/>
                  </a:lnTo>
                  <a:cubicBezTo>
                    <a:pt x="25" y="238"/>
                    <a:pt x="25" y="441"/>
                    <a:pt x="1" y="643"/>
                  </a:cubicBezTo>
                  <a:lnTo>
                    <a:pt x="322" y="667"/>
                  </a:lnTo>
                  <a:cubicBezTo>
                    <a:pt x="346" y="453"/>
                    <a:pt x="346" y="226"/>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7"/>
            <p:cNvSpPr/>
            <p:nvPr/>
          </p:nvSpPr>
          <p:spPr>
            <a:xfrm>
              <a:off x="6070563" y="2738806"/>
              <a:ext cx="20992" cy="22496"/>
            </a:xfrm>
            <a:custGeom>
              <a:rect b="b" l="l" r="r" t="t"/>
              <a:pathLst>
                <a:path extrusionOk="0" h="703" w="656">
                  <a:moveTo>
                    <a:pt x="262" y="0"/>
                  </a:moveTo>
                  <a:lnTo>
                    <a:pt x="0" y="179"/>
                  </a:lnTo>
                  <a:cubicBezTo>
                    <a:pt x="131" y="358"/>
                    <a:pt x="262" y="536"/>
                    <a:pt x="405" y="703"/>
                  </a:cubicBezTo>
                  <a:lnTo>
                    <a:pt x="655" y="500"/>
                  </a:lnTo>
                  <a:cubicBezTo>
                    <a:pt x="512" y="334"/>
                    <a:pt x="381" y="167"/>
                    <a:pt x="26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7"/>
            <p:cNvSpPr/>
            <p:nvPr/>
          </p:nvSpPr>
          <p:spPr>
            <a:xfrm>
              <a:off x="6125795" y="2884726"/>
              <a:ext cx="15296" cy="22496"/>
            </a:xfrm>
            <a:custGeom>
              <a:rect b="b" l="l" r="r" t="t"/>
              <a:pathLst>
                <a:path extrusionOk="0" h="703" w="478">
                  <a:moveTo>
                    <a:pt x="167" y="0"/>
                  </a:moveTo>
                  <a:cubicBezTo>
                    <a:pt x="120" y="215"/>
                    <a:pt x="60" y="417"/>
                    <a:pt x="1" y="620"/>
                  </a:cubicBezTo>
                  <a:lnTo>
                    <a:pt x="310" y="703"/>
                  </a:lnTo>
                  <a:cubicBezTo>
                    <a:pt x="370" y="500"/>
                    <a:pt x="429" y="286"/>
                    <a:pt x="477" y="72"/>
                  </a:cubicBezTo>
                  <a:lnTo>
                    <a:pt x="167"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7"/>
            <p:cNvSpPr/>
            <p:nvPr/>
          </p:nvSpPr>
          <p:spPr>
            <a:xfrm>
              <a:off x="6047715" y="2663350"/>
              <a:ext cx="11456" cy="21376"/>
            </a:xfrm>
            <a:custGeom>
              <a:rect b="b" l="l" r="r" t="t"/>
              <a:pathLst>
                <a:path extrusionOk="0" h="668" w="358">
                  <a:moveTo>
                    <a:pt x="48" y="1"/>
                  </a:moveTo>
                  <a:cubicBezTo>
                    <a:pt x="12" y="227"/>
                    <a:pt x="0" y="441"/>
                    <a:pt x="12" y="668"/>
                  </a:cubicBezTo>
                  <a:lnTo>
                    <a:pt x="333" y="656"/>
                  </a:lnTo>
                  <a:cubicBezTo>
                    <a:pt x="321" y="453"/>
                    <a:pt x="333" y="251"/>
                    <a:pt x="357" y="49"/>
                  </a:cubicBezTo>
                  <a:lnTo>
                    <a:pt x="48"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7"/>
            <p:cNvSpPr/>
            <p:nvPr/>
          </p:nvSpPr>
          <p:spPr>
            <a:xfrm>
              <a:off x="6053795" y="2622582"/>
              <a:ext cx="16800" cy="22912"/>
            </a:xfrm>
            <a:custGeom>
              <a:rect b="b" l="l" r="r" t="t"/>
              <a:pathLst>
                <a:path extrusionOk="0" h="716" w="525">
                  <a:moveTo>
                    <a:pt x="227" y="1"/>
                  </a:moveTo>
                  <a:cubicBezTo>
                    <a:pt x="143" y="203"/>
                    <a:pt x="60" y="418"/>
                    <a:pt x="1" y="620"/>
                  </a:cubicBezTo>
                  <a:lnTo>
                    <a:pt x="310" y="715"/>
                  </a:lnTo>
                  <a:cubicBezTo>
                    <a:pt x="370" y="513"/>
                    <a:pt x="441" y="322"/>
                    <a:pt x="524" y="132"/>
                  </a:cubicBezTo>
                  <a:lnTo>
                    <a:pt x="227"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6051523" y="2703382"/>
              <a:ext cx="17152" cy="22880"/>
            </a:xfrm>
            <a:custGeom>
              <a:rect b="b" l="l" r="r" t="t"/>
              <a:pathLst>
                <a:path extrusionOk="0" h="715" w="536">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7"/>
            <p:cNvSpPr/>
            <p:nvPr/>
          </p:nvSpPr>
          <p:spPr>
            <a:xfrm>
              <a:off x="5640803" y="3033686"/>
              <a:ext cx="21728" cy="21760"/>
            </a:xfrm>
            <a:custGeom>
              <a:rect b="b" l="l" r="r" t="t"/>
              <a:pathLst>
                <a:path extrusionOk="0" h="680" w="679">
                  <a:moveTo>
                    <a:pt x="226" y="1"/>
                  </a:moveTo>
                  <a:lnTo>
                    <a:pt x="0" y="227"/>
                  </a:lnTo>
                  <a:cubicBezTo>
                    <a:pt x="143" y="382"/>
                    <a:pt x="298" y="525"/>
                    <a:pt x="453" y="679"/>
                  </a:cubicBezTo>
                  <a:lnTo>
                    <a:pt x="679" y="453"/>
                  </a:lnTo>
                  <a:cubicBezTo>
                    <a:pt x="524" y="298"/>
                    <a:pt x="369" y="156"/>
                    <a:pt x="22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a:off x="6129987" y="2803958"/>
              <a:ext cx="32" cy="32"/>
            </a:xfrm>
            <a:custGeom>
              <a:rect b="b" l="l" r="r" t="t"/>
              <a:pathLst>
                <a:path extrusionOk="0" h="1" w="1">
                  <a:moveTo>
                    <a:pt x="1" y="0"/>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a:off x="5613347" y="3002838"/>
              <a:ext cx="20992" cy="22496"/>
            </a:xfrm>
            <a:custGeom>
              <a:rect b="b" l="l" r="r" t="t"/>
              <a:pathLst>
                <a:path extrusionOk="0" h="703" w="656">
                  <a:moveTo>
                    <a:pt x="263" y="0"/>
                  </a:moveTo>
                  <a:lnTo>
                    <a:pt x="1" y="191"/>
                  </a:lnTo>
                  <a:cubicBezTo>
                    <a:pt x="132" y="369"/>
                    <a:pt x="263" y="536"/>
                    <a:pt x="406" y="703"/>
                  </a:cubicBezTo>
                  <a:lnTo>
                    <a:pt x="656" y="500"/>
                  </a:lnTo>
                  <a:cubicBezTo>
                    <a:pt x="513" y="346"/>
                    <a:pt x="382" y="179"/>
                    <a:pt x="26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7"/>
            <p:cNvSpPr/>
            <p:nvPr/>
          </p:nvSpPr>
          <p:spPr>
            <a:xfrm>
              <a:off x="5576035" y="2930838"/>
              <a:ext cx="16768" cy="22880"/>
            </a:xfrm>
            <a:custGeom>
              <a:rect b="b" l="l" r="r" t="t"/>
              <a:pathLst>
                <a:path extrusionOk="0" h="715" w="524">
                  <a:moveTo>
                    <a:pt x="310" y="0"/>
                  </a:moveTo>
                  <a:lnTo>
                    <a:pt x="0" y="95"/>
                  </a:lnTo>
                  <a:cubicBezTo>
                    <a:pt x="72" y="310"/>
                    <a:pt x="143" y="512"/>
                    <a:pt x="226" y="714"/>
                  </a:cubicBezTo>
                  <a:lnTo>
                    <a:pt x="524" y="595"/>
                  </a:lnTo>
                  <a:cubicBezTo>
                    <a:pt x="441" y="405"/>
                    <a:pt x="369" y="202"/>
                    <a:pt x="31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a:off x="5640419" y="3282102"/>
              <a:ext cx="17152" cy="23264"/>
            </a:xfrm>
            <a:custGeom>
              <a:rect b="b" l="l" r="r" t="t"/>
              <a:pathLst>
                <a:path extrusionOk="0" h="727" w="536">
                  <a:moveTo>
                    <a:pt x="238" y="1"/>
                  </a:moveTo>
                  <a:cubicBezTo>
                    <a:pt x="155" y="203"/>
                    <a:pt x="72" y="405"/>
                    <a:pt x="0" y="608"/>
                  </a:cubicBezTo>
                  <a:lnTo>
                    <a:pt x="298" y="727"/>
                  </a:lnTo>
                  <a:cubicBezTo>
                    <a:pt x="369" y="524"/>
                    <a:pt x="453" y="334"/>
                    <a:pt x="536" y="132"/>
                  </a:cubicBezTo>
                  <a:lnTo>
                    <a:pt x="238"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a:off x="5622883" y="3362486"/>
              <a:ext cx="12224" cy="21760"/>
            </a:xfrm>
            <a:custGeom>
              <a:rect b="b" l="l" r="r" t="t"/>
              <a:pathLst>
                <a:path extrusionOk="0" h="680" w="382">
                  <a:moveTo>
                    <a:pt x="60" y="1"/>
                  </a:moveTo>
                  <a:cubicBezTo>
                    <a:pt x="36" y="227"/>
                    <a:pt x="12" y="441"/>
                    <a:pt x="1" y="668"/>
                  </a:cubicBezTo>
                  <a:lnTo>
                    <a:pt x="322" y="679"/>
                  </a:lnTo>
                  <a:cubicBezTo>
                    <a:pt x="334" y="465"/>
                    <a:pt x="346" y="251"/>
                    <a:pt x="382" y="48"/>
                  </a:cubicBezTo>
                  <a:lnTo>
                    <a:pt x="60"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a:off x="6070179" y="2592118"/>
              <a:ext cx="18688" cy="16416"/>
            </a:xfrm>
            <a:custGeom>
              <a:rect b="b" l="l" r="r" t="t"/>
              <a:pathLst>
                <a:path extrusionOk="0" h="513" w="584">
                  <a:moveTo>
                    <a:pt x="584" y="0"/>
                  </a:moveTo>
                  <a:lnTo>
                    <a:pt x="36" y="298"/>
                  </a:lnTo>
                  <a:cubicBezTo>
                    <a:pt x="24" y="322"/>
                    <a:pt x="12" y="334"/>
                    <a:pt x="0" y="358"/>
                  </a:cubicBezTo>
                  <a:lnTo>
                    <a:pt x="286" y="512"/>
                  </a:lnTo>
                  <a:cubicBezTo>
                    <a:pt x="381" y="334"/>
                    <a:pt x="477" y="167"/>
                    <a:pt x="58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a:off x="5626307" y="3025302"/>
              <a:ext cx="32" cy="32"/>
            </a:xfrm>
            <a:custGeom>
              <a:rect b="b" l="l" r="r" t="t"/>
              <a:pathLst>
                <a:path extrusionOk="0" h="1" w="1">
                  <a:moveTo>
                    <a:pt x="1" y="1"/>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5670115" y="3062646"/>
              <a:ext cx="21760" cy="22144"/>
            </a:xfrm>
            <a:custGeom>
              <a:rect b="b" l="l" r="r" t="t"/>
              <a:pathLst>
                <a:path extrusionOk="0" h="692" w="680">
                  <a:moveTo>
                    <a:pt x="227" y="1"/>
                  </a:moveTo>
                  <a:lnTo>
                    <a:pt x="1" y="227"/>
                  </a:lnTo>
                  <a:cubicBezTo>
                    <a:pt x="156" y="382"/>
                    <a:pt x="299" y="536"/>
                    <a:pt x="430" y="691"/>
                  </a:cubicBezTo>
                  <a:lnTo>
                    <a:pt x="680" y="477"/>
                  </a:lnTo>
                  <a:cubicBezTo>
                    <a:pt x="537" y="310"/>
                    <a:pt x="382" y="155"/>
                    <a:pt x="22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a:off x="5696035" y="3094646"/>
              <a:ext cx="19072" cy="22912"/>
            </a:xfrm>
            <a:custGeom>
              <a:rect b="b" l="l" r="r" t="t"/>
              <a:pathLst>
                <a:path extrusionOk="0" h="716" w="596">
                  <a:moveTo>
                    <a:pt x="274" y="1"/>
                  </a:moveTo>
                  <a:lnTo>
                    <a:pt x="1" y="179"/>
                  </a:lnTo>
                  <a:cubicBezTo>
                    <a:pt x="120" y="358"/>
                    <a:pt x="215" y="537"/>
                    <a:pt x="298" y="715"/>
                  </a:cubicBezTo>
                  <a:lnTo>
                    <a:pt x="596" y="596"/>
                  </a:lnTo>
                  <a:cubicBezTo>
                    <a:pt x="501" y="382"/>
                    <a:pt x="393" y="191"/>
                    <a:pt x="274"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a:off x="5591651" y="2968534"/>
              <a:ext cx="19072" cy="22912"/>
            </a:xfrm>
            <a:custGeom>
              <a:rect b="b" l="l" r="r" t="t"/>
              <a:pathLst>
                <a:path extrusionOk="0" h="716" w="596">
                  <a:moveTo>
                    <a:pt x="286" y="1"/>
                  </a:moveTo>
                  <a:lnTo>
                    <a:pt x="0" y="144"/>
                  </a:lnTo>
                  <a:cubicBezTo>
                    <a:pt x="95" y="334"/>
                    <a:pt x="203" y="525"/>
                    <a:pt x="322" y="715"/>
                  </a:cubicBezTo>
                  <a:lnTo>
                    <a:pt x="596" y="548"/>
                  </a:lnTo>
                  <a:cubicBezTo>
                    <a:pt x="488" y="370"/>
                    <a:pt x="381" y="179"/>
                    <a:pt x="28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5683843" y="3084758"/>
              <a:ext cx="32" cy="32"/>
            </a:xfrm>
            <a:custGeom>
              <a:rect b="b" l="l" r="r" t="t"/>
              <a:pathLst>
                <a:path extrusionOk="0" h="1" w="1">
                  <a:moveTo>
                    <a:pt x="1" y="0"/>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5566883" y="2891574"/>
              <a:ext cx="13728" cy="22144"/>
            </a:xfrm>
            <a:custGeom>
              <a:rect b="b" l="l" r="r" t="t"/>
              <a:pathLst>
                <a:path extrusionOk="0" h="692" w="429">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a:off x="6126179" y="3045110"/>
              <a:ext cx="16416" cy="22912"/>
            </a:xfrm>
            <a:custGeom>
              <a:rect b="b" l="l" r="r" t="t"/>
              <a:pathLst>
                <a:path extrusionOk="0" h="716" w="513">
                  <a:moveTo>
                    <a:pt x="298" y="1"/>
                  </a:moveTo>
                  <a:lnTo>
                    <a:pt x="1" y="108"/>
                  </a:lnTo>
                  <a:cubicBezTo>
                    <a:pt x="60" y="310"/>
                    <a:pt x="132" y="513"/>
                    <a:pt x="215" y="715"/>
                  </a:cubicBezTo>
                  <a:lnTo>
                    <a:pt x="513" y="608"/>
                  </a:lnTo>
                  <a:cubicBezTo>
                    <a:pt x="441" y="406"/>
                    <a:pt x="370" y="203"/>
                    <a:pt x="29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a:off x="5699459" y="3174294"/>
              <a:ext cx="17568" cy="22880"/>
            </a:xfrm>
            <a:custGeom>
              <a:rect b="b" l="l" r="r" t="t"/>
              <a:pathLst>
                <a:path extrusionOk="0" h="715" w="549">
                  <a:moveTo>
                    <a:pt x="239" y="0"/>
                  </a:moveTo>
                  <a:cubicBezTo>
                    <a:pt x="179" y="191"/>
                    <a:pt x="96" y="381"/>
                    <a:pt x="1" y="572"/>
                  </a:cubicBezTo>
                  <a:lnTo>
                    <a:pt x="286" y="715"/>
                  </a:lnTo>
                  <a:cubicBezTo>
                    <a:pt x="394" y="524"/>
                    <a:pt x="477" y="310"/>
                    <a:pt x="548" y="107"/>
                  </a:cubicBezTo>
                  <a:lnTo>
                    <a:pt x="239"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7"/>
            <p:cNvSpPr/>
            <p:nvPr/>
          </p:nvSpPr>
          <p:spPr>
            <a:xfrm>
              <a:off x="5678499" y="3210486"/>
              <a:ext cx="19840" cy="22880"/>
            </a:xfrm>
            <a:custGeom>
              <a:rect b="b" l="l" r="r" t="t"/>
              <a:pathLst>
                <a:path extrusionOk="0" h="715" w="620">
                  <a:moveTo>
                    <a:pt x="346" y="0"/>
                  </a:moveTo>
                  <a:cubicBezTo>
                    <a:pt x="239" y="179"/>
                    <a:pt x="120" y="357"/>
                    <a:pt x="1" y="536"/>
                  </a:cubicBezTo>
                  <a:lnTo>
                    <a:pt x="275" y="715"/>
                  </a:lnTo>
                  <a:cubicBezTo>
                    <a:pt x="394" y="524"/>
                    <a:pt x="513" y="346"/>
                    <a:pt x="620" y="167"/>
                  </a:cubicBezTo>
                  <a:lnTo>
                    <a:pt x="346"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7"/>
            <p:cNvSpPr/>
            <p:nvPr/>
          </p:nvSpPr>
          <p:spPr>
            <a:xfrm>
              <a:off x="5740227" y="3440214"/>
              <a:ext cx="20608" cy="22912"/>
            </a:xfrm>
            <a:custGeom>
              <a:rect b="b" l="l" r="r" t="t"/>
              <a:pathLst>
                <a:path extrusionOk="0" h="716" w="644">
                  <a:moveTo>
                    <a:pt x="382" y="1"/>
                  </a:moveTo>
                  <a:cubicBezTo>
                    <a:pt x="263" y="179"/>
                    <a:pt x="132" y="346"/>
                    <a:pt x="1" y="489"/>
                  </a:cubicBezTo>
                  <a:lnTo>
                    <a:pt x="239" y="715"/>
                  </a:lnTo>
                  <a:cubicBezTo>
                    <a:pt x="382" y="548"/>
                    <a:pt x="525" y="370"/>
                    <a:pt x="644" y="179"/>
                  </a:cubicBezTo>
                  <a:lnTo>
                    <a:pt x="38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7"/>
            <p:cNvSpPr/>
            <p:nvPr/>
          </p:nvSpPr>
          <p:spPr>
            <a:xfrm>
              <a:off x="5781379" y="3368214"/>
              <a:ext cx="19072" cy="22880"/>
            </a:xfrm>
            <a:custGeom>
              <a:rect b="b" l="l" r="r" t="t"/>
              <a:pathLst>
                <a:path extrusionOk="0" h="715" w="596">
                  <a:moveTo>
                    <a:pt x="322" y="0"/>
                  </a:moveTo>
                  <a:cubicBezTo>
                    <a:pt x="215" y="179"/>
                    <a:pt x="108" y="370"/>
                    <a:pt x="1" y="560"/>
                  </a:cubicBezTo>
                  <a:lnTo>
                    <a:pt x="274" y="715"/>
                  </a:lnTo>
                  <a:cubicBezTo>
                    <a:pt x="382" y="524"/>
                    <a:pt x="489" y="346"/>
                    <a:pt x="596" y="167"/>
                  </a:cubicBezTo>
                  <a:lnTo>
                    <a:pt x="32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7"/>
            <p:cNvSpPr/>
            <p:nvPr/>
          </p:nvSpPr>
          <p:spPr>
            <a:xfrm>
              <a:off x="5708227" y="3468406"/>
              <a:ext cx="22496" cy="16800"/>
            </a:xfrm>
            <a:custGeom>
              <a:rect b="b" l="l" r="r" t="t"/>
              <a:pathLst>
                <a:path extrusionOk="0" h="525" w="703">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7"/>
            <p:cNvSpPr/>
            <p:nvPr/>
          </p:nvSpPr>
          <p:spPr>
            <a:xfrm>
              <a:off x="5710883" y="3134646"/>
              <a:ext cx="11488" cy="21760"/>
            </a:xfrm>
            <a:custGeom>
              <a:rect b="b" l="l" r="r" t="t"/>
              <a:pathLst>
                <a:path extrusionOk="0" h="680" w="359">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a:off x="5762339" y="3404790"/>
              <a:ext cx="18688" cy="22880"/>
            </a:xfrm>
            <a:custGeom>
              <a:rect b="b" l="l" r="r" t="t"/>
              <a:pathLst>
                <a:path extrusionOk="0" h="715" w="584">
                  <a:moveTo>
                    <a:pt x="298" y="0"/>
                  </a:moveTo>
                  <a:cubicBezTo>
                    <a:pt x="203" y="191"/>
                    <a:pt x="107" y="381"/>
                    <a:pt x="0" y="560"/>
                  </a:cubicBezTo>
                  <a:lnTo>
                    <a:pt x="286" y="715"/>
                  </a:lnTo>
                  <a:cubicBezTo>
                    <a:pt x="393" y="524"/>
                    <a:pt x="488" y="334"/>
                    <a:pt x="584" y="143"/>
                  </a:cubicBezTo>
                  <a:lnTo>
                    <a:pt x="298"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a:off x="5803107" y="3333526"/>
              <a:ext cx="20224" cy="22912"/>
            </a:xfrm>
            <a:custGeom>
              <a:rect b="b" l="l" r="r" t="t"/>
              <a:pathLst>
                <a:path extrusionOk="0" h="716" w="632">
                  <a:moveTo>
                    <a:pt x="381" y="1"/>
                  </a:moveTo>
                  <a:cubicBezTo>
                    <a:pt x="250" y="180"/>
                    <a:pt x="119" y="358"/>
                    <a:pt x="0" y="537"/>
                  </a:cubicBezTo>
                  <a:lnTo>
                    <a:pt x="262" y="715"/>
                  </a:lnTo>
                  <a:cubicBezTo>
                    <a:pt x="381" y="537"/>
                    <a:pt x="512" y="370"/>
                    <a:pt x="631" y="191"/>
                  </a:cubicBezTo>
                  <a:lnTo>
                    <a:pt x="381"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7"/>
            <p:cNvSpPr/>
            <p:nvPr/>
          </p:nvSpPr>
          <p:spPr>
            <a:xfrm>
              <a:off x="5628611" y="3321718"/>
              <a:ext cx="14880" cy="22528"/>
            </a:xfrm>
            <a:custGeom>
              <a:rect b="b" l="l" r="r" t="t"/>
              <a:pathLst>
                <a:path extrusionOk="0" h="704" w="465">
                  <a:moveTo>
                    <a:pt x="167" y="1"/>
                  </a:moveTo>
                  <a:cubicBezTo>
                    <a:pt x="95" y="203"/>
                    <a:pt x="48" y="418"/>
                    <a:pt x="0" y="632"/>
                  </a:cubicBezTo>
                  <a:lnTo>
                    <a:pt x="310" y="703"/>
                  </a:lnTo>
                  <a:cubicBezTo>
                    <a:pt x="357" y="489"/>
                    <a:pt x="405" y="287"/>
                    <a:pt x="464" y="84"/>
                  </a:cubicBezTo>
                  <a:lnTo>
                    <a:pt x="167"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7"/>
            <p:cNvSpPr/>
            <p:nvPr/>
          </p:nvSpPr>
          <p:spPr>
            <a:xfrm>
              <a:off x="5636227" y="3440982"/>
              <a:ext cx="20608" cy="22496"/>
            </a:xfrm>
            <a:custGeom>
              <a:rect b="b" l="l" r="r" t="t"/>
              <a:pathLst>
                <a:path extrusionOk="0" h="703" w="644">
                  <a:moveTo>
                    <a:pt x="274" y="0"/>
                  </a:moveTo>
                  <a:lnTo>
                    <a:pt x="0" y="167"/>
                  </a:lnTo>
                  <a:cubicBezTo>
                    <a:pt x="119" y="358"/>
                    <a:pt x="250" y="548"/>
                    <a:pt x="417" y="703"/>
                  </a:cubicBezTo>
                  <a:lnTo>
                    <a:pt x="643" y="477"/>
                  </a:lnTo>
                  <a:cubicBezTo>
                    <a:pt x="500" y="334"/>
                    <a:pt x="381" y="179"/>
                    <a:pt x="27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a:off x="5623651" y="3404022"/>
              <a:ext cx="14112" cy="22144"/>
            </a:xfrm>
            <a:custGeom>
              <a:rect b="b" l="l" r="r" t="t"/>
              <a:pathLst>
                <a:path extrusionOk="0" h="692" w="441">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a:off x="5628611" y="3341910"/>
              <a:ext cx="32" cy="32"/>
            </a:xfrm>
            <a:custGeom>
              <a:rect b="b" l="l" r="r" t="t"/>
              <a:pathLst>
                <a:path extrusionOk="0" h="1" w="1">
                  <a:moveTo>
                    <a:pt x="0" y="1"/>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5667075" y="3468022"/>
              <a:ext cx="22528" cy="16800"/>
            </a:xfrm>
            <a:custGeom>
              <a:rect b="b" l="l" r="r" t="t"/>
              <a:pathLst>
                <a:path extrusionOk="0" h="525" w="704">
                  <a:moveTo>
                    <a:pt x="155" y="1"/>
                  </a:moveTo>
                  <a:lnTo>
                    <a:pt x="1" y="275"/>
                  </a:lnTo>
                  <a:cubicBezTo>
                    <a:pt x="203" y="394"/>
                    <a:pt x="417" y="477"/>
                    <a:pt x="644" y="525"/>
                  </a:cubicBezTo>
                  <a:lnTo>
                    <a:pt x="703" y="215"/>
                  </a:lnTo>
                  <a:cubicBezTo>
                    <a:pt x="513" y="179"/>
                    <a:pt x="334" y="96"/>
                    <a:pt x="155"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5657187" y="3245142"/>
              <a:ext cx="19072" cy="22912"/>
            </a:xfrm>
            <a:custGeom>
              <a:rect b="b" l="l" r="r" t="t"/>
              <a:pathLst>
                <a:path extrusionOk="0" h="716" w="596">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a:off x="6117795" y="3240182"/>
              <a:ext cx="20608" cy="22912"/>
            </a:xfrm>
            <a:custGeom>
              <a:rect b="b" l="l" r="r" t="t"/>
              <a:pathLst>
                <a:path extrusionOk="0" h="716" w="644">
                  <a:moveTo>
                    <a:pt x="370" y="1"/>
                  </a:moveTo>
                  <a:cubicBezTo>
                    <a:pt x="263" y="180"/>
                    <a:pt x="132" y="346"/>
                    <a:pt x="1" y="513"/>
                  </a:cubicBezTo>
                  <a:lnTo>
                    <a:pt x="251" y="715"/>
                  </a:lnTo>
                  <a:cubicBezTo>
                    <a:pt x="382" y="537"/>
                    <a:pt x="513" y="358"/>
                    <a:pt x="644" y="180"/>
                  </a:cubicBezTo>
                  <a:lnTo>
                    <a:pt x="370"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6058371" y="3299254"/>
              <a:ext cx="22880" cy="20224"/>
            </a:xfrm>
            <a:custGeom>
              <a:rect b="b" l="l" r="r" t="t"/>
              <a:pathLst>
                <a:path extrusionOk="0" h="632" w="715">
                  <a:moveTo>
                    <a:pt x="512" y="0"/>
                  </a:moveTo>
                  <a:cubicBezTo>
                    <a:pt x="358" y="131"/>
                    <a:pt x="179" y="250"/>
                    <a:pt x="0" y="369"/>
                  </a:cubicBezTo>
                  <a:lnTo>
                    <a:pt x="179" y="631"/>
                  </a:lnTo>
                  <a:cubicBezTo>
                    <a:pt x="358" y="524"/>
                    <a:pt x="548" y="393"/>
                    <a:pt x="715" y="262"/>
                  </a:cubicBezTo>
                  <a:lnTo>
                    <a:pt x="51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a:off x="5980643" y="3320982"/>
              <a:ext cx="22880" cy="16032"/>
            </a:xfrm>
            <a:custGeom>
              <a:rect b="b" l="l" r="r" t="t"/>
              <a:pathLst>
                <a:path extrusionOk="0" h="501" w="715">
                  <a:moveTo>
                    <a:pt x="167" y="0"/>
                  </a:moveTo>
                  <a:lnTo>
                    <a:pt x="1" y="286"/>
                  </a:lnTo>
                  <a:cubicBezTo>
                    <a:pt x="215" y="405"/>
                    <a:pt x="441" y="476"/>
                    <a:pt x="679" y="500"/>
                  </a:cubicBezTo>
                  <a:lnTo>
                    <a:pt x="715" y="179"/>
                  </a:lnTo>
                  <a:cubicBezTo>
                    <a:pt x="524" y="167"/>
                    <a:pt x="334" y="107"/>
                    <a:pt x="16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a:off x="5828259" y="3301526"/>
              <a:ext cx="21344" cy="22528"/>
            </a:xfrm>
            <a:custGeom>
              <a:rect b="b" l="l" r="r" t="t"/>
              <a:pathLst>
                <a:path extrusionOk="0" h="704" w="667">
                  <a:moveTo>
                    <a:pt x="429" y="1"/>
                  </a:moveTo>
                  <a:cubicBezTo>
                    <a:pt x="286" y="168"/>
                    <a:pt x="143" y="322"/>
                    <a:pt x="0" y="489"/>
                  </a:cubicBezTo>
                  <a:lnTo>
                    <a:pt x="250" y="703"/>
                  </a:lnTo>
                  <a:cubicBezTo>
                    <a:pt x="381" y="537"/>
                    <a:pt x="524" y="370"/>
                    <a:pt x="667" y="215"/>
                  </a:cubicBezTo>
                  <a:lnTo>
                    <a:pt x="429"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6089987" y="3271830"/>
              <a:ext cx="22144" cy="21728"/>
            </a:xfrm>
            <a:custGeom>
              <a:rect b="b" l="l" r="r" t="t"/>
              <a:pathLst>
                <a:path extrusionOk="0" h="679" w="692">
                  <a:moveTo>
                    <a:pt x="453" y="0"/>
                  </a:moveTo>
                  <a:cubicBezTo>
                    <a:pt x="310" y="155"/>
                    <a:pt x="155" y="298"/>
                    <a:pt x="1" y="453"/>
                  </a:cubicBezTo>
                  <a:lnTo>
                    <a:pt x="227" y="679"/>
                  </a:lnTo>
                  <a:cubicBezTo>
                    <a:pt x="382" y="536"/>
                    <a:pt x="536" y="381"/>
                    <a:pt x="691" y="214"/>
                  </a:cubicBezTo>
                  <a:lnTo>
                    <a:pt x="453"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a:off x="6153251" y="3165910"/>
              <a:ext cx="12576" cy="21728"/>
            </a:xfrm>
            <a:custGeom>
              <a:rect b="b" l="l" r="r" t="t"/>
              <a:pathLst>
                <a:path extrusionOk="0" h="679" w="393">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a:off x="6139907" y="3204758"/>
              <a:ext cx="17536" cy="22880"/>
            </a:xfrm>
            <a:custGeom>
              <a:rect b="b" l="l" r="r" t="t"/>
              <a:pathLst>
                <a:path extrusionOk="0" h="715" w="548">
                  <a:moveTo>
                    <a:pt x="250" y="1"/>
                  </a:moveTo>
                  <a:cubicBezTo>
                    <a:pt x="179" y="191"/>
                    <a:pt x="96" y="382"/>
                    <a:pt x="0" y="572"/>
                  </a:cubicBezTo>
                  <a:lnTo>
                    <a:pt x="286" y="715"/>
                  </a:lnTo>
                  <a:cubicBezTo>
                    <a:pt x="393" y="525"/>
                    <a:pt x="477" y="322"/>
                    <a:pt x="548" y="108"/>
                  </a:cubicBezTo>
                  <a:lnTo>
                    <a:pt x="250"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a:off x="6022179" y="3320214"/>
              <a:ext cx="22880" cy="15648"/>
            </a:xfrm>
            <a:custGeom>
              <a:rect b="b" l="l" r="r" t="t"/>
              <a:pathLst>
                <a:path extrusionOk="0" h="489" w="715">
                  <a:moveTo>
                    <a:pt x="584" y="0"/>
                  </a:moveTo>
                  <a:cubicBezTo>
                    <a:pt x="393" y="84"/>
                    <a:pt x="191" y="143"/>
                    <a:pt x="0" y="179"/>
                  </a:cubicBezTo>
                  <a:lnTo>
                    <a:pt x="72" y="488"/>
                  </a:lnTo>
                  <a:cubicBezTo>
                    <a:pt x="286" y="453"/>
                    <a:pt x="500" y="381"/>
                    <a:pt x="715" y="286"/>
                  </a:cubicBezTo>
                  <a:lnTo>
                    <a:pt x="584"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a:off x="5856451" y="3272214"/>
              <a:ext cx="22112" cy="21728"/>
            </a:xfrm>
            <a:custGeom>
              <a:rect b="b" l="l" r="r" t="t"/>
              <a:pathLst>
                <a:path extrusionOk="0" h="679" w="691">
                  <a:moveTo>
                    <a:pt x="476" y="0"/>
                  </a:moveTo>
                  <a:cubicBezTo>
                    <a:pt x="310" y="143"/>
                    <a:pt x="155" y="298"/>
                    <a:pt x="0" y="452"/>
                  </a:cubicBezTo>
                  <a:lnTo>
                    <a:pt x="226" y="679"/>
                  </a:lnTo>
                  <a:cubicBezTo>
                    <a:pt x="381" y="524"/>
                    <a:pt x="536" y="381"/>
                    <a:pt x="691" y="238"/>
                  </a:cubicBezTo>
                  <a:lnTo>
                    <a:pt x="476"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a:off x="5951299" y="3292758"/>
              <a:ext cx="20224" cy="22912"/>
            </a:xfrm>
            <a:custGeom>
              <a:rect b="b" l="l" r="r" t="t"/>
              <a:pathLst>
                <a:path extrusionOk="0" h="716" w="632">
                  <a:moveTo>
                    <a:pt x="263" y="1"/>
                  </a:moveTo>
                  <a:lnTo>
                    <a:pt x="1" y="180"/>
                  </a:lnTo>
                  <a:cubicBezTo>
                    <a:pt x="120" y="358"/>
                    <a:pt x="251" y="549"/>
                    <a:pt x="394" y="715"/>
                  </a:cubicBezTo>
                  <a:lnTo>
                    <a:pt x="632" y="501"/>
                  </a:lnTo>
                  <a:cubicBezTo>
                    <a:pt x="501" y="358"/>
                    <a:pt x="382" y="180"/>
                    <a:pt x="263"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a:off x="5888451" y="3252022"/>
              <a:ext cx="22112" cy="15648"/>
            </a:xfrm>
            <a:custGeom>
              <a:rect b="b" l="l" r="r" t="t"/>
              <a:pathLst>
                <a:path extrusionOk="0" h="489" w="691">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a:off x="5849571" y="3308406"/>
              <a:ext cx="32" cy="32"/>
            </a:xfrm>
            <a:custGeom>
              <a:rect b="b" l="l" r="r" t="t"/>
              <a:pathLst>
                <a:path extrusionOk="0" h="1" w="1">
                  <a:moveTo>
                    <a:pt x="1" y="0"/>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a:off x="5939875" y="3281718"/>
              <a:ext cx="32" cy="32"/>
            </a:xfrm>
            <a:custGeom>
              <a:rect b="b" l="l" r="r" t="t"/>
              <a:pathLst>
                <a:path extrusionOk="0" h="1" w="1">
                  <a:moveTo>
                    <a:pt x="1" y="1"/>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a:off x="5926531" y="3259638"/>
              <a:ext cx="21376" cy="22112"/>
            </a:xfrm>
            <a:custGeom>
              <a:rect b="b" l="l" r="r" t="t"/>
              <a:pathLst>
                <a:path extrusionOk="0" h="691" w="668">
                  <a:moveTo>
                    <a:pt x="191" y="0"/>
                  </a:moveTo>
                  <a:lnTo>
                    <a:pt x="1" y="250"/>
                  </a:lnTo>
                  <a:cubicBezTo>
                    <a:pt x="144" y="357"/>
                    <a:pt x="287" y="512"/>
                    <a:pt x="418" y="691"/>
                  </a:cubicBezTo>
                  <a:lnTo>
                    <a:pt x="668" y="500"/>
                  </a:lnTo>
                  <a:cubicBezTo>
                    <a:pt x="525" y="310"/>
                    <a:pt x="382" y="131"/>
                    <a:pt x="191"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a:off x="5811107" y="2864150"/>
              <a:ext cx="11456" cy="20992"/>
            </a:xfrm>
            <a:custGeom>
              <a:rect b="b" l="l" r="r" t="t"/>
              <a:pathLst>
                <a:path extrusionOk="0" h="656" w="358">
                  <a:moveTo>
                    <a:pt x="36" y="0"/>
                  </a:moveTo>
                  <a:lnTo>
                    <a:pt x="0" y="643"/>
                  </a:lnTo>
                  <a:lnTo>
                    <a:pt x="310" y="655"/>
                  </a:lnTo>
                  <a:lnTo>
                    <a:pt x="357" y="24"/>
                  </a:lnTo>
                  <a:lnTo>
                    <a:pt x="36"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a:off x="5876259" y="3141910"/>
              <a:ext cx="14112" cy="22112"/>
            </a:xfrm>
            <a:custGeom>
              <a:rect b="b" l="l" r="r" t="t"/>
              <a:pathLst>
                <a:path extrusionOk="0" h="691" w="441">
                  <a:moveTo>
                    <a:pt x="322" y="0"/>
                  </a:moveTo>
                  <a:lnTo>
                    <a:pt x="0" y="72"/>
                  </a:lnTo>
                  <a:cubicBezTo>
                    <a:pt x="48" y="286"/>
                    <a:pt x="95" y="488"/>
                    <a:pt x="131" y="691"/>
                  </a:cubicBezTo>
                  <a:lnTo>
                    <a:pt x="441" y="631"/>
                  </a:lnTo>
                  <a:cubicBezTo>
                    <a:pt x="405" y="429"/>
                    <a:pt x="357" y="214"/>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a:off x="5819107" y="2740694"/>
              <a:ext cx="11456" cy="21376"/>
            </a:xfrm>
            <a:custGeom>
              <a:rect b="b" l="l" r="r" t="t"/>
              <a:pathLst>
                <a:path extrusionOk="0" h="668" w="358">
                  <a:moveTo>
                    <a:pt x="36" y="1"/>
                  </a:moveTo>
                  <a:lnTo>
                    <a:pt x="0" y="644"/>
                  </a:lnTo>
                  <a:lnTo>
                    <a:pt x="322" y="668"/>
                  </a:lnTo>
                  <a:lnTo>
                    <a:pt x="357" y="25"/>
                  </a:lnTo>
                  <a:lnTo>
                    <a:pt x="36"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a:off x="5813763" y="2822998"/>
              <a:ext cx="11456" cy="21376"/>
            </a:xfrm>
            <a:custGeom>
              <a:rect b="b" l="l" r="r" t="t"/>
              <a:pathLst>
                <a:path extrusionOk="0" h="668" w="358">
                  <a:moveTo>
                    <a:pt x="48" y="1"/>
                  </a:moveTo>
                  <a:lnTo>
                    <a:pt x="1" y="644"/>
                  </a:lnTo>
                  <a:lnTo>
                    <a:pt x="322" y="667"/>
                  </a:lnTo>
                  <a:lnTo>
                    <a:pt x="358" y="24"/>
                  </a:lnTo>
                  <a:lnTo>
                    <a:pt x="48"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5816419" y="2782230"/>
              <a:ext cx="11488" cy="20992"/>
            </a:xfrm>
            <a:custGeom>
              <a:rect b="b" l="l" r="r" t="t"/>
              <a:pathLst>
                <a:path extrusionOk="0" h="656" w="359">
                  <a:moveTo>
                    <a:pt x="37" y="1"/>
                  </a:moveTo>
                  <a:lnTo>
                    <a:pt x="1" y="644"/>
                  </a:lnTo>
                  <a:lnTo>
                    <a:pt x="322" y="655"/>
                  </a:lnTo>
                  <a:lnTo>
                    <a:pt x="358" y="24"/>
                  </a:lnTo>
                  <a:lnTo>
                    <a:pt x="37"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7"/>
            <p:cNvSpPr/>
            <p:nvPr/>
          </p:nvSpPr>
          <p:spPr>
            <a:xfrm>
              <a:off x="5877379" y="3101878"/>
              <a:ext cx="32" cy="32"/>
            </a:xfrm>
            <a:custGeom>
              <a:rect b="b" l="l" r="r" t="t"/>
              <a:pathLst>
                <a:path extrusionOk="0" h="1" w="1">
                  <a:moveTo>
                    <a:pt x="1" y="1"/>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7"/>
            <p:cNvSpPr/>
            <p:nvPr/>
          </p:nvSpPr>
          <p:spPr>
            <a:xfrm>
              <a:off x="5867491" y="3101878"/>
              <a:ext cx="14496" cy="22144"/>
            </a:xfrm>
            <a:custGeom>
              <a:rect b="b" l="l" r="r" t="t"/>
              <a:pathLst>
                <a:path extrusionOk="0" h="692" w="453">
                  <a:moveTo>
                    <a:pt x="310" y="1"/>
                  </a:moveTo>
                  <a:lnTo>
                    <a:pt x="0" y="72"/>
                  </a:lnTo>
                  <a:cubicBezTo>
                    <a:pt x="48" y="275"/>
                    <a:pt x="96" y="489"/>
                    <a:pt x="143" y="692"/>
                  </a:cubicBezTo>
                  <a:lnTo>
                    <a:pt x="453" y="620"/>
                  </a:lnTo>
                  <a:cubicBezTo>
                    <a:pt x="405" y="418"/>
                    <a:pt x="358" y="203"/>
                    <a:pt x="3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7"/>
            <p:cNvSpPr/>
            <p:nvPr/>
          </p:nvSpPr>
          <p:spPr>
            <a:xfrm>
              <a:off x="5884259" y="3182294"/>
              <a:ext cx="13728" cy="22112"/>
            </a:xfrm>
            <a:custGeom>
              <a:rect b="b" l="l" r="r" t="t"/>
              <a:pathLst>
                <a:path extrusionOk="0" h="691" w="429">
                  <a:moveTo>
                    <a:pt x="322" y="0"/>
                  </a:moveTo>
                  <a:lnTo>
                    <a:pt x="0" y="60"/>
                  </a:lnTo>
                  <a:cubicBezTo>
                    <a:pt x="36" y="274"/>
                    <a:pt x="84" y="488"/>
                    <a:pt x="107" y="691"/>
                  </a:cubicBezTo>
                  <a:lnTo>
                    <a:pt x="429" y="643"/>
                  </a:lnTo>
                  <a:cubicBezTo>
                    <a:pt x="393" y="429"/>
                    <a:pt x="357" y="214"/>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7"/>
            <p:cNvSpPr/>
            <p:nvPr/>
          </p:nvSpPr>
          <p:spPr>
            <a:xfrm>
              <a:off x="5886531" y="3141910"/>
              <a:ext cx="32" cy="32"/>
            </a:xfrm>
            <a:custGeom>
              <a:rect b="b" l="l" r="r" t="t"/>
              <a:pathLst>
                <a:path extrusionOk="0" h="1" w="1">
                  <a:moveTo>
                    <a:pt x="1" y="0"/>
                  </a:move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7"/>
            <p:cNvSpPr/>
            <p:nvPr/>
          </p:nvSpPr>
          <p:spPr>
            <a:xfrm>
              <a:off x="5894915" y="3264214"/>
              <a:ext cx="11072" cy="20960"/>
            </a:xfrm>
            <a:custGeom>
              <a:rect b="b" l="l" r="r" t="t"/>
              <a:pathLst>
                <a:path extrusionOk="0" h="655" w="346">
                  <a:moveTo>
                    <a:pt x="322" y="0"/>
                  </a:moveTo>
                  <a:lnTo>
                    <a:pt x="1" y="24"/>
                  </a:lnTo>
                  <a:cubicBezTo>
                    <a:pt x="24" y="250"/>
                    <a:pt x="24" y="464"/>
                    <a:pt x="24" y="655"/>
                  </a:cubicBezTo>
                  <a:lnTo>
                    <a:pt x="346" y="655"/>
                  </a:lnTo>
                  <a:cubicBezTo>
                    <a:pt x="346" y="452"/>
                    <a:pt x="346" y="238"/>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5824803" y="2942646"/>
              <a:ext cx="15648" cy="22880"/>
            </a:xfrm>
            <a:custGeom>
              <a:rect b="b" l="l" r="r" t="t"/>
              <a:pathLst>
                <a:path extrusionOk="0" h="715" w="489">
                  <a:moveTo>
                    <a:pt x="310" y="0"/>
                  </a:moveTo>
                  <a:lnTo>
                    <a:pt x="1" y="95"/>
                  </a:lnTo>
                  <a:cubicBezTo>
                    <a:pt x="60" y="286"/>
                    <a:pt x="120" y="488"/>
                    <a:pt x="179" y="715"/>
                  </a:cubicBezTo>
                  <a:lnTo>
                    <a:pt x="489" y="619"/>
                  </a:lnTo>
                  <a:cubicBezTo>
                    <a:pt x="429" y="405"/>
                    <a:pt x="370" y="203"/>
                    <a:pt x="31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5836259" y="2982262"/>
              <a:ext cx="15648" cy="22496"/>
            </a:xfrm>
            <a:custGeom>
              <a:rect b="b" l="l" r="r" t="t"/>
              <a:pathLst>
                <a:path extrusionOk="0" h="703" w="489">
                  <a:moveTo>
                    <a:pt x="310" y="0"/>
                  </a:moveTo>
                  <a:lnTo>
                    <a:pt x="0" y="84"/>
                  </a:lnTo>
                  <a:cubicBezTo>
                    <a:pt x="60" y="286"/>
                    <a:pt x="119" y="500"/>
                    <a:pt x="179" y="703"/>
                  </a:cubicBezTo>
                  <a:lnTo>
                    <a:pt x="488" y="620"/>
                  </a:lnTo>
                  <a:cubicBezTo>
                    <a:pt x="429" y="405"/>
                    <a:pt x="369" y="203"/>
                    <a:pt x="31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5857187" y="3021878"/>
              <a:ext cx="32" cy="32"/>
            </a:xfrm>
            <a:custGeom>
              <a:rect b="b" l="l" r="r" t="t"/>
              <a:pathLst>
                <a:path extrusionOk="0" h="1" w="1">
                  <a:moveTo>
                    <a:pt x="1" y="1"/>
                  </a:moveTo>
                  <a:lnTo>
                    <a:pt x="1" y="1"/>
                  </a:lnTo>
                  <a:lnTo>
                    <a:pt x="1"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7"/>
            <p:cNvSpPr/>
            <p:nvPr/>
          </p:nvSpPr>
          <p:spPr>
            <a:xfrm>
              <a:off x="5812995" y="2903382"/>
              <a:ext cx="16032" cy="22528"/>
            </a:xfrm>
            <a:custGeom>
              <a:rect b="b" l="l" r="r" t="t"/>
              <a:pathLst>
                <a:path extrusionOk="0" h="704" w="501">
                  <a:moveTo>
                    <a:pt x="310" y="1"/>
                  </a:moveTo>
                  <a:lnTo>
                    <a:pt x="1" y="96"/>
                  </a:lnTo>
                  <a:cubicBezTo>
                    <a:pt x="48" y="239"/>
                    <a:pt x="108" y="453"/>
                    <a:pt x="191" y="703"/>
                  </a:cubicBezTo>
                  <a:lnTo>
                    <a:pt x="501" y="620"/>
                  </a:lnTo>
                  <a:cubicBezTo>
                    <a:pt x="417" y="358"/>
                    <a:pt x="358" y="144"/>
                    <a:pt x="3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7"/>
            <p:cNvSpPr/>
            <p:nvPr/>
          </p:nvSpPr>
          <p:spPr>
            <a:xfrm>
              <a:off x="5893763" y="3304950"/>
              <a:ext cx="10720" cy="5376"/>
            </a:xfrm>
            <a:custGeom>
              <a:rect b="b" l="l" r="r" t="t"/>
              <a:pathLst>
                <a:path extrusionOk="0" h="168" w="335">
                  <a:moveTo>
                    <a:pt x="25" y="1"/>
                  </a:moveTo>
                  <a:cubicBezTo>
                    <a:pt x="13" y="37"/>
                    <a:pt x="13" y="72"/>
                    <a:pt x="1" y="120"/>
                  </a:cubicBezTo>
                  <a:lnTo>
                    <a:pt x="322" y="168"/>
                  </a:lnTo>
                  <a:cubicBezTo>
                    <a:pt x="322" y="132"/>
                    <a:pt x="334" y="84"/>
                    <a:pt x="334" y="49"/>
                  </a:cubicBezTo>
                  <a:lnTo>
                    <a:pt x="25"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5890723" y="3223062"/>
              <a:ext cx="12992" cy="21728"/>
            </a:xfrm>
            <a:custGeom>
              <a:rect b="b" l="l" r="r" t="t"/>
              <a:pathLst>
                <a:path extrusionOk="0" h="679" w="406">
                  <a:moveTo>
                    <a:pt x="322" y="0"/>
                  </a:moveTo>
                  <a:lnTo>
                    <a:pt x="1" y="48"/>
                  </a:lnTo>
                  <a:cubicBezTo>
                    <a:pt x="36" y="262"/>
                    <a:pt x="60" y="476"/>
                    <a:pt x="84" y="679"/>
                  </a:cubicBezTo>
                  <a:lnTo>
                    <a:pt x="405" y="643"/>
                  </a:lnTo>
                  <a:cubicBezTo>
                    <a:pt x="382" y="441"/>
                    <a:pt x="358" y="226"/>
                    <a:pt x="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7"/>
            <p:cNvSpPr/>
            <p:nvPr/>
          </p:nvSpPr>
          <p:spPr>
            <a:xfrm>
              <a:off x="5905219" y="3264214"/>
              <a:ext cx="32" cy="0"/>
            </a:xfrm>
            <a:custGeom>
              <a:rect b="b" l="l" r="r" t="t"/>
              <a:pathLst>
                <a:path extrusionOk="0" h="120000" w="1">
                  <a:moveTo>
                    <a:pt x="0" y="0"/>
                  </a:moveTo>
                  <a:lnTo>
                    <a:pt x="0" y="0"/>
                  </a:lnTo>
                  <a:lnTo>
                    <a:pt x="0"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7"/>
            <p:cNvSpPr/>
            <p:nvPr/>
          </p:nvSpPr>
          <p:spPr>
            <a:xfrm>
              <a:off x="5847299" y="3021878"/>
              <a:ext cx="15264" cy="22528"/>
            </a:xfrm>
            <a:custGeom>
              <a:rect b="b" l="l" r="r" t="t"/>
              <a:pathLst>
                <a:path extrusionOk="0" h="704" w="477">
                  <a:moveTo>
                    <a:pt x="310" y="1"/>
                  </a:moveTo>
                  <a:lnTo>
                    <a:pt x="0" y="84"/>
                  </a:lnTo>
                  <a:cubicBezTo>
                    <a:pt x="48" y="286"/>
                    <a:pt x="107" y="501"/>
                    <a:pt x="167" y="703"/>
                  </a:cubicBezTo>
                  <a:lnTo>
                    <a:pt x="477" y="632"/>
                  </a:lnTo>
                  <a:cubicBezTo>
                    <a:pt x="417" y="417"/>
                    <a:pt x="358" y="203"/>
                    <a:pt x="3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7"/>
            <p:cNvSpPr/>
            <p:nvPr/>
          </p:nvSpPr>
          <p:spPr>
            <a:xfrm>
              <a:off x="5857571" y="3061878"/>
              <a:ext cx="14912" cy="22528"/>
            </a:xfrm>
            <a:custGeom>
              <a:rect b="b" l="l" r="r" t="t"/>
              <a:pathLst>
                <a:path extrusionOk="0" h="704" w="466">
                  <a:moveTo>
                    <a:pt x="310" y="1"/>
                  </a:moveTo>
                  <a:lnTo>
                    <a:pt x="1" y="72"/>
                  </a:lnTo>
                  <a:cubicBezTo>
                    <a:pt x="48" y="287"/>
                    <a:pt x="108" y="489"/>
                    <a:pt x="156" y="703"/>
                  </a:cubicBezTo>
                  <a:lnTo>
                    <a:pt x="465" y="620"/>
                  </a:lnTo>
                  <a:cubicBezTo>
                    <a:pt x="418" y="418"/>
                    <a:pt x="358" y="203"/>
                    <a:pt x="3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7"/>
            <p:cNvSpPr/>
            <p:nvPr/>
          </p:nvSpPr>
          <p:spPr>
            <a:xfrm>
              <a:off x="5971107" y="2826806"/>
              <a:ext cx="22912" cy="18336"/>
            </a:xfrm>
            <a:custGeom>
              <a:rect b="b" l="l" r="r" t="t"/>
              <a:pathLst>
                <a:path extrusionOk="0" h="573" w="716">
                  <a:moveTo>
                    <a:pt x="584" y="1"/>
                  </a:moveTo>
                  <a:lnTo>
                    <a:pt x="1" y="286"/>
                  </a:lnTo>
                  <a:lnTo>
                    <a:pt x="132" y="572"/>
                  </a:lnTo>
                  <a:lnTo>
                    <a:pt x="715" y="298"/>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7"/>
            <p:cNvSpPr/>
            <p:nvPr/>
          </p:nvSpPr>
          <p:spPr>
            <a:xfrm>
              <a:off x="5897571" y="2862230"/>
              <a:ext cx="22912" cy="17952"/>
            </a:xfrm>
            <a:custGeom>
              <a:rect b="b" l="l" r="r" t="t"/>
              <a:pathLst>
                <a:path extrusionOk="0" h="561" w="716">
                  <a:moveTo>
                    <a:pt x="572" y="1"/>
                  </a:moveTo>
                  <a:lnTo>
                    <a:pt x="1" y="275"/>
                  </a:lnTo>
                  <a:lnTo>
                    <a:pt x="132" y="561"/>
                  </a:lnTo>
                  <a:lnTo>
                    <a:pt x="715" y="287"/>
                  </a:lnTo>
                  <a:lnTo>
                    <a:pt x="57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7"/>
            <p:cNvSpPr/>
            <p:nvPr/>
          </p:nvSpPr>
          <p:spPr>
            <a:xfrm>
              <a:off x="5934531" y="2844726"/>
              <a:ext cx="22912" cy="17920"/>
            </a:xfrm>
            <a:custGeom>
              <a:rect b="b" l="l" r="r" t="t"/>
              <a:pathLst>
                <a:path extrusionOk="0" h="560" w="716">
                  <a:moveTo>
                    <a:pt x="584" y="0"/>
                  </a:moveTo>
                  <a:lnTo>
                    <a:pt x="1" y="274"/>
                  </a:lnTo>
                  <a:lnTo>
                    <a:pt x="144" y="560"/>
                  </a:lnTo>
                  <a:lnTo>
                    <a:pt x="715" y="286"/>
                  </a:lnTo>
                  <a:lnTo>
                    <a:pt x="584"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7"/>
            <p:cNvSpPr/>
            <p:nvPr/>
          </p:nvSpPr>
          <p:spPr>
            <a:xfrm>
              <a:off x="5860259" y="2879766"/>
              <a:ext cx="23264" cy="17952"/>
            </a:xfrm>
            <a:custGeom>
              <a:rect b="b" l="l" r="r" t="t"/>
              <a:pathLst>
                <a:path extrusionOk="0" h="561" w="727">
                  <a:moveTo>
                    <a:pt x="584" y="1"/>
                  </a:moveTo>
                  <a:lnTo>
                    <a:pt x="0" y="274"/>
                  </a:lnTo>
                  <a:lnTo>
                    <a:pt x="143" y="560"/>
                  </a:lnTo>
                  <a:lnTo>
                    <a:pt x="726" y="286"/>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7"/>
            <p:cNvSpPr/>
            <p:nvPr/>
          </p:nvSpPr>
          <p:spPr>
            <a:xfrm>
              <a:off x="6045795" y="2791766"/>
              <a:ext cx="22880" cy="18304"/>
            </a:xfrm>
            <a:custGeom>
              <a:rect b="b" l="l" r="r" t="t"/>
              <a:pathLst>
                <a:path extrusionOk="0" h="572" w="715">
                  <a:moveTo>
                    <a:pt x="584" y="0"/>
                  </a:moveTo>
                  <a:lnTo>
                    <a:pt x="0" y="274"/>
                  </a:lnTo>
                  <a:lnTo>
                    <a:pt x="131" y="572"/>
                  </a:lnTo>
                  <a:lnTo>
                    <a:pt x="715" y="286"/>
                  </a:lnTo>
                  <a:lnTo>
                    <a:pt x="584"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7"/>
            <p:cNvSpPr/>
            <p:nvPr/>
          </p:nvSpPr>
          <p:spPr>
            <a:xfrm>
              <a:off x="6119715" y="2756342"/>
              <a:ext cx="22880" cy="18304"/>
            </a:xfrm>
            <a:custGeom>
              <a:rect b="b" l="l" r="r" t="t"/>
              <a:pathLst>
                <a:path extrusionOk="0" h="572" w="715">
                  <a:moveTo>
                    <a:pt x="572" y="0"/>
                  </a:moveTo>
                  <a:lnTo>
                    <a:pt x="0" y="274"/>
                  </a:lnTo>
                  <a:lnTo>
                    <a:pt x="131" y="572"/>
                  </a:lnTo>
                  <a:lnTo>
                    <a:pt x="715" y="286"/>
                  </a:lnTo>
                  <a:lnTo>
                    <a:pt x="57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7"/>
            <p:cNvSpPr/>
            <p:nvPr/>
          </p:nvSpPr>
          <p:spPr>
            <a:xfrm>
              <a:off x="6082371" y="2774230"/>
              <a:ext cx="22880" cy="17952"/>
            </a:xfrm>
            <a:custGeom>
              <a:rect b="b" l="l" r="r" t="t"/>
              <a:pathLst>
                <a:path extrusionOk="0" h="561" w="715">
                  <a:moveTo>
                    <a:pt x="572" y="1"/>
                  </a:moveTo>
                  <a:lnTo>
                    <a:pt x="0" y="274"/>
                  </a:lnTo>
                  <a:lnTo>
                    <a:pt x="131" y="560"/>
                  </a:lnTo>
                  <a:lnTo>
                    <a:pt x="715" y="286"/>
                  </a:lnTo>
                  <a:lnTo>
                    <a:pt x="57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7"/>
            <p:cNvSpPr/>
            <p:nvPr/>
          </p:nvSpPr>
          <p:spPr>
            <a:xfrm>
              <a:off x="6008835" y="2809270"/>
              <a:ext cx="22880" cy="18336"/>
            </a:xfrm>
            <a:custGeom>
              <a:rect b="b" l="l" r="r" t="t"/>
              <a:pathLst>
                <a:path extrusionOk="0" h="573" w="715">
                  <a:moveTo>
                    <a:pt x="572" y="1"/>
                  </a:moveTo>
                  <a:lnTo>
                    <a:pt x="1" y="275"/>
                  </a:lnTo>
                  <a:lnTo>
                    <a:pt x="132" y="572"/>
                  </a:lnTo>
                  <a:lnTo>
                    <a:pt x="715" y="299"/>
                  </a:lnTo>
                  <a:lnTo>
                    <a:pt x="57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7"/>
            <p:cNvSpPr/>
            <p:nvPr/>
          </p:nvSpPr>
          <p:spPr>
            <a:xfrm>
              <a:off x="5600771" y="3002838"/>
              <a:ext cx="22912" cy="17920"/>
            </a:xfrm>
            <a:custGeom>
              <a:rect b="b" l="l" r="r" t="t"/>
              <a:pathLst>
                <a:path extrusionOk="0" h="560" w="716">
                  <a:moveTo>
                    <a:pt x="572" y="0"/>
                  </a:moveTo>
                  <a:lnTo>
                    <a:pt x="1" y="274"/>
                  </a:lnTo>
                  <a:lnTo>
                    <a:pt x="132" y="560"/>
                  </a:lnTo>
                  <a:lnTo>
                    <a:pt x="715" y="286"/>
                  </a:lnTo>
                  <a:lnTo>
                    <a:pt x="57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7"/>
            <p:cNvSpPr/>
            <p:nvPr/>
          </p:nvSpPr>
          <p:spPr>
            <a:xfrm>
              <a:off x="5637731" y="2985302"/>
              <a:ext cx="22912" cy="18336"/>
            </a:xfrm>
            <a:custGeom>
              <a:rect b="b" l="l" r="r" t="t"/>
              <a:pathLst>
                <a:path extrusionOk="0" h="573" w="716">
                  <a:moveTo>
                    <a:pt x="584" y="1"/>
                  </a:moveTo>
                  <a:lnTo>
                    <a:pt x="1" y="274"/>
                  </a:lnTo>
                  <a:lnTo>
                    <a:pt x="144" y="572"/>
                  </a:lnTo>
                  <a:lnTo>
                    <a:pt x="715" y="298"/>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7"/>
            <p:cNvSpPr/>
            <p:nvPr/>
          </p:nvSpPr>
          <p:spPr>
            <a:xfrm>
              <a:off x="5823299" y="2897302"/>
              <a:ext cx="22880" cy="18304"/>
            </a:xfrm>
            <a:custGeom>
              <a:rect b="b" l="l" r="r" t="t"/>
              <a:pathLst>
                <a:path extrusionOk="0" h="572" w="715">
                  <a:moveTo>
                    <a:pt x="572" y="0"/>
                  </a:moveTo>
                  <a:lnTo>
                    <a:pt x="0" y="274"/>
                  </a:lnTo>
                  <a:lnTo>
                    <a:pt x="131" y="572"/>
                  </a:lnTo>
                  <a:lnTo>
                    <a:pt x="715" y="298"/>
                  </a:lnTo>
                  <a:lnTo>
                    <a:pt x="57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7"/>
            <p:cNvSpPr/>
            <p:nvPr/>
          </p:nvSpPr>
          <p:spPr>
            <a:xfrm>
              <a:off x="5675075" y="2967766"/>
              <a:ext cx="22912" cy="17952"/>
            </a:xfrm>
            <a:custGeom>
              <a:rect b="b" l="l" r="r" t="t"/>
              <a:pathLst>
                <a:path extrusionOk="0" h="561" w="716">
                  <a:moveTo>
                    <a:pt x="584" y="1"/>
                  </a:moveTo>
                  <a:lnTo>
                    <a:pt x="1" y="275"/>
                  </a:lnTo>
                  <a:lnTo>
                    <a:pt x="144" y="561"/>
                  </a:lnTo>
                  <a:lnTo>
                    <a:pt x="715" y="287"/>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7"/>
            <p:cNvSpPr/>
            <p:nvPr/>
          </p:nvSpPr>
          <p:spPr>
            <a:xfrm>
              <a:off x="5563843" y="3020726"/>
              <a:ext cx="22880" cy="18336"/>
            </a:xfrm>
            <a:custGeom>
              <a:rect b="b" l="l" r="r" t="t"/>
              <a:pathLst>
                <a:path extrusionOk="0" h="573" w="715">
                  <a:moveTo>
                    <a:pt x="572" y="1"/>
                  </a:moveTo>
                  <a:lnTo>
                    <a:pt x="0" y="275"/>
                  </a:lnTo>
                  <a:lnTo>
                    <a:pt x="131" y="572"/>
                  </a:lnTo>
                  <a:lnTo>
                    <a:pt x="714" y="299"/>
                  </a:lnTo>
                  <a:lnTo>
                    <a:pt x="57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7"/>
            <p:cNvSpPr/>
            <p:nvPr/>
          </p:nvSpPr>
          <p:spPr>
            <a:xfrm>
              <a:off x="5785955" y="2915190"/>
              <a:ext cx="23264" cy="17952"/>
            </a:xfrm>
            <a:custGeom>
              <a:rect b="b" l="l" r="r" t="t"/>
              <a:pathLst>
                <a:path extrusionOk="0" h="561" w="727">
                  <a:moveTo>
                    <a:pt x="584" y="1"/>
                  </a:moveTo>
                  <a:lnTo>
                    <a:pt x="0" y="275"/>
                  </a:lnTo>
                  <a:lnTo>
                    <a:pt x="143" y="560"/>
                  </a:lnTo>
                  <a:lnTo>
                    <a:pt x="727" y="287"/>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7"/>
            <p:cNvSpPr/>
            <p:nvPr/>
          </p:nvSpPr>
          <p:spPr>
            <a:xfrm>
              <a:off x="5748995" y="2932342"/>
              <a:ext cx="22880" cy="18336"/>
            </a:xfrm>
            <a:custGeom>
              <a:rect b="b" l="l" r="r" t="t"/>
              <a:pathLst>
                <a:path extrusionOk="0" h="573" w="715">
                  <a:moveTo>
                    <a:pt x="584" y="1"/>
                  </a:moveTo>
                  <a:lnTo>
                    <a:pt x="1" y="275"/>
                  </a:lnTo>
                  <a:lnTo>
                    <a:pt x="131" y="572"/>
                  </a:lnTo>
                  <a:lnTo>
                    <a:pt x="715" y="286"/>
                  </a:lnTo>
                  <a:lnTo>
                    <a:pt x="584"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7"/>
            <p:cNvSpPr/>
            <p:nvPr/>
          </p:nvSpPr>
          <p:spPr>
            <a:xfrm>
              <a:off x="5712035" y="2950262"/>
              <a:ext cx="22880" cy="18304"/>
            </a:xfrm>
            <a:custGeom>
              <a:rect b="b" l="l" r="r" t="t"/>
              <a:pathLst>
                <a:path extrusionOk="0" h="572" w="715">
                  <a:moveTo>
                    <a:pt x="572" y="0"/>
                  </a:moveTo>
                  <a:lnTo>
                    <a:pt x="1" y="274"/>
                  </a:lnTo>
                  <a:lnTo>
                    <a:pt x="132" y="572"/>
                  </a:lnTo>
                  <a:lnTo>
                    <a:pt x="715" y="298"/>
                  </a:lnTo>
                  <a:lnTo>
                    <a:pt x="572"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7"/>
            <p:cNvSpPr/>
            <p:nvPr/>
          </p:nvSpPr>
          <p:spPr>
            <a:xfrm>
              <a:off x="5958531" y="3141462"/>
              <a:ext cx="96064" cy="89696"/>
            </a:xfrm>
            <a:custGeom>
              <a:rect b="b" l="l" r="r" t="t"/>
              <a:pathLst>
                <a:path extrusionOk="0" h="2803" w="3002">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7"/>
            <p:cNvSpPr/>
            <p:nvPr/>
          </p:nvSpPr>
          <p:spPr>
            <a:xfrm>
              <a:off x="5981795" y="2748566"/>
              <a:ext cx="32800" cy="30784"/>
            </a:xfrm>
            <a:custGeom>
              <a:rect b="b" l="l" r="r" t="t"/>
              <a:pathLst>
                <a:path extrusionOk="0" h="962" w="1025">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7"/>
            <p:cNvSpPr/>
            <p:nvPr/>
          </p:nvSpPr>
          <p:spPr>
            <a:xfrm>
              <a:off x="5696803" y="3240182"/>
              <a:ext cx="96416" cy="90336"/>
            </a:xfrm>
            <a:custGeom>
              <a:rect b="b" l="l" r="r" t="t"/>
              <a:pathLst>
                <a:path extrusionOk="0" h="2823" w="3013">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7"/>
            <p:cNvSpPr/>
            <p:nvPr/>
          </p:nvSpPr>
          <p:spPr>
            <a:xfrm>
              <a:off x="6853891" y="2487286"/>
              <a:ext cx="61376" cy="1089760"/>
            </a:xfrm>
            <a:custGeom>
              <a:rect b="b" l="l" r="r" t="t"/>
              <a:pathLst>
                <a:path extrusionOk="0" h="34055" w="1918">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7"/>
            <p:cNvSpPr/>
            <p:nvPr/>
          </p:nvSpPr>
          <p:spPr>
            <a:xfrm>
              <a:off x="6883235" y="2472086"/>
              <a:ext cx="61760" cy="61760"/>
            </a:xfrm>
            <a:custGeom>
              <a:rect b="b" l="l" r="r" t="t"/>
              <a:pathLst>
                <a:path extrusionOk="0" h="1930" w="193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7"/>
            <p:cNvSpPr/>
            <p:nvPr/>
          </p:nvSpPr>
          <p:spPr>
            <a:xfrm>
              <a:off x="6883235" y="2556694"/>
              <a:ext cx="61760" cy="61728"/>
            </a:xfrm>
            <a:custGeom>
              <a:rect b="b" l="l" r="r" t="t"/>
              <a:pathLst>
                <a:path extrusionOk="0" h="1929" w="193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7"/>
            <p:cNvSpPr/>
            <p:nvPr/>
          </p:nvSpPr>
          <p:spPr>
            <a:xfrm>
              <a:off x="6883235" y="2641654"/>
              <a:ext cx="61760" cy="61376"/>
            </a:xfrm>
            <a:custGeom>
              <a:rect b="b" l="l" r="r" t="t"/>
              <a:pathLst>
                <a:path extrusionOk="0" h="1918" w="193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7"/>
            <p:cNvSpPr/>
            <p:nvPr/>
          </p:nvSpPr>
          <p:spPr>
            <a:xfrm>
              <a:off x="6883235" y="2726230"/>
              <a:ext cx="61760" cy="61376"/>
            </a:xfrm>
            <a:custGeom>
              <a:rect b="b" l="l" r="r" t="t"/>
              <a:pathLst>
                <a:path extrusionOk="0" h="1918" w="193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7"/>
            <p:cNvSpPr/>
            <p:nvPr/>
          </p:nvSpPr>
          <p:spPr>
            <a:xfrm>
              <a:off x="6883235" y="2810806"/>
              <a:ext cx="61760" cy="61376"/>
            </a:xfrm>
            <a:custGeom>
              <a:rect b="b" l="l" r="r" t="t"/>
              <a:pathLst>
                <a:path extrusionOk="0" h="1918" w="193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7"/>
            <p:cNvSpPr/>
            <p:nvPr/>
          </p:nvSpPr>
          <p:spPr>
            <a:xfrm>
              <a:off x="6883235" y="2895382"/>
              <a:ext cx="61760" cy="61376"/>
            </a:xfrm>
            <a:custGeom>
              <a:rect b="b" l="l" r="r" t="t"/>
              <a:pathLst>
                <a:path extrusionOk="0" h="1918" w="193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7"/>
            <p:cNvSpPr/>
            <p:nvPr/>
          </p:nvSpPr>
          <p:spPr>
            <a:xfrm>
              <a:off x="6883235" y="2979958"/>
              <a:ext cx="61760" cy="61760"/>
            </a:xfrm>
            <a:custGeom>
              <a:rect b="b" l="l" r="r" t="t"/>
              <a:pathLst>
                <a:path extrusionOk="0" h="1930" w="193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7"/>
            <p:cNvSpPr/>
            <p:nvPr/>
          </p:nvSpPr>
          <p:spPr>
            <a:xfrm>
              <a:off x="6883235" y="3064566"/>
              <a:ext cx="61760" cy="61728"/>
            </a:xfrm>
            <a:custGeom>
              <a:rect b="b" l="l" r="r" t="t"/>
              <a:pathLst>
                <a:path extrusionOk="0" h="1929" w="193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7"/>
            <p:cNvSpPr/>
            <p:nvPr/>
          </p:nvSpPr>
          <p:spPr>
            <a:xfrm>
              <a:off x="6883235" y="3149142"/>
              <a:ext cx="61760" cy="61760"/>
            </a:xfrm>
            <a:custGeom>
              <a:rect b="b" l="l" r="r" t="t"/>
              <a:pathLst>
                <a:path extrusionOk="0" h="1930" w="193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7"/>
            <p:cNvSpPr/>
            <p:nvPr/>
          </p:nvSpPr>
          <p:spPr>
            <a:xfrm>
              <a:off x="6883235" y="3233718"/>
              <a:ext cx="61760" cy="61760"/>
            </a:xfrm>
            <a:custGeom>
              <a:rect b="b" l="l" r="r" t="t"/>
              <a:pathLst>
                <a:path extrusionOk="0" h="1930" w="193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7"/>
            <p:cNvSpPr/>
            <p:nvPr/>
          </p:nvSpPr>
          <p:spPr>
            <a:xfrm>
              <a:off x="6883235" y="3318294"/>
              <a:ext cx="61760" cy="61760"/>
            </a:xfrm>
            <a:custGeom>
              <a:rect b="b" l="l" r="r" t="t"/>
              <a:pathLst>
                <a:path extrusionOk="0" h="1930" w="193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7"/>
            <p:cNvSpPr/>
            <p:nvPr/>
          </p:nvSpPr>
          <p:spPr>
            <a:xfrm>
              <a:off x="6883235" y="3403254"/>
              <a:ext cx="61760" cy="61376"/>
            </a:xfrm>
            <a:custGeom>
              <a:rect b="b" l="l" r="r" t="t"/>
              <a:pathLst>
                <a:path extrusionOk="0" h="1918" w="193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7"/>
            <p:cNvSpPr/>
            <p:nvPr/>
          </p:nvSpPr>
          <p:spPr>
            <a:xfrm>
              <a:off x="6883235" y="3487830"/>
              <a:ext cx="61760" cy="61376"/>
            </a:xfrm>
            <a:custGeom>
              <a:rect b="b" l="l" r="r" t="t"/>
              <a:pathLst>
                <a:path extrusionOk="0" h="1918" w="193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7"/>
            <p:cNvSpPr/>
            <p:nvPr/>
          </p:nvSpPr>
          <p:spPr>
            <a:xfrm>
              <a:off x="6883235" y="2476662"/>
              <a:ext cx="57184" cy="57184"/>
            </a:xfrm>
            <a:custGeom>
              <a:rect b="b" l="l" r="r" t="t"/>
              <a:pathLst>
                <a:path extrusionOk="0" h="1787" w="1787">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7"/>
            <p:cNvSpPr/>
            <p:nvPr/>
          </p:nvSpPr>
          <p:spPr>
            <a:xfrm>
              <a:off x="6883235" y="2561270"/>
              <a:ext cx="57184" cy="57152"/>
            </a:xfrm>
            <a:custGeom>
              <a:rect b="b" l="l" r="r" t="t"/>
              <a:pathLst>
                <a:path extrusionOk="0" h="1786" w="1787">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7"/>
            <p:cNvSpPr/>
            <p:nvPr/>
          </p:nvSpPr>
          <p:spPr>
            <a:xfrm>
              <a:off x="6883235" y="2646230"/>
              <a:ext cx="57184" cy="56800"/>
            </a:xfrm>
            <a:custGeom>
              <a:rect b="b" l="l" r="r" t="t"/>
              <a:pathLst>
                <a:path extrusionOk="0" h="1775" w="1787">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7"/>
            <p:cNvSpPr/>
            <p:nvPr/>
          </p:nvSpPr>
          <p:spPr>
            <a:xfrm>
              <a:off x="6883235" y="2730806"/>
              <a:ext cx="57184" cy="56800"/>
            </a:xfrm>
            <a:custGeom>
              <a:rect b="b" l="l" r="r" t="t"/>
              <a:pathLst>
                <a:path extrusionOk="0" h="1775" w="1787">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7"/>
            <p:cNvSpPr/>
            <p:nvPr/>
          </p:nvSpPr>
          <p:spPr>
            <a:xfrm>
              <a:off x="6883235" y="2815382"/>
              <a:ext cx="57184" cy="56800"/>
            </a:xfrm>
            <a:custGeom>
              <a:rect b="b" l="l" r="r" t="t"/>
              <a:pathLst>
                <a:path extrusionOk="0" h="1775" w="1787">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7"/>
            <p:cNvSpPr/>
            <p:nvPr/>
          </p:nvSpPr>
          <p:spPr>
            <a:xfrm>
              <a:off x="6883235" y="2899958"/>
              <a:ext cx="57184" cy="56800"/>
            </a:xfrm>
            <a:custGeom>
              <a:rect b="b" l="l" r="r" t="t"/>
              <a:pathLst>
                <a:path extrusionOk="0" h="1775" w="1787">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7"/>
            <p:cNvSpPr/>
            <p:nvPr/>
          </p:nvSpPr>
          <p:spPr>
            <a:xfrm>
              <a:off x="6883235" y="2984534"/>
              <a:ext cx="57184" cy="57184"/>
            </a:xfrm>
            <a:custGeom>
              <a:rect b="b" l="l" r="r" t="t"/>
              <a:pathLst>
                <a:path extrusionOk="0" h="1787" w="1787">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7"/>
            <p:cNvSpPr/>
            <p:nvPr/>
          </p:nvSpPr>
          <p:spPr>
            <a:xfrm>
              <a:off x="6883235" y="3069142"/>
              <a:ext cx="57184" cy="57152"/>
            </a:xfrm>
            <a:custGeom>
              <a:rect b="b" l="l" r="r" t="t"/>
              <a:pathLst>
                <a:path extrusionOk="0" h="1786" w="1787">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7"/>
            <p:cNvSpPr/>
            <p:nvPr/>
          </p:nvSpPr>
          <p:spPr>
            <a:xfrm>
              <a:off x="6883235" y="3153718"/>
              <a:ext cx="57184" cy="57184"/>
            </a:xfrm>
            <a:custGeom>
              <a:rect b="b" l="l" r="r" t="t"/>
              <a:pathLst>
                <a:path extrusionOk="0" h="1787" w="1787">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7"/>
            <p:cNvSpPr/>
            <p:nvPr/>
          </p:nvSpPr>
          <p:spPr>
            <a:xfrm>
              <a:off x="6883235" y="3238294"/>
              <a:ext cx="57184" cy="57184"/>
            </a:xfrm>
            <a:custGeom>
              <a:rect b="b" l="l" r="r" t="t"/>
              <a:pathLst>
                <a:path extrusionOk="0" h="1787" w="1787">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7"/>
            <p:cNvSpPr/>
            <p:nvPr/>
          </p:nvSpPr>
          <p:spPr>
            <a:xfrm>
              <a:off x="6883235" y="3322870"/>
              <a:ext cx="57184" cy="57184"/>
            </a:xfrm>
            <a:custGeom>
              <a:rect b="b" l="l" r="r" t="t"/>
              <a:pathLst>
                <a:path extrusionOk="0" h="1787" w="1787">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7"/>
            <p:cNvSpPr/>
            <p:nvPr/>
          </p:nvSpPr>
          <p:spPr>
            <a:xfrm>
              <a:off x="6883235" y="3407830"/>
              <a:ext cx="57184" cy="56800"/>
            </a:xfrm>
            <a:custGeom>
              <a:rect b="b" l="l" r="r" t="t"/>
              <a:pathLst>
                <a:path extrusionOk="0" h="1775" w="1787">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7"/>
            <p:cNvSpPr/>
            <p:nvPr/>
          </p:nvSpPr>
          <p:spPr>
            <a:xfrm>
              <a:off x="6883235" y="3492406"/>
              <a:ext cx="57184" cy="56800"/>
            </a:xfrm>
            <a:custGeom>
              <a:rect b="b" l="l" r="r" t="t"/>
              <a:pathLst>
                <a:path extrusionOk="0" h="1775" w="1787">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7"/>
            <p:cNvSpPr/>
            <p:nvPr/>
          </p:nvSpPr>
          <p:spPr>
            <a:xfrm>
              <a:off x="7513411" y="2720886"/>
              <a:ext cx="61760" cy="501440"/>
            </a:xfrm>
            <a:custGeom>
              <a:rect b="b" l="l" r="r" t="t"/>
              <a:pathLst>
                <a:path extrusionOk="0" h="15670" w="193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7"/>
            <p:cNvSpPr/>
            <p:nvPr/>
          </p:nvSpPr>
          <p:spPr>
            <a:xfrm>
              <a:off x="7542755" y="2706038"/>
              <a:ext cx="61728" cy="61760"/>
            </a:xfrm>
            <a:custGeom>
              <a:rect b="b" l="l" r="r" t="t"/>
              <a:pathLst>
                <a:path extrusionOk="0" h="1930" w="1929">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7"/>
            <p:cNvSpPr/>
            <p:nvPr/>
          </p:nvSpPr>
          <p:spPr>
            <a:xfrm>
              <a:off x="7542755" y="2790614"/>
              <a:ext cx="61728" cy="61760"/>
            </a:xfrm>
            <a:custGeom>
              <a:rect b="b" l="l" r="r" t="t"/>
              <a:pathLst>
                <a:path extrusionOk="0" h="1930" w="1929">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7"/>
            <p:cNvSpPr/>
            <p:nvPr/>
          </p:nvSpPr>
          <p:spPr>
            <a:xfrm>
              <a:off x="7542755" y="2875190"/>
              <a:ext cx="61728" cy="61760"/>
            </a:xfrm>
            <a:custGeom>
              <a:rect b="b" l="l" r="r" t="t"/>
              <a:pathLst>
                <a:path extrusionOk="0" h="1930" w="1929">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7"/>
            <p:cNvSpPr/>
            <p:nvPr/>
          </p:nvSpPr>
          <p:spPr>
            <a:xfrm>
              <a:off x="7542755" y="2959766"/>
              <a:ext cx="61728" cy="61760"/>
            </a:xfrm>
            <a:custGeom>
              <a:rect b="b" l="l" r="r" t="t"/>
              <a:pathLst>
                <a:path extrusionOk="0" h="1930" w="1929">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7"/>
            <p:cNvSpPr/>
            <p:nvPr/>
          </p:nvSpPr>
          <p:spPr>
            <a:xfrm>
              <a:off x="7542755" y="3044374"/>
              <a:ext cx="61728" cy="61728"/>
            </a:xfrm>
            <a:custGeom>
              <a:rect b="b" l="l" r="r" t="t"/>
              <a:pathLst>
                <a:path extrusionOk="0" h="1929" w="1929">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7"/>
            <p:cNvSpPr/>
            <p:nvPr/>
          </p:nvSpPr>
          <p:spPr>
            <a:xfrm>
              <a:off x="7542755" y="3129334"/>
              <a:ext cx="61728" cy="61376"/>
            </a:xfrm>
            <a:custGeom>
              <a:rect b="b" l="l" r="r" t="t"/>
              <a:pathLst>
                <a:path extrusionOk="0" h="1918" w="1929">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7"/>
            <p:cNvSpPr/>
            <p:nvPr/>
          </p:nvSpPr>
          <p:spPr>
            <a:xfrm>
              <a:off x="7542755" y="2710614"/>
              <a:ext cx="57184" cy="57184"/>
            </a:xfrm>
            <a:custGeom>
              <a:rect b="b" l="l" r="r" t="t"/>
              <a:pathLst>
                <a:path extrusionOk="0" h="1787" w="1787">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7"/>
            <p:cNvSpPr/>
            <p:nvPr/>
          </p:nvSpPr>
          <p:spPr>
            <a:xfrm>
              <a:off x="7542755" y="2795190"/>
              <a:ext cx="57184" cy="57184"/>
            </a:xfrm>
            <a:custGeom>
              <a:rect b="b" l="l" r="r" t="t"/>
              <a:pathLst>
                <a:path extrusionOk="0" h="1787" w="1787">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7"/>
            <p:cNvSpPr/>
            <p:nvPr/>
          </p:nvSpPr>
          <p:spPr>
            <a:xfrm>
              <a:off x="7542755" y="2879766"/>
              <a:ext cx="57184" cy="57184"/>
            </a:xfrm>
            <a:custGeom>
              <a:rect b="b" l="l" r="r" t="t"/>
              <a:pathLst>
                <a:path extrusionOk="0" h="1787" w="1787">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7"/>
            <p:cNvSpPr/>
            <p:nvPr/>
          </p:nvSpPr>
          <p:spPr>
            <a:xfrm>
              <a:off x="7542755" y="2964342"/>
              <a:ext cx="57184" cy="57184"/>
            </a:xfrm>
            <a:custGeom>
              <a:rect b="b" l="l" r="r" t="t"/>
              <a:pathLst>
                <a:path extrusionOk="0" h="1787" w="1787">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7"/>
            <p:cNvSpPr/>
            <p:nvPr/>
          </p:nvSpPr>
          <p:spPr>
            <a:xfrm>
              <a:off x="7542755" y="3048918"/>
              <a:ext cx="57184" cy="57184"/>
            </a:xfrm>
            <a:custGeom>
              <a:rect b="b" l="l" r="r" t="t"/>
              <a:pathLst>
                <a:path extrusionOk="0" h="1787" w="1787">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7"/>
            <p:cNvSpPr/>
            <p:nvPr/>
          </p:nvSpPr>
          <p:spPr>
            <a:xfrm>
              <a:off x="7542755" y="3133910"/>
              <a:ext cx="57184" cy="56800"/>
            </a:xfrm>
            <a:custGeom>
              <a:rect b="b" l="l" r="r" t="t"/>
              <a:pathLst>
                <a:path extrusionOk="0" h="1775" w="1787">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7"/>
            <p:cNvSpPr/>
            <p:nvPr/>
          </p:nvSpPr>
          <p:spPr>
            <a:xfrm>
              <a:off x="2888067" y="4660566"/>
              <a:ext cx="206144" cy="148608"/>
            </a:xfrm>
            <a:custGeom>
              <a:rect b="b" l="l" r="r" t="t"/>
              <a:pathLst>
                <a:path extrusionOk="0" h="4644" w="6442">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7"/>
            <p:cNvSpPr/>
            <p:nvPr/>
          </p:nvSpPr>
          <p:spPr>
            <a:xfrm>
              <a:off x="2884259" y="4667830"/>
              <a:ext cx="206144" cy="148576"/>
            </a:xfrm>
            <a:custGeom>
              <a:rect b="b" l="l" r="r" t="t"/>
              <a:pathLst>
                <a:path extrusionOk="0" h="4643" w="6442">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7"/>
            <p:cNvSpPr/>
            <p:nvPr/>
          </p:nvSpPr>
          <p:spPr>
            <a:xfrm>
              <a:off x="2586691" y="4874390"/>
              <a:ext cx="206912" cy="145408"/>
            </a:xfrm>
            <a:custGeom>
              <a:rect b="b" l="l" r="r" t="t"/>
              <a:pathLst>
                <a:path extrusionOk="0" h="4544" w="6466">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7"/>
            <p:cNvSpPr/>
            <p:nvPr/>
          </p:nvSpPr>
          <p:spPr>
            <a:xfrm>
              <a:off x="2589347" y="4882006"/>
              <a:ext cx="206560" cy="145408"/>
            </a:xfrm>
            <a:custGeom>
              <a:rect b="b" l="l" r="r" t="t"/>
              <a:pathLst>
                <a:path extrusionOk="0" h="4544" w="6455">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7"/>
            <p:cNvSpPr/>
            <p:nvPr/>
          </p:nvSpPr>
          <p:spPr>
            <a:xfrm>
              <a:off x="2549347" y="4706646"/>
              <a:ext cx="983392" cy="438592"/>
            </a:xfrm>
            <a:custGeom>
              <a:rect b="b" l="l" r="r" t="t"/>
              <a:pathLst>
                <a:path extrusionOk="0" h="13706" w="30731">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7"/>
            <p:cNvSpPr/>
            <p:nvPr/>
          </p:nvSpPr>
          <p:spPr>
            <a:xfrm>
              <a:off x="2800067" y="4789174"/>
              <a:ext cx="225184" cy="146080"/>
            </a:xfrm>
            <a:custGeom>
              <a:rect b="b" l="l" r="r" t="t"/>
              <a:pathLst>
                <a:path extrusionOk="0" h="4565" w="7037">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7"/>
            <p:cNvSpPr/>
            <p:nvPr/>
          </p:nvSpPr>
          <p:spPr>
            <a:xfrm>
              <a:off x="2802723" y="4776182"/>
              <a:ext cx="225216" cy="145984"/>
            </a:xfrm>
            <a:custGeom>
              <a:rect b="b" l="l" r="r" t="t"/>
              <a:pathLst>
                <a:path extrusionOk="0" h="4562" w="7038">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7"/>
            <p:cNvSpPr/>
            <p:nvPr/>
          </p:nvSpPr>
          <p:spPr>
            <a:xfrm>
              <a:off x="2771107" y="4974262"/>
              <a:ext cx="227488" cy="155840"/>
            </a:xfrm>
            <a:custGeom>
              <a:rect b="b" l="l" r="r" t="t"/>
              <a:pathLst>
                <a:path extrusionOk="0" h="4870" w="7109">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7"/>
            <p:cNvSpPr/>
            <p:nvPr/>
          </p:nvSpPr>
          <p:spPr>
            <a:xfrm>
              <a:off x="2771491" y="4961302"/>
              <a:ext cx="227488" cy="155872"/>
            </a:xfrm>
            <a:custGeom>
              <a:rect b="b" l="l" r="r" t="t"/>
              <a:pathLst>
                <a:path extrusionOk="0" h="4871" w="7109">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7"/>
            <p:cNvSpPr/>
            <p:nvPr/>
          </p:nvSpPr>
          <p:spPr>
            <a:xfrm>
              <a:off x="3053411" y="4760982"/>
              <a:ext cx="219104" cy="170624"/>
            </a:xfrm>
            <a:custGeom>
              <a:rect b="b" l="l" r="r" t="t"/>
              <a:pathLst>
                <a:path extrusionOk="0" h="5332" w="6847">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7"/>
            <p:cNvSpPr/>
            <p:nvPr/>
          </p:nvSpPr>
          <p:spPr>
            <a:xfrm>
              <a:off x="3055715" y="4748118"/>
              <a:ext cx="219104" cy="170592"/>
            </a:xfrm>
            <a:custGeom>
              <a:rect b="b" l="l" r="r" t="t"/>
              <a:pathLst>
                <a:path extrusionOk="0" h="5331" w="6847">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7"/>
            <p:cNvSpPr/>
            <p:nvPr/>
          </p:nvSpPr>
          <p:spPr>
            <a:xfrm>
              <a:off x="2798147" y="4733334"/>
              <a:ext cx="734592" cy="411904"/>
            </a:xfrm>
            <a:custGeom>
              <a:rect b="b" l="l" r="r" t="t"/>
              <a:pathLst>
                <a:path extrusionOk="0" h="12872" w="22956">
                  <a:moveTo>
                    <a:pt x="10800" y="0"/>
                  </a:moveTo>
                  <a:cubicBezTo>
                    <a:pt x="8764" y="5513"/>
                    <a:pt x="4858" y="9966"/>
                    <a:pt x="1" y="12871"/>
                  </a:cubicBezTo>
                  <a:lnTo>
                    <a:pt x="22956" y="12871"/>
                  </a:lnTo>
                  <a:cubicBezTo>
                    <a:pt x="20968" y="9263"/>
                    <a:pt x="16562" y="2370"/>
                    <a:pt x="10800"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7"/>
            <p:cNvSpPr/>
            <p:nvPr/>
          </p:nvSpPr>
          <p:spPr>
            <a:xfrm>
              <a:off x="8648771" y="2550966"/>
              <a:ext cx="307520" cy="471712"/>
            </a:xfrm>
            <a:custGeom>
              <a:rect b="b" l="l" r="r" t="t"/>
              <a:pathLst>
                <a:path extrusionOk="0" h="14741" w="961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7"/>
            <p:cNvSpPr/>
            <p:nvPr/>
          </p:nvSpPr>
          <p:spPr>
            <a:xfrm>
              <a:off x="8523811" y="2607158"/>
              <a:ext cx="269024" cy="418944"/>
            </a:xfrm>
            <a:custGeom>
              <a:rect b="b" l="l" r="r" t="t"/>
              <a:pathLst>
                <a:path extrusionOk="0" h="13092" w="8407">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7"/>
            <p:cNvSpPr/>
            <p:nvPr/>
          </p:nvSpPr>
          <p:spPr>
            <a:xfrm>
              <a:off x="8550883" y="2609270"/>
              <a:ext cx="241952" cy="416832"/>
            </a:xfrm>
            <a:custGeom>
              <a:rect b="b" l="l" r="r" t="t"/>
              <a:pathLst>
                <a:path extrusionOk="0" h="13026" w="7561">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7"/>
            <p:cNvSpPr/>
            <p:nvPr/>
          </p:nvSpPr>
          <p:spPr>
            <a:xfrm>
              <a:off x="8372195" y="2896470"/>
              <a:ext cx="546368" cy="234432"/>
            </a:xfrm>
            <a:custGeom>
              <a:rect b="b" l="l" r="r" t="t"/>
              <a:pathLst>
                <a:path extrusionOk="0" h="7326" w="17074">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7"/>
            <p:cNvSpPr/>
            <p:nvPr/>
          </p:nvSpPr>
          <p:spPr>
            <a:xfrm>
              <a:off x="8316547" y="2981494"/>
              <a:ext cx="329984" cy="2159168"/>
            </a:xfrm>
            <a:custGeom>
              <a:rect b="b" l="l" r="r" t="t"/>
              <a:pathLst>
                <a:path extrusionOk="0" h="67474" w="10312">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7"/>
            <p:cNvSpPr/>
            <p:nvPr/>
          </p:nvSpPr>
          <p:spPr>
            <a:xfrm>
              <a:off x="8361891" y="2998646"/>
              <a:ext cx="267872" cy="2122560"/>
            </a:xfrm>
            <a:custGeom>
              <a:rect b="b" l="l" r="r" t="t"/>
              <a:pathLst>
                <a:path extrusionOk="0" h="66330" w="8371">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7"/>
            <p:cNvSpPr/>
            <p:nvPr/>
          </p:nvSpPr>
          <p:spPr>
            <a:xfrm>
              <a:off x="8484579" y="2997878"/>
              <a:ext cx="127648" cy="243872"/>
            </a:xfrm>
            <a:custGeom>
              <a:rect b="b" l="l" r="r" t="t"/>
              <a:pathLst>
                <a:path extrusionOk="0" h="7621" w="3989">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rgbClr val="513153">
                <a:alpha val="5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7"/>
            <p:cNvSpPr/>
            <p:nvPr/>
          </p:nvSpPr>
          <p:spPr>
            <a:xfrm>
              <a:off x="8432387" y="3306486"/>
              <a:ext cx="80800" cy="151296"/>
            </a:xfrm>
            <a:custGeom>
              <a:rect b="b" l="l" r="r" t="t"/>
              <a:pathLst>
                <a:path extrusionOk="0" h="4728" w="2525">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rgbClr val="513153">
                <a:alpha val="5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7"/>
            <p:cNvSpPr/>
            <p:nvPr/>
          </p:nvSpPr>
          <p:spPr>
            <a:xfrm>
              <a:off x="8389699" y="3534326"/>
              <a:ext cx="88416" cy="209952"/>
            </a:xfrm>
            <a:custGeom>
              <a:rect b="b" l="l" r="r" t="t"/>
              <a:pathLst>
                <a:path extrusionOk="0" h="6561" w="2763">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rgbClr val="513153">
                <a:alpha val="5607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7"/>
            <p:cNvSpPr/>
            <p:nvPr/>
          </p:nvSpPr>
          <p:spPr>
            <a:xfrm>
              <a:off x="8369507" y="3823126"/>
              <a:ext cx="86144" cy="293408"/>
            </a:xfrm>
            <a:custGeom>
              <a:rect b="b" l="l" r="r" t="t"/>
              <a:pathLst>
                <a:path extrusionOk="0" h="9169" w="2692">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7"/>
            <p:cNvSpPr/>
            <p:nvPr/>
          </p:nvSpPr>
          <p:spPr>
            <a:xfrm>
              <a:off x="8369507" y="4084502"/>
              <a:ext cx="88064" cy="146336"/>
            </a:xfrm>
            <a:custGeom>
              <a:rect b="b" l="l" r="r" t="t"/>
              <a:pathLst>
                <a:path extrusionOk="0" h="4573" w="2752">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7"/>
            <p:cNvSpPr/>
            <p:nvPr/>
          </p:nvSpPr>
          <p:spPr>
            <a:xfrm>
              <a:off x="8371811" y="4206038"/>
              <a:ext cx="204608" cy="903744"/>
            </a:xfrm>
            <a:custGeom>
              <a:rect b="b" l="l" r="r" t="t"/>
              <a:pathLst>
                <a:path extrusionOk="0" h="28242" w="6394">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7"/>
            <p:cNvSpPr/>
            <p:nvPr/>
          </p:nvSpPr>
          <p:spPr>
            <a:xfrm>
              <a:off x="8395811" y="2546134"/>
              <a:ext cx="538752" cy="458880"/>
            </a:xfrm>
            <a:custGeom>
              <a:rect b="b" l="l" r="r" t="t"/>
              <a:pathLst>
                <a:path extrusionOk="0" h="14340" w="16836">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7"/>
            <p:cNvSpPr/>
            <p:nvPr/>
          </p:nvSpPr>
          <p:spPr>
            <a:xfrm>
              <a:off x="4498947" y="3596022"/>
              <a:ext cx="297184" cy="213824"/>
            </a:xfrm>
            <a:custGeom>
              <a:rect b="b" l="l" r="r" t="t"/>
              <a:pathLst>
                <a:path extrusionOk="0" h="6682" w="9287">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7"/>
            <p:cNvSpPr/>
            <p:nvPr/>
          </p:nvSpPr>
          <p:spPr>
            <a:xfrm>
              <a:off x="4493219" y="3605942"/>
              <a:ext cx="296832" cy="214080"/>
            </a:xfrm>
            <a:custGeom>
              <a:rect b="b" l="l" r="r" t="t"/>
              <a:pathLst>
                <a:path extrusionOk="0" h="6690" w="9276">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7"/>
            <p:cNvSpPr/>
            <p:nvPr/>
          </p:nvSpPr>
          <p:spPr>
            <a:xfrm>
              <a:off x="4064579" y="3903926"/>
              <a:ext cx="297600" cy="209280"/>
            </a:xfrm>
            <a:custGeom>
              <a:rect b="b" l="l" r="r" t="t"/>
              <a:pathLst>
                <a:path extrusionOk="0" h="6540" w="930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7"/>
            <p:cNvSpPr/>
            <p:nvPr/>
          </p:nvSpPr>
          <p:spPr>
            <a:xfrm>
              <a:off x="4068035" y="3914966"/>
              <a:ext cx="297952" cy="209280"/>
            </a:xfrm>
            <a:custGeom>
              <a:rect b="b" l="l" r="r" t="t"/>
              <a:pathLst>
                <a:path extrusionOk="0" h="6540" w="9311">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7"/>
            <p:cNvSpPr/>
            <p:nvPr/>
          </p:nvSpPr>
          <p:spPr>
            <a:xfrm>
              <a:off x="3763235" y="4419318"/>
              <a:ext cx="281952" cy="233952"/>
            </a:xfrm>
            <a:custGeom>
              <a:rect b="b" l="l" r="r" t="t"/>
              <a:pathLst>
                <a:path extrusionOk="0" h="7311" w="8811">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7"/>
            <p:cNvSpPr/>
            <p:nvPr/>
          </p:nvSpPr>
          <p:spPr>
            <a:xfrm>
              <a:off x="3770083" y="4428214"/>
              <a:ext cx="281984" cy="233856"/>
            </a:xfrm>
            <a:custGeom>
              <a:rect b="b" l="l" r="r" t="t"/>
              <a:pathLst>
                <a:path extrusionOk="0" h="7308" w="8812">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7"/>
            <p:cNvSpPr/>
            <p:nvPr/>
          </p:nvSpPr>
          <p:spPr>
            <a:xfrm>
              <a:off x="3628739" y="3662710"/>
              <a:ext cx="1851296" cy="1410112"/>
            </a:xfrm>
            <a:custGeom>
              <a:rect b="b" l="l" r="r" t="t"/>
              <a:pathLst>
                <a:path extrusionOk="0" h="44066" w="57853">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7"/>
            <p:cNvSpPr/>
            <p:nvPr/>
          </p:nvSpPr>
          <p:spPr>
            <a:xfrm>
              <a:off x="3628739" y="3706550"/>
              <a:ext cx="1851296" cy="1366272"/>
            </a:xfrm>
            <a:custGeom>
              <a:rect b="b" l="l" r="r" t="t"/>
              <a:pathLst>
                <a:path extrusionOk="0" h="42696" w="57853">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rgbClr val="513153">
                <a:alpha val="2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7"/>
            <p:cNvSpPr/>
            <p:nvPr/>
          </p:nvSpPr>
          <p:spPr>
            <a:xfrm>
              <a:off x="4306915" y="3846998"/>
              <a:ext cx="324256" cy="210240"/>
            </a:xfrm>
            <a:custGeom>
              <a:rect b="b" l="l" r="r" t="t"/>
              <a:pathLst>
                <a:path extrusionOk="0" h="6570" w="10133">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7"/>
            <p:cNvSpPr/>
            <p:nvPr/>
          </p:nvSpPr>
          <p:spPr>
            <a:xfrm>
              <a:off x="4311491" y="3828342"/>
              <a:ext cx="324256" cy="210432"/>
            </a:xfrm>
            <a:custGeom>
              <a:rect b="b" l="l" r="r" t="t"/>
              <a:pathLst>
                <a:path extrusionOk="0" h="6576" w="10133">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7"/>
            <p:cNvSpPr/>
            <p:nvPr/>
          </p:nvSpPr>
          <p:spPr>
            <a:xfrm>
              <a:off x="3975427" y="4137846"/>
              <a:ext cx="268640" cy="278720"/>
            </a:xfrm>
            <a:custGeom>
              <a:rect b="b" l="l" r="r" t="t"/>
              <a:pathLst>
                <a:path extrusionOk="0" h="8710" w="8395">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7"/>
            <p:cNvSpPr/>
            <p:nvPr/>
          </p:nvSpPr>
          <p:spPr>
            <a:xfrm>
              <a:off x="3966307" y="4121462"/>
              <a:ext cx="268256" cy="278880"/>
            </a:xfrm>
            <a:custGeom>
              <a:rect b="b" l="l" r="r" t="t"/>
              <a:pathLst>
                <a:path extrusionOk="0" h="8715" w="8383">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7"/>
            <p:cNvSpPr/>
            <p:nvPr/>
          </p:nvSpPr>
          <p:spPr>
            <a:xfrm>
              <a:off x="4556099" y="4105430"/>
              <a:ext cx="327680" cy="224480"/>
            </a:xfrm>
            <a:custGeom>
              <a:rect b="b" l="l" r="r" t="t"/>
              <a:pathLst>
                <a:path extrusionOk="0" h="7015" w="1024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7"/>
            <p:cNvSpPr/>
            <p:nvPr/>
          </p:nvSpPr>
          <p:spPr>
            <a:xfrm>
              <a:off x="4556835" y="4086262"/>
              <a:ext cx="327328" cy="224480"/>
            </a:xfrm>
            <a:custGeom>
              <a:rect b="b" l="l" r="r" t="t"/>
              <a:pathLst>
                <a:path extrusionOk="0" h="7015" w="10229">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7"/>
            <p:cNvSpPr/>
            <p:nvPr/>
          </p:nvSpPr>
          <p:spPr>
            <a:xfrm>
              <a:off x="5123395" y="4392534"/>
              <a:ext cx="324640" cy="211072"/>
            </a:xfrm>
            <a:custGeom>
              <a:rect b="b" l="l" r="r" t="t"/>
              <a:pathLst>
                <a:path extrusionOk="0" h="6596" w="10145">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7"/>
            <p:cNvSpPr/>
            <p:nvPr/>
          </p:nvSpPr>
          <p:spPr>
            <a:xfrm>
              <a:off x="5127587" y="4374262"/>
              <a:ext cx="324640" cy="210912"/>
            </a:xfrm>
            <a:custGeom>
              <a:rect b="b" l="l" r="r" t="t"/>
              <a:pathLst>
                <a:path extrusionOk="0" h="6591" w="10145">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7"/>
            <p:cNvSpPr/>
            <p:nvPr/>
          </p:nvSpPr>
          <p:spPr>
            <a:xfrm>
              <a:off x="3756739" y="4784374"/>
              <a:ext cx="325792" cy="230144"/>
            </a:xfrm>
            <a:custGeom>
              <a:rect b="b" l="l" r="r" t="t"/>
              <a:pathLst>
                <a:path extrusionOk="0" h="7192" w="10181">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7"/>
            <p:cNvSpPr/>
            <p:nvPr/>
          </p:nvSpPr>
          <p:spPr>
            <a:xfrm>
              <a:off x="3755971" y="4765430"/>
              <a:ext cx="325792" cy="230208"/>
            </a:xfrm>
            <a:custGeom>
              <a:rect b="b" l="l" r="r" t="t"/>
              <a:pathLst>
                <a:path extrusionOk="0" h="7194" w="10181">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7"/>
            <p:cNvSpPr/>
            <p:nvPr/>
          </p:nvSpPr>
          <p:spPr>
            <a:xfrm>
              <a:off x="4736675" y="3740662"/>
              <a:ext cx="315488" cy="245728"/>
            </a:xfrm>
            <a:custGeom>
              <a:rect b="b" l="l" r="r" t="t"/>
              <a:pathLst>
                <a:path extrusionOk="0" h="7679" w="9859">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7"/>
            <p:cNvSpPr/>
            <p:nvPr/>
          </p:nvSpPr>
          <p:spPr>
            <a:xfrm>
              <a:off x="4740099" y="3722102"/>
              <a:ext cx="315520" cy="245632"/>
            </a:xfrm>
            <a:custGeom>
              <a:rect b="b" l="l" r="r" t="t"/>
              <a:pathLst>
                <a:path extrusionOk="0" h="7676" w="986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7"/>
            <p:cNvSpPr/>
            <p:nvPr/>
          </p:nvSpPr>
          <p:spPr>
            <a:xfrm>
              <a:off x="5082243" y="4024790"/>
              <a:ext cx="260256" cy="289344"/>
            </a:xfrm>
            <a:custGeom>
              <a:rect b="b" l="l" r="r" t="t"/>
              <a:pathLst>
                <a:path extrusionOk="0" h="9042" w="8133">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7"/>
            <p:cNvSpPr/>
            <p:nvPr/>
          </p:nvSpPr>
          <p:spPr>
            <a:xfrm>
              <a:off x="5093667" y="4009942"/>
              <a:ext cx="260256" cy="289344"/>
            </a:xfrm>
            <a:custGeom>
              <a:rect b="b" l="l" r="r" t="t"/>
              <a:pathLst>
                <a:path extrusionOk="0" h="9042" w="8133">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7"/>
            <p:cNvSpPr/>
            <p:nvPr/>
          </p:nvSpPr>
          <p:spPr>
            <a:xfrm>
              <a:off x="4205187" y="4352502"/>
              <a:ext cx="266720" cy="279520"/>
            </a:xfrm>
            <a:custGeom>
              <a:rect b="b" l="l" r="r" t="t"/>
              <a:pathLst>
                <a:path extrusionOk="0" h="8735" w="8335">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7"/>
            <p:cNvSpPr/>
            <p:nvPr/>
          </p:nvSpPr>
          <p:spPr>
            <a:xfrm>
              <a:off x="4195267" y="4336182"/>
              <a:ext cx="266752" cy="279456"/>
            </a:xfrm>
            <a:custGeom>
              <a:rect b="b" l="l" r="r" t="t"/>
              <a:pathLst>
                <a:path extrusionOk="0" h="8733" w="8336">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7"/>
            <p:cNvSpPr/>
            <p:nvPr/>
          </p:nvSpPr>
          <p:spPr>
            <a:xfrm>
              <a:off x="3628739" y="3700438"/>
              <a:ext cx="1851296" cy="1372384"/>
            </a:xfrm>
            <a:custGeom>
              <a:rect b="b" l="l" r="r" t="t"/>
              <a:pathLst>
                <a:path extrusionOk="0" h="42887" w="57853">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7"/>
            <p:cNvSpPr/>
            <p:nvPr/>
          </p:nvSpPr>
          <p:spPr>
            <a:xfrm>
              <a:off x="8219779" y="3729942"/>
              <a:ext cx="297600" cy="212192"/>
            </a:xfrm>
            <a:custGeom>
              <a:rect b="b" l="l" r="r" t="t"/>
              <a:pathLst>
                <a:path extrusionOk="0" h="6631" w="930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7"/>
            <p:cNvSpPr/>
            <p:nvPr/>
          </p:nvSpPr>
          <p:spPr>
            <a:xfrm>
              <a:off x="2913987" y="4254422"/>
              <a:ext cx="6230496" cy="890816"/>
            </a:xfrm>
            <a:custGeom>
              <a:rect b="b" l="l" r="r" t="t"/>
              <a:pathLst>
                <a:path extrusionOk="0" h="27838" w="194703">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7"/>
            <p:cNvSpPr/>
            <p:nvPr/>
          </p:nvSpPr>
          <p:spPr>
            <a:xfrm>
              <a:off x="2913987" y="4254582"/>
              <a:ext cx="3486176" cy="890656"/>
            </a:xfrm>
            <a:custGeom>
              <a:rect b="b" l="l" r="r" t="t"/>
              <a:pathLst>
                <a:path extrusionOk="0" h="27833" w="108943">
                  <a:moveTo>
                    <a:pt x="90150" y="1"/>
                  </a:moveTo>
                  <a:cubicBezTo>
                    <a:pt x="52449" y="1"/>
                    <a:pt x="20964" y="14512"/>
                    <a:pt x="0" y="27832"/>
                  </a:cubicBezTo>
                  <a:lnTo>
                    <a:pt x="50602" y="27832"/>
                  </a:lnTo>
                  <a:lnTo>
                    <a:pt x="108942" y="1210"/>
                  </a:lnTo>
                  <a:cubicBezTo>
                    <a:pt x="102527" y="382"/>
                    <a:pt x="96257" y="1"/>
                    <a:pt x="90150"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7"/>
            <p:cNvSpPr/>
            <p:nvPr/>
          </p:nvSpPr>
          <p:spPr>
            <a:xfrm>
              <a:off x="6200483" y="4468918"/>
              <a:ext cx="2944000" cy="676320"/>
            </a:xfrm>
            <a:custGeom>
              <a:rect b="b" l="l" r="r" t="t"/>
              <a:pathLst>
                <a:path extrusionOk="0" h="21135" w="92000">
                  <a:moveTo>
                    <a:pt x="35398" y="0"/>
                  </a:moveTo>
                  <a:lnTo>
                    <a:pt x="0" y="21134"/>
                  </a:lnTo>
                  <a:lnTo>
                    <a:pt x="92000" y="21134"/>
                  </a:lnTo>
                  <a:lnTo>
                    <a:pt x="92000" y="20122"/>
                  </a:lnTo>
                  <a:cubicBezTo>
                    <a:pt x="76439" y="12716"/>
                    <a:pt x="57389" y="5346"/>
                    <a:pt x="35398"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7"/>
            <p:cNvSpPr/>
            <p:nvPr/>
          </p:nvSpPr>
          <p:spPr>
            <a:xfrm>
              <a:off x="4875363" y="4359414"/>
              <a:ext cx="328064" cy="221920"/>
            </a:xfrm>
            <a:custGeom>
              <a:rect b="b" l="l" r="r" t="t"/>
              <a:pathLst>
                <a:path extrusionOk="0" h="6935" w="10252">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7"/>
            <p:cNvSpPr/>
            <p:nvPr/>
          </p:nvSpPr>
          <p:spPr>
            <a:xfrm>
              <a:off x="4876899" y="4340534"/>
              <a:ext cx="327680" cy="222016"/>
            </a:xfrm>
            <a:custGeom>
              <a:rect b="b" l="l" r="r" t="t"/>
              <a:pathLst>
                <a:path extrusionOk="0" h="6938" w="1024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7"/>
            <p:cNvSpPr/>
            <p:nvPr/>
          </p:nvSpPr>
          <p:spPr>
            <a:xfrm>
              <a:off x="5416003" y="4407222"/>
              <a:ext cx="327680" cy="221984"/>
            </a:xfrm>
            <a:custGeom>
              <a:rect b="b" l="l" r="r" t="t"/>
              <a:pathLst>
                <a:path extrusionOk="0" h="6937" w="1024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7"/>
            <p:cNvSpPr/>
            <p:nvPr/>
          </p:nvSpPr>
          <p:spPr>
            <a:xfrm>
              <a:off x="5416387" y="4388566"/>
              <a:ext cx="328064" cy="221888"/>
            </a:xfrm>
            <a:custGeom>
              <a:rect b="b" l="l" r="r" t="t"/>
              <a:pathLst>
                <a:path extrusionOk="0" h="6934" w="10252">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7"/>
            <p:cNvSpPr/>
            <p:nvPr/>
          </p:nvSpPr>
          <p:spPr>
            <a:xfrm>
              <a:off x="3973155" y="4776406"/>
              <a:ext cx="327680" cy="222112"/>
            </a:xfrm>
            <a:custGeom>
              <a:rect b="b" l="l" r="r" t="t"/>
              <a:pathLst>
                <a:path extrusionOk="0" h="6941" w="1024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7"/>
            <p:cNvSpPr/>
            <p:nvPr/>
          </p:nvSpPr>
          <p:spPr>
            <a:xfrm>
              <a:off x="3973923" y="4757750"/>
              <a:ext cx="327680" cy="221984"/>
            </a:xfrm>
            <a:custGeom>
              <a:rect b="b" l="l" r="r" t="t"/>
              <a:pathLst>
                <a:path extrusionOk="0" h="6937" w="1024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7"/>
            <p:cNvSpPr/>
            <p:nvPr/>
          </p:nvSpPr>
          <p:spPr>
            <a:xfrm>
              <a:off x="5843875" y="4315830"/>
              <a:ext cx="323488" cy="209792"/>
            </a:xfrm>
            <a:custGeom>
              <a:rect b="b" l="l" r="r" t="t"/>
              <a:pathLst>
                <a:path extrusionOk="0" h="6556" w="10109">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7"/>
            <p:cNvSpPr/>
            <p:nvPr/>
          </p:nvSpPr>
          <p:spPr>
            <a:xfrm>
              <a:off x="5854915" y="4300598"/>
              <a:ext cx="323488" cy="209792"/>
            </a:xfrm>
            <a:custGeom>
              <a:rect b="b" l="l" r="r" t="t"/>
              <a:pathLst>
                <a:path extrusionOk="0" h="6556" w="10109">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7"/>
            <p:cNvSpPr/>
            <p:nvPr/>
          </p:nvSpPr>
          <p:spPr>
            <a:xfrm>
              <a:off x="6898467" y="4782326"/>
              <a:ext cx="324640" cy="232704"/>
            </a:xfrm>
            <a:custGeom>
              <a:rect b="b" l="l" r="r" t="t"/>
              <a:pathLst>
                <a:path extrusionOk="0" h="7272" w="10145">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7"/>
            <p:cNvSpPr/>
            <p:nvPr/>
          </p:nvSpPr>
          <p:spPr>
            <a:xfrm>
              <a:off x="6899619" y="4763318"/>
              <a:ext cx="324640" cy="232736"/>
            </a:xfrm>
            <a:custGeom>
              <a:rect b="b" l="l" r="r" t="t"/>
              <a:pathLst>
                <a:path extrusionOk="0" h="7273" w="10145">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7"/>
            <p:cNvSpPr/>
            <p:nvPr/>
          </p:nvSpPr>
          <p:spPr>
            <a:xfrm>
              <a:off x="8225123" y="3740118"/>
              <a:ext cx="297568" cy="212320"/>
            </a:xfrm>
            <a:custGeom>
              <a:rect b="b" l="l" r="r" t="t"/>
              <a:pathLst>
                <a:path extrusionOk="0" h="6635" w="9299">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7"/>
            <p:cNvSpPr/>
            <p:nvPr/>
          </p:nvSpPr>
          <p:spPr>
            <a:xfrm>
              <a:off x="7517219" y="3794646"/>
              <a:ext cx="1627264" cy="1350592"/>
            </a:xfrm>
            <a:custGeom>
              <a:rect b="b" l="l" r="r" t="t"/>
              <a:pathLst>
                <a:path extrusionOk="0" h="42206" w="50852">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7"/>
            <p:cNvSpPr/>
            <p:nvPr/>
          </p:nvSpPr>
          <p:spPr>
            <a:xfrm>
              <a:off x="7517219" y="3833398"/>
              <a:ext cx="1627264" cy="1311840"/>
            </a:xfrm>
            <a:custGeom>
              <a:rect b="b" l="l" r="r" t="t"/>
              <a:pathLst>
                <a:path extrusionOk="0" h="40995" w="50852">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7"/>
            <p:cNvSpPr/>
            <p:nvPr/>
          </p:nvSpPr>
          <p:spPr>
            <a:xfrm>
              <a:off x="8461731" y="3984086"/>
              <a:ext cx="326912" cy="227136"/>
            </a:xfrm>
            <a:custGeom>
              <a:rect b="b" l="l" r="r" t="t"/>
              <a:pathLst>
                <a:path extrusionOk="0" h="7098" w="10216">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7"/>
            <p:cNvSpPr/>
            <p:nvPr/>
          </p:nvSpPr>
          <p:spPr>
            <a:xfrm>
              <a:off x="8461731" y="3965430"/>
              <a:ext cx="326912" cy="226720"/>
            </a:xfrm>
            <a:custGeom>
              <a:rect b="b" l="l" r="r" t="t"/>
              <a:pathLst>
                <a:path extrusionOk="0" h="7085" w="10216">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7"/>
            <p:cNvSpPr/>
            <p:nvPr/>
          </p:nvSpPr>
          <p:spPr>
            <a:xfrm>
              <a:off x="8752803" y="4298518"/>
              <a:ext cx="264832" cy="281024"/>
            </a:xfrm>
            <a:custGeom>
              <a:rect b="b" l="l" r="r" t="t"/>
              <a:pathLst>
                <a:path extrusionOk="0" h="8782" w="8276">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7"/>
            <p:cNvSpPr/>
            <p:nvPr/>
          </p:nvSpPr>
          <p:spPr>
            <a:xfrm>
              <a:off x="8763075" y="4281974"/>
              <a:ext cx="264832" cy="280960"/>
            </a:xfrm>
            <a:custGeom>
              <a:rect b="b" l="l" r="r" t="t"/>
              <a:pathLst>
                <a:path extrusionOk="0" h="8780" w="8276">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7"/>
            <p:cNvSpPr/>
            <p:nvPr/>
          </p:nvSpPr>
          <p:spPr>
            <a:xfrm>
              <a:off x="8107779" y="4420310"/>
              <a:ext cx="326912" cy="226752"/>
            </a:xfrm>
            <a:custGeom>
              <a:rect b="b" l="l" r="r" t="t"/>
              <a:pathLst>
                <a:path extrusionOk="0" h="7086" w="10216">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7"/>
            <p:cNvSpPr/>
            <p:nvPr/>
          </p:nvSpPr>
          <p:spPr>
            <a:xfrm>
              <a:off x="8107779" y="4401270"/>
              <a:ext cx="326912" cy="226752"/>
            </a:xfrm>
            <a:custGeom>
              <a:rect b="b" l="l" r="r" t="t"/>
              <a:pathLst>
                <a:path extrusionOk="0" h="7086" w="10216">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7"/>
            <p:cNvSpPr/>
            <p:nvPr/>
          </p:nvSpPr>
          <p:spPr>
            <a:xfrm>
              <a:off x="7958019" y="3868310"/>
              <a:ext cx="317792" cy="242976"/>
            </a:xfrm>
            <a:custGeom>
              <a:rect b="b" l="l" r="r" t="t"/>
              <a:pathLst>
                <a:path extrusionOk="0" h="7593" w="9931">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7"/>
            <p:cNvSpPr/>
            <p:nvPr/>
          </p:nvSpPr>
          <p:spPr>
            <a:xfrm>
              <a:off x="7954979" y="3849686"/>
              <a:ext cx="317792" cy="242944"/>
            </a:xfrm>
            <a:custGeom>
              <a:rect b="b" l="l" r="r" t="t"/>
              <a:pathLst>
                <a:path extrusionOk="0" h="7592" w="9931">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7"/>
            <p:cNvSpPr/>
            <p:nvPr/>
          </p:nvSpPr>
          <p:spPr>
            <a:xfrm>
              <a:off x="7660483" y="4143798"/>
              <a:ext cx="261760" cy="287136"/>
            </a:xfrm>
            <a:custGeom>
              <a:rect b="b" l="l" r="r" t="t"/>
              <a:pathLst>
                <a:path extrusionOk="0" h="8973" w="818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7"/>
            <p:cNvSpPr/>
            <p:nvPr/>
          </p:nvSpPr>
          <p:spPr>
            <a:xfrm>
              <a:off x="7649411" y="4128758"/>
              <a:ext cx="261792" cy="287328"/>
            </a:xfrm>
            <a:custGeom>
              <a:rect b="b" l="l" r="r" t="t"/>
              <a:pathLst>
                <a:path extrusionOk="0" h="8979" w="8181">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7"/>
            <p:cNvSpPr/>
            <p:nvPr/>
          </p:nvSpPr>
          <p:spPr>
            <a:xfrm>
              <a:off x="8853763" y="4717814"/>
              <a:ext cx="264448" cy="281760"/>
            </a:xfrm>
            <a:custGeom>
              <a:rect b="b" l="l" r="r" t="t"/>
              <a:pathLst>
                <a:path extrusionOk="0" h="8805" w="8264">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7"/>
            <p:cNvSpPr/>
            <p:nvPr/>
          </p:nvSpPr>
          <p:spPr>
            <a:xfrm>
              <a:off x="8863683" y="4701814"/>
              <a:ext cx="264448" cy="281760"/>
            </a:xfrm>
            <a:custGeom>
              <a:rect b="b" l="l" r="r" t="t"/>
              <a:pathLst>
                <a:path extrusionOk="0" h="8805" w="8264">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7"/>
            <p:cNvSpPr/>
            <p:nvPr/>
          </p:nvSpPr>
          <p:spPr>
            <a:xfrm>
              <a:off x="5353507" y="3740438"/>
              <a:ext cx="32" cy="32"/>
            </a:xfrm>
            <a:custGeom>
              <a:rect b="b" l="l" r="r" t="t"/>
              <a:pathLst>
                <a:path extrusionOk="0" h="1" w="1">
                  <a:moveTo>
                    <a:pt x="1" y="1"/>
                  </a:moveTo>
                  <a:close/>
                </a:path>
              </a:pathLst>
            </a:custGeom>
            <a:solidFill>
              <a:srgbClr val="A7B1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7"/>
            <p:cNvSpPr/>
            <p:nvPr/>
          </p:nvSpPr>
          <p:spPr>
            <a:xfrm>
              <a:off x="7546179" y="4507542"/>
              <a:ext cx="325792" cy="212352"/>
            </a:xfrm>
            <a:custGeom>
              <a:rect b="b" l="l" r="r" t="t"/>
              <a:pathLst>
                <a:path extrusionOk="0" h="6636" w="10181">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rgbClr val="513153">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7"/>
            <p:cNvSpPr/>
            <p:nvPr/>
          </p:nvSpPr>
          <p:spPr>
            <a:xfrm>
              <a:off x="7542371" y="4489110"/>
              <a:ext cx="325792" cy="212256"/>
            </a:xfrm>
            <a:custGeom>
              <a:rect b="b" l="l" r="r" t="t"/>
              <a:pathLst>
                <a:path extrusionOk="0" h="6633" w="10181">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7"/>
            <p:cNvSpPr/>
            <p:nvPr/>
          </p:nvSpPr>
          <p:spPr>
            <a:xfrm>
              <a:off x="7144300" y="3249853"/>
              <a:ext cx="534543" cy="455348"/>
            </a:xfrm>
            <a:custGeom>
              <a:rect b="b" l="l" r="r" t="t"/>
              <a:pathLst>
                <a:path extrusionOk="0" h="8613" w="10111">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rgbClr val="513153">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7"/>
            <p:cNvSpPr/>
            <p:nvPr/>
          </p:nvSpPr>
          <p:spPr>
            <a:xfrm>
              <a:off x="7235285" y="3684211"/>
              <a:ext cx="351780" cy="329735"/>
            </a:xfrm>
            <a:custGeom>
              <a:rect b="b" l="l" r="r" t="t"/>
              <a:pathLst>
                <a:path extrusionOk="0" h="6237" w="6654">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rgbClr val="513153">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2" name="Google Shape;612;p17"/>
          <p:cNvSpPr txBox="1"/>
          <p:nvPr>
            <p:ph type="ctrTitle"/>
          </p:nvPr>
        </p:nvSpPr>
        <p:spPr>
          <a:xfrm>
            <a:off x="729429" y="1639831"/>
            <a:ext cx="4484100" cy="1240544"/>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7000"/>
              <a:buNone/>
            </a:pPr>
            <a:r>
              <a:rPr b="1" lang="el-GR" sz="3200">
                <a:solidFill>
                  <a:srgbClr val="C00000"/>
                </a:solidFill>
                <a:latin typeface="Arial"/>
                <a:ea typeface="Arial"/>
                <a:cs typeface="Arial"/>
                <a:sym typeface="Arial"/>
              </a:rPr>
              <a:t>Το κυνήγι της κρυμμένης</a:t>
            </a:r>
            <a:br>
              <a:rPr b="1" lang="el-GR" sz="3200">
                <a:solidFill>
                  <a:srgbClr val="C00000"/>
                </a:solidFill>
                <a:latin typeface="Arial"/>
                <a:ea typeface="Arial"/>
                <a:cs typeface="Arial"/>
                <a:sym typeface="Arial"/>
              </a:rPr>
            </a:br>
            <a:r>
              <a:rPr b="1" lang="el-GR" sz="3200">
                <a:solidFill>
                  <a:srgbClr val="C00000"/>
                </a:solidFill>
                <a:latin typeface="Arial"/>
                <a:ea typeface="Arial"/>
                <a:cs typeface="Arial"/>
                <a:sym typeface="Arial"/>
              </a:rPr>
              <a:t>συνταγής</a:t>
            </a:r>
            <a:endParaRPr sz="3200">
              <a:solidFill>
                <a:schemeClr val="dk2"/>
              </a:solidFill>
              <a:latin typeface="Arial"/>
              <a:ea typeface="Arial"/>
              <a:cs typeface="Arial"/>
              <a:sym typeface="Arial"/>
            </a:endParaRPr>
          </a:p>
        </p:txBody>
      </p:sp>
      <p:grpSp>
        <p:nvGrpSpPr>
          <p:cNvPr id="613" name="Google Shape;613;p17"/>
          <p:cNvGrpSpPr/>
          <p:nvPr/>
        </p:nvGrpSpPr>
        <p:grpSpPr>
          <a:xfrm>
            <a:off x="349475" y="3931702"/>
            <a:ext cx="462176" cy="437792"/>
            <a:chOff x="349475" y="3931702"/>
            <a:chExt cx="462176" cy="437792"/>
          </a:xfrm>
        </p:grpSpPr>
        <p:sp>
          <p:nvSpPr>
            <p:cNvPr id="614" name="Google Shape;614;p17"/>
            <p:cNvSpPr/>
            <p:nvPr/>
          </p:nvSpPr>
          <p:spPr>
            <a:xfrm>
              <a:off x="349475" y="4001046"/>
              <a:ext cx="462176" cy="292640"/>
            </a:xfrm>
            <a:custGeom>
              <a:rect b="b" l="l" r="r" t="t"/>
              <a:pathLst>
                <a:path extrusionOk="0" h="9145" w="14443">
                  <a:moveTo>
                    <a:pt x="11954" y="1"/>
                  </a:moveTo>
                  <a:cubicBezTo>
                    <a:pt x="11371" y="739"/>
                    <a:pt x="0" y="7775"/>
                    <a:pt x="0" y="7775"/>
                  </a:cubicBezTo>
                  <a:lnTo>
                    <a:pt x="1429" y="9145"/>
                  </a:lnTo>
                  <a:lnTo>
                    <a:pt x="14442" y="2465"/>
                  </a:lnTo>
                  <a:lnTo>
                    <a:pt x="11954" y="1"/>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7"/>
            <p:cNvSpPr/>
            <p:nvPr/>
          </p:nvSpPr>
          <p:spPr>
            <a:xfrm>
              <a:off x="419171" y="3931702"/>
              <a:ext cx="331904" cy="437792"/>
            </a:xfrm>
            <a:custGeom>
              <a:rect b="b" l="l" r="r" t="t"/>
              <a:pathLst>
                <a:path extrusionOk="0" h="13681" w="10372">
                  <a:moveTo>
                    <a:pt x="1192" y="1"/>
                  </a:moveTo>
                  <a:lnTo>
                    <a:pt x="1" y="1584"/>
                  </a:lnTo>
                  <a:lnTo>
                    <a:pt x="8228" y="13681"/>
                  </a:lnTo>
                  <a:lnTo>
                    <a:pt x="10371" y="10919"/>
                  </a:lnTo>
                  <a:cubicBezTo>
                    <a:pt x="9574" y="10419"/>
                    <a:pt x="1192" y="1"/>
                    <a:pt x="1192"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6" name="Google Shape;616;p17">
            <a:hlinkClick action="ppaction://hlinkshowjump?jump=nextslide"/>
          </p:cNvPr>
          <p:cNvSpPr/>
          <p:nvPr/>
        </p:nvSpPr>
        <p:spPr>
          <a:xfrm>
            <a:off x="1971389" y="3443937"/>
            <a:ext cx="1896921" cy="627214"/>
          </a:xfrm>
          <a:custGeom>
            <a:rect b="b" l="l" r="r" t="t"/>
            <a:pathLst>
              <a:path extrusionOk="0" h="52963" w="120339">
                <a:moveTo>
                  <a:pt x="3678" y="0"/>
                </a:moveTo>
                <a:cubicBezTo>
                  <a:pt x="1662" y="0"/>
                  <a:pt x="1" y="1661"/>
                  <a:pt x="1" y="3677"/>
                </a:cubicBezTo>
                <a:lnTo>
                  <a:pt x="1" y="49227"/>
                </a:lnTo>
                <a:cubicBezTo>
                  <a:pt x="1" y="51302"/>
                  <a:pt x="1662" y="52963"/>
                  <a:pt x="3678" y="52963"/>
                </a:cubicBezTo>
                <a:lnTo>
                  <a:pt x="95429" y="52963"/>
                </a:lnTo>
                <a:cubicBezTo>
                  <a:pt x="96200" y="52963"/>
                  <a:pt x="96912" y="52489"/>
                  <a:pt x="97267" y="51777"/>
                </a:cubicBezTo>
                <a:lnTo>
                  <a:pt x="99462" y="47329"/>
                </a:lnTo>
                <a:lnTo>
                  <a:pt x="101716" y="51777"/>
                </a:lnTo>
                <a:cubicBezTo>
                  <a:pt x="102071" y="52489"/>
                  <a:pt x="102783" y="52963"/>
                  <a:pt x="103554" y="52963"/>
                </a:cubicBezTo>
                <a:lnTo>
                  <a:pt x="116602" y="52963"/>
                </a:lnTo>
                <a:cubicBezTo>
                  <a:pt x="118678" y="52963"/>
                  <a:pt x="120339" y="51302"/>
                  <a:pt x="120339" y="49227"/>
                </a:cubicBezTo>
                <a:lnTo>
                  <a:pt x="120339" y="3677"/>
                </a:lnTo>
                <a:cubicBezTo>
                  <a:pt x="120279" y="1661"/>
                  <a:pt x="118678" y="0"/>
                  <a:pt x="116602" y="0"/>
                </a:cubicBezTo>
                <a:lnTo>
                  <a:pt x="24851" y="0"/>
                </a:lnTo>
                <a:cubicBezTo>
                  <a:pt x="24080" y="0"/>
                  <a:pt x="23428" y="415"/>
                  <a:pt x="23013" y="1127"/>
                </a:cubicBezTo>
                <a:lnTo>
                  <a:pt x="20818" y="5575"/>
                </a:lnTo>
                <a:lnTo>
                  <a:pt x="18565" y="1127"/>
                </a:lnTo>
                <a:cubicBezTo>
                  <a:pt x="18209" y="415"/>
                  <a:pt x="17556" y="0"/>
                  <a:pt x="16785" y="0"/>
                </a:cubicBezTo>
                <a:close/>
              </a:path>
            </a:pathLst>
          </a:custGeom>
          <a:solidFill>
            <a:schemeClr val="accent1"/>
          </a:solidFill>
          <a:ln>
            <a:noFill/>
          </a:ln>
          <a:effectLst>
            <a:outerShdw rotWithShape="0" algn="bl" dir="3000000" dist="47625">
              <a:schemeClr val="accent2">
                <a:alpha val="29803"/>
              </a:scheme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hlink"/>
                </a:solidFill>
                <a:latin typeface="Arial"/>
                <a:ea typeface="Arial"/>
                <a:cs typeface="Arial"/>
                <a:sym typeface="Arial"/>
              </a:rPr>
              <a:t>Ας αρχίσουμε</a:t>
            </a:r>
            <a:endParaRPr b="0" i="0" sz="1600" u="none" cap="none" strike="noStrike">
              <a:solidFill>
                <a:schemeClr val="dk1"/>
              </a:solidFill>
              <a:latin typeface="Arial"/>
              <a:ea typeface="Arial"/>
              <a:cs typeface="Arial"/>
              <a:sym typeface="Arial"/>
            </a:endParaRPr>
          </a:p>
        </p:txBody>
      </p:sp>
      <p:grpSp>
        <p:nvGrpSpPr>
          <p:cNvPr id="617" name="Google Shape;617;p17"/>
          <p:cNvGrpSpPr/>
          <p:nvPr/>
        </p:nvGrpSpPr>
        <p:grpSpPr>
          <a:xfrm>
            <a:off x="7985091" y="426902"/>
            <a:ext cx="691552" cy="759744"/>
            <a:chOff x="6943641" y="462327"/>
            <a:chExt cx="691552" cy="759744"/>
          </a:xfrm>
        </p:grpSpPr>
        <p:sp>
          <p:nvSpPr>
            <p:cNvPr id="618" name="Google Shape;618;p17"/>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7"/>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0" name="Google Shape;620;p17"/>
            <p:cNvGrpSpPr/>
            <p:nvPr/>
          </p:nvGrpSpPr>
          <p:grpSpPr>
            <a:xfrm>
              <a:off x="6943641" y="462327"/>
              <a:ext cx="691552" cy="759744"/>
              <a:chOff x="7216391" y="426902"/>
              <a:chExt cx="691552" cy="759744"/>
            </a:xfrm>
          </p:grpSpPr>
          <p:sp>
            <p:nvSpPr>
              <p:cNvPr id="621" name="Google Shape;621;p17"/>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7"/>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7"/>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7"/>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25" name="Google Shape;625;p17"/>
          <p:cNvGrpSpPr/>
          <p:nvPr/>
        </p:nvGrpSpPr>
        <p:grpSpPr>
          <a:xfrm>
            <a:off x="489434" y="173375"/>
            <a:ext cx="635357" cy="635357"/>
            <a:chOff x="3922789" y="109319"/>
            <a:chExt cx="683400" cy="683400"/>
          </a:xfrm>
        </p:grpSpPr>
        <p:sp>
          <p:nvSpPr>
            <p:cNvPr id="626" name="Google Shape;626;p17"/>
            <p:cNvSpPr/>
            <p:nvPr/>
          </p:nvSpPr>
          <p:spPr>
            <a:xfrm rot="1625691">
              <a:off x="4010573" y="197103"/>
              <a:ext cx="507833" cy="507833"/>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7"/>
            <p:cNvSpPr/>
            <p:nvPr/>
          </p:nvSpPr>
          <p:spPr>
            <a:xfrm rot="1625197">
              <a:off x="4065546" y="251973"/>
              <a:ext cx="397947" cy="397947"/>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8" name="Google Shape;628;p17"/>
            <p:cNvGrpSpPr/>
            <p:nvPr/>
          </p:nvGrpSpPr>
          <p:grpSpPr>
            <a:xfrm rot="1625114">
              <a:off x="4079249" y="423580"/>
              <a:ext cx="368338" cy="58798"/>
              <a:chOff x="4083986" y="424038"/>
              <a:chExt cx="368350" cy="58800"/>
            </a:xfrm>
          </p:grpSpPr>
          <p:sp>
            <p:nvSpPr>
              <p:cNvPr id="629" name="Google Shape;629;p17"/>
              <p:cNvSpPr/>
              <p:nvPr/>
            </p:nvSpPr>
            <p:spPr>
              <a:xfrm flipH="1" rot="-5400000">
                <a:off x="4141136" y="366888"/>
                <a:ext cx="58800" cy="17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7"/>
              <p:cNvSpPr/>
              <p:nvPr/>
            </p:nvSpPr>
            <p:spPr>
              <a:xfrm rot="5400000">
                <a:off x="4336386" y="366888"/>
                <a:ext cx="58800" cy="1731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1" name="Google Shape;631;p17"/>
            <p:cNvSpPr/>
            <p:nvPr/>
          </p:nvSpPr>
          <p:spPr>
            <a:xfrm rot="1623036">
              <a:off x="4217071" y="403468"/>
              <a:ext cx="94992" cy="94992"/>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2" name="Google Shape;632;p17"/>
          <p:cNvSpPr/>
          <p:nvPr/>
        </p:nvSpPr>
        <p:spPr>
          <a:xfrm>
            <a:off x="4856762" y="4898476"/>
            <a:ext cx="1780705" cy="23920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l-GR" sz="1400" u="none" cap="none" strike="noStrike">
                <a:solidFill>
                  <a:schemeClr val="dk1"/>
                </a:solidFill>
                <a:latin typeface="Arial"/>
                <a:ea typeface="Arial"/>
                <a:cs typeface="Arial"/>
                <a:sym typeface="Arial"/>
              </a:rPr>
              <a:t>Βαγγελίω Σκαράκη</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26"/>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7os γρίφος</a:t>
            </a:r>
            <a:endParaRPr/>
          </a:p>
        </p:txBody>
      </p:sp>
      <p:sp>
        <p:nvSpPr>
          <p:cNvPr id="1172" name="Google Shape;1172;p26"/>
          <p:cNvSpPr txBox="1"/>
          <p:nvPr>
            <p:ph idx="1" type="subTitle"/>
          </p:nvPr>
        </p:nvSpPr>
        <p:spPr>
          <a:xfrm>
            <a:off x="2432126" y="1731408"/>
            <a:ext cx="4394100" cy="169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l-GR" sz="1800">
                <a:latin typeface="Arial"/>
                <a:ea typeface="Arial"/>
                <a:cs typeface="Arial"/>
                <a:sym typeface="Arial"/>
              </a:rPr>
              <a:t>Για να βρεις τα γραμμάρια του 2</a:t>
            </a:r>
            <a:r>
              <a:rPr baseline="30000" lang="el-GR" sz="1800">
                <a:latin typeface="Arial"/>
                <a:ea typeface="Arial"/>
                <a:cs typeface="Arial"/>
                <a:sym typeface="Arial"/>
              </a:rPr>
              <a:t>ου</a:t>
            </a:r>
            <a:r>
              <a:rPr lang="el-GR" sz="1800">
                <a:latin typeface="Arial"/>
                <a:ea typeface="Arial"/>
                <a:cs typeface="Arial"/>
                <a:sym typeface="Arial"/>
              </a:rPr>
              <a:t> υλικού πρέπει να βάλεις στον αριθμό των δαχτύλων του ενός χεριού σου, δύο μηδενικά.</a:t>
            </a:r>
            <a:endParaRPr/>
          </a:p>
          <a:p>
            <a:pPr indent="0" lvl="0" marL="0" rtl="0" algn="ctr">
              <a:lnSpc>
                <a:spcPct val="100000"/>
              </a:lnSpc>
              <a:spcBef>
                <a:spcPts val="0"/>
              </a:spcBef>
              <a:spcAft>
                <a:spcPts val="0"/>
              </a:spcAft>
              <a:buSzPts val="1800"/>
              <a:buNone/>
            </a:pPr>
            <a:r>
              <a:t/>
            </a:r>
            <a:endParaRPr/>
          </a:p>
        </p:txBody>
      </p:sp>
      <p:grpSp>
        <p:nvGrpSpPr>
          <p:cNvPr id="1173" name="Google Shape;1173;p26"/>
          <p:cNvGrpSpPr/>
          <p:nvPr/>
        </p:nvGrpSpPr>
        <p:grpSpPr>
          <a:xfrm rot="-3893251">
            <a:off x="7481595" y="4259834"/>
            <a:ext cx="495716" cy="492287"/>
            <a:chOff x="-1241687" y="1182283"/>
            <a:chExt cx="720480" cy="684288"/>
          </a:xfrm>
        </p:grpSpPr>
        <p:sp>
          <p:nvSpPr>
            <p:cNvPr id="1174" name="Google Shape;1174;p26"/>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26"/>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6" name="Google Shape;1176;p26"/>
          <p:cNvGrpSpPr/>
          <p:nvPr/>
        </p:nvGrpSpPr>
        <p:grpSpPr>
          <a:xfrm rot="1174436">
            <a:off x="8304660" y="2250663"/>
            <a:ext cx="509807" cy="508815"/>
            <a:chOff x="-1158200" y="1575175"/>
            <a:chExt cx="491503" cy="490546"/>
          </a:xfrm>
        </p:grpSpPr>
        <p:sp>
          <p:nvSpPr>
            <p:cNvPr id="1177" name="Google Shape;1177;p26"/>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26"/>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9" name="Google Shape;1179;p26"/>
            <p:cNvGrpSpPr/>
            <p:nvPr/>
          </p:nvGrpSpPr>
          <p:grpSpPr>
            <a:xfrm>
              <a:off x="-1023447" y="1674407"/>
              <a:ext cx="221998" cy="292083"/>
              <a:chOff x="-1023443" y="1674418"/>
              <a:chExt cx="221998" cy="292083"/>
            </a:xfrm>
          </p:grpSpPr>
          <p:sp>
            <p:nvSpPr>
              <p:cNvPr id="1180" name="Google Shape;1180;p26"/>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26"/>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26"/>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26"/>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26"/>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85" name="Google Shape;1185;p26"/>
          <p:cNvGrpSpPr/>
          <p:nvPr/>
        </p:nvGrpSpPr>
        <p:grpSpPr>
          <a:xfrm flipH="1" rot="-2389902">
            <a:off x="8380166" y="2903506"/>
            <a:ext cx="358804" cy="358169"/>
            <a:chOff x="-1158200" y="1575175"/>
            <a:chExt cx="491503" cy="490546"/>
          </a:xfrm>
        </p:grpSpPr>
        <p:sp>
          <p:nvSpPr>
            <p:cNvPr id="1186" name="Google Shape;1186;p26"/>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26"/>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8" name="Google Shape;1188;p26"/>
            <p:cNvGrpSpPr/>
            <p:nvPr/>
          </p:nvGrpSpPr>
          <p:grpSpPr>
            <a:xfrm>
              <a:off x="-1023447" y="1674407"/>
              <a:ext cx="221998" cy="292083"/>
              <a:chOff x="-1023443" y="1674418"/>
              <a:chExt cx="221998" cy="292083"/>
            </a:xfrm>
          </p:grpSpPr>
          <p:sp>
            <p:nvSpPr>
              <p:cNvPr id="1189" name="Google Shape;1189;p26"/>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26"/>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26"/>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26"/>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26"/>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94" name="Google Shape;1194;p26"/>
          <p:cNvGrpSpPr/>
          <p:nvPr/>
        </p:nvGrpSpPr>
        <p:grpSpPr>
          <a:xfrm>
            <a:off x="7758674" y="202373"/>
            <a:ext cx="392100" cy="392100"/>
            <a:chOff x="7758674" y="202373"/>
            <a:chExt cx="392100" cy="392100"/>
          </a:xfrm>
        </p:grpSpPr>
        <p:sp>
          <p:nvSpPr>
            <p:cNvPr id="1195" name="Google Shape;1195;p26"/>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26">
              <a:hlinkClick action="ppaction://hlinksldjump" r:id="rId3"/>
            </p:cNvPr>
            <p:cNvSpPr/>
            <p:nvPr/>
          </p:nvSpPr>
          <p:spPr>
            <a:xfrm flipH="1">
              <a:off x="7758674" y="202373"/>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7" name="Google Shape;1197;p26"/>
            <p:cNvGrpSpPr/>
            <p:nvPr/>
          </p:nvGrpSpPr>
          <p:grpSpPr>
            <a:xfrm>
              <a:off x="7859582" y="317275"/>
              <a:ext cx="201947" cy="180455"/>
              <a:chOff x="6892145" y="513188"/>
              <a:chExt cx="201947" cy="180455"/>
            </a:xfrm>
          </p:grpSpPr>
          <p:sp>
            <p:nvSpPr>
              <p:cNvPr id="1198" name="Google Shape;1198;p26"/>
              <p:cNvSpPr/>
              <p:nvPr/>
            </p:nvSpPr>
            <p:spPr>
              <a:xfrm>
                <a:off x="6919507" y="610248"/>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26"/>
              <p:cNvSpPr/>
              <p:nvPr/>
            </p:nvSpPr>
            <p:spPr>
              <a:xfrm>
                <a:off x="6892145" y="513188"/>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00" name="Google Shape;1200;p26"/>
          <p:cNvGrpSpPr/>
          <p:nvPr/>
        </p:nvGrpSpPr>
        <p:grpSpPr>
          <a:xfrm>
            <a:off x="8312201" y="211475"/>
            <a:ext cx="392112" cy="392100"/>
            <a:chOff x="8312201" y="211475"/>
            <a:chExt cx="392112" cy="392100"/>
          </a:xfrm>
        </p:grpSpPr>
        <p:grpSp>
          <p:nvGrpSpPr>
            <p:cNvPr id="1201" name="Google Shape;1201;p26"/>
            <p:cNvGrpSpPr/>
            <p:nvPr/>
          </p:nvGrpSpPr>
          <p:grpSpPr>
            <a:xfrm>
              <a:off x="8312201" y="220550"/>
              <a:ext cx="380430" cy="373923"/>
              <a:chOff x="4932401" y="4252000"/>
              <a:chExt cx="380430" cy="373923"/>
            </a:xfrm>
          </p:grpSpPr>
          <p:sp>
            <p:nvSpPr>
              <p:cNvPr id="1202" name="Google Shape;1202;p26"/>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26"/>
              <p:cNvSpPr/>
              <p:nvPr/>
            </p:nvSpPr>
            <p:spPr>
              <a:xfrm flipH="1">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4" name="Google Shape;1204;p26">
              <a:hlinkClick action="ppaction://hlinkshowjump?jump=previous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05" name="Google Shape;1205;p26"/>
          <p:cNvPicPr preferRelativeResize="0"/>
          <p:nvPr/>
        </p:nvPicPr>
        <p:blipFill rotWithShape="1">
          <a:blip r:embed="rId4">
            <a:alphaModFix/>
          </a:blip>
          <a:srcRect b="0" l="0" r="0" t="0"/>
          <a:stretch/>
        </p:blipFill>
        <p:spPr>
          <a:xfrm flipH="1">
            <a:off x="644669" y="2470856"/>
            <a:ext cx="1588981" cy="21703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27"/>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8os γρίφος</a:t>
            </a:r>
            <a:endParaRPr/>
          </a:p>
        </p:txBody>
      </p:sp>
      <p:sp>
        <p:nvSpPr>
          <p:cNvPr id="1211" name="Google Shape;1211;p27"/>
          <p:cNvSpPr txBox="1"/>
          <p:nvPr>
            <p:ph idx="1" type="subTitle"/>
          </p:nvPr>
        </p:nvSpPr>
        <p:spPr>
          <a:xfrm>
            <a:off x="2432126" y="1731408"/>
            <a:ext cx="4394100" cy="169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l-GR" sz="1800">
                <a:latin typeface="Arial"/>
                <a:ea typeface="Arial"/>
                <a:cs typeface="Arial"/>
                <a:sym typeface="Arial"/>
              </a:rPr>
              <a:t>Για να βρεις τον αριθμό που χρειάζεσαι πρέπει να αφαιρέσεις από το 3 – 2.</a:t>
            </a:r>
            <a:endParaRPr/>
          </a:p>
          <a:p>
            <a:pPr indent="0" lvl="0" marL="0" rtl="0" algn="ctr">
              <a:lnSpc>
                <a:spcPct val="100000"/>
              </a:lnSpc>
              <a:spcBef>
                <a:spcPts val="0"/>
              </a:spcBef>
              <a:spcAft>
                <a:spcPts val="0"/>
              </a:spcAft>
              <a:buSzPts val="1800"/>
              <a:buNone/>
            </a:pPr>
            <a:r>
              <a:t/>
            </a:r>
            <a:endParaRPr/>
          </a:p>
        </p:txBody>
      </p:sp>
      <p:grpSp>
        <p:nvGrpSpPr>
          <p:cNvPr id="1212" name="Google Shape;1212;p27"/>
          <p:cNvGrpSpPr/>
          <p:nvPr/>
        </p:nvGrpSpPr>
        <p:grpSpPr>
          <a:xfrm rot="-3893251">
            <a:off x="7481595" y="4259834"/>
            <a:ext cx="495716" cy="492287"/>
            <a:chOff x="-1241687" y="1182283"/>
            <a:chExt cx="720480" cy="684288"/>
          </a:xfrm>
        </p:grpSpPr>
        <p:sp>
          <p:nvSpPr>
            <p:cNvPr id="1213" name="Google Shape;1213;p27"/>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27"/>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5" name="Google Shape;1215;p27"/>
          <p:cNvGrpSpPr/>
          <p:nvPr/>
        </p:nvGrpSpPr>
        <p:grpSpPr>
          <a:xfrm rot="1174436">
            <a:off x="8304660" y="2250663"/>
            <a:ext cx="509807" cy="508815"/>
            <a:chOff x="-1158200" y="1575175"/>
            <a:chExt cx="491503" cy="490546"/>
          </a:xfrm>
        </p:grpSpPr>
        <p:sp>
          <p:nvSpPr>
            <p:cNvPr id="1216" name="Google Shape;1216;p27"/>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27"/>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8" name="Google Shape;1218;p27"/>
            <p:cNvGrpSpPr/>
            <p:nvPr/>
          </p:nvGrpSpPr>
          <p:grpSpPr>
            <a:xfrm>
              <a:off x="-1023447" y="1674407"/>
              <a:ext cx="221998" cy="292083"/>
              <a:chOff x="-1023443" y="1674418"/>
              <a:chExt cx="221998" cy="292083"/>
            </a:xfrm>
          </p:grpSpPr>
          <p:sp>
            <p:nvSpPr>
              <p:cNvPr id="1219" name="Google Shape;1219;p27"/>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27"/>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27"/>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27"/>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27"/>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24" name="Google Shape;1224;p27"/>
          <p:cNvGrpSpPr/>
          <p:nvPr/>
        </p:nvGrpSpPr>
        <p:grpSpPr>
          <a:xfrm flipH="1" rot="-2389902">
            <a:off x="8380166" y="2903506"/>
            <a:ext cx="358804" cy="358169"/>
            <a:chOff x="-1158200" y="1575175"/>
            <a:chExt cx="491503" cy="490546"/>
          </a:xfrm>
        </p:grpSpPr>
        <p:sp>
          <p:nvSpPr>
            <p:cNvPr id="1225" name="Google Shape;1225;p27"/>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27"/>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7" name="Google Shape;1227;p27"/>
            <p:cNvGrpSpPr/>
            <p:nvPr/>
          </p:nvGrpSpPr>
          <p:grpSpPr>
            <a:xfrm>
              <a:off x="-1023447" y="1674407"/>
              <a:ext cx="221998" cy="292083"/>
              <a:chOff x="-1023443" y="1674418"/>
              <a:chExt cx="221998" cy="292083"/>
            </a:xfrm>
          </p:grpSpPr>
          <p:sp>
            <p:nvSpPr>
              <p:cNvPr id="1228" name="Google Shape;1228;p27"/>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27"/>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27"/>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27"/>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27"/>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33" name="Google Shape;1233;p27"/>
          <p:cNvGrpSpPr/>
          <p:nvPr/>
        </p:nvGrpSpPr>
        <p:grpSpPr>
          <a:xfrm>
            <a:off x="7758674" y="202373"/>
            <a:ext cx="392100" cy="392100"/>
            <a:chOff x="7758674" y="202373"/>
            <a:chExt cx="392100" cy="392100"/>
          </a:xfrm>
        </p:grpSpPr>
        <p:sp>
          <p:nvSpPr>
            <p:cNvPr id="1234" name="Google Shape;1234;p27"/>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27">
              <a:hlinkClick action="ppaction://hlinksldjump" r:id="rId3"/>
            </p:cNvPr>
            <p:cNvSpPr/>
            <p:nvPr/>
          </p:nvSpPr>
          <p:spPr>
            <a:xfrm flipH="1">
              <a:off x="7758674" y="202373"/>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6" name="Google Shape;1236;p27"/>
            <p:cNvGrpSpPr/>
            <p:nvPr/>
          </p:nvGrpSpPr>
          <p:grpSpPr>
            <a:xfrm>
              <a:off x="7859582" y="317275"/>
              <a:ext cx="201947" cy="180455"/>
              <a:chOff x="6892145" y="513188"/>
              <a:chExt cx="201947" cy="180455"/>
            </a:xfrm>
          </p:grpSpPr>
          <p:sp>
            <p:nvSpPr>
              <p:cNvPr id="1237" name="Google Shape;1237;p27"/>
              <p:cNvSpPr/>
              <p:nvPr/>
            </p:nvSpPr>
            <p:spPr>
              <a:xfrm>
                <a:off x="6919507" y="610248"/>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27"/>
              <p:cNvSpPr/>
              <p:nvPr/>
            </p:nvSpPr>
            <p:spPr>
              <a:xfrm>
                <a:off x="6892145" y="513188"/>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39" name="Google Shape;1239;p27"/>
          <p:cNvGrpSpPr/>
          <p:nvPr/>
        </p:nvGrpSpPr>
        <p:grpSpPr>
          <a:xfrm>
            <a:off x="8312201" y="211475"/>
            <a:ext cx="392112" cy="392100"/>
            <a:chOff x="8312201" y="211475"/>
            <a:chExt cx="392112" cy="392100"/>
          </a:xfrm>
        </p:grpSpPr>
        <p:grpSp>
          <p:nvGrpSpPr>
            <p:cNvPr id="1240" name="Google Shape;1240;p27"/>
            <p:cNvGrpSpPr/>
            <p:nvPr/>
          </p:nvGrpSpPr>
          <p:grpSpPr>
            <a:xfrm>
              <a:off x="8312201" y="220550"/>
              <a:ext cx="380430" cy="373923"/>
              <a:chOff x="4932401" y="4252000"/>
              <a:chExt cx="380430" cy="373923"/>
            </a:xfrm>
          </p:grpSpPr>
          <p:sp>
            <p:nvSpPr>
              <p:cNvPr id="1241" name="Google Shape;1241;p27"/>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27"/>
              <p:cNvSpPr/>
              <p:nvPr/>
            </p:nvSpPr>
            <p:spPr>
              <a:xfrm flipH="1">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3" name="Google Shape;1243;p27">
              <a:hlinkClick action="ppaction://hlinkshowjump?jump=previous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4" name="Google Shape;1244;p27"/>
          <p:cNvPicPr preferRelativeResize="0"/>
          <p:nvPr/>
        </p:nvPicPr>
        <p:blipFill rotWithShape="1">
          <a:blip r:embed="rId4">
            <a:alphaModFix/>
          </a:blip>
          <a:srcRect b="0" l="0" r="0" t="0"/>
          <a:stretch/>
        </p:blipFill>
        <p:spPr>
          <a:xfrm flipH="1">
            <a:off x="346387" y="2027929"/>
            <a:ext cx="1849625" cy="27495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28"/>
          <p:cNvSpPr txBox="1"/>
          <p:nvPr>
            <p:ph type="title"/>
          </p:nvPr>
        </p:nvSpPr>
        <p:spPr>
          <a:xfrm>
            <a:off x="2112750" y="59840"/>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sz="4800"/>
              <a:t>9os γρίφος</a:t>
            </a:r>
            <a:endParaRPr sz="4800"/>
          </a:p>
        </p:txBody>
      </p:sp>
      <p:grpSp>
        <p:nvGrpSpPr>
          <p:cNvPr id="1250" name="Google Shape;1250;p28"/>
          <p:cNvGrpSpPr/>
          <p:nvPr/>
        </p:nvGrpSpPr>
        <p:grpSpPr>
          <a:xfrm rot="-947677">
            <a:off x="1574147" y="699721"/>
            <a:ext cx="597952" cy="578874"/>
            <a:chOff x="-1241687" y="1182283"/>
            <a:chExt cx="720480" cy="684288"/>
          </a:xfrm>
        </p:grpSpPr>
        <p:sp>
          <p:nvSpPr>
            <p:cNvPr id="1251" name="Google Shape;1251;p28"/>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28"/>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3" name="Google Shape;1253;p28"/>
          <p:cNvGrpSpPr/>
          <p:nvPr/>
        </p:nvGrpSpPr>
        <p:grpSpPr>
          <a:xfrm rot="-2700000">
            <a:off x="1150081" y="3185601"/>
            <a:ext cx="703184" cy="772523"/>
            <a:chOff x="6943641" y="462327"/>
            <a:chExt cx="691552" cy="759744"/>
          </a:xfrm>
        </p:grpSpPr>
        <p:sp>
          <p:nvSpPr>
            <p:cNvPr id="1254" name="Google Shape;1254;p28"/>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28"/>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6" name="Google Shape;1256;p28"/>
            <p:cNvGrpSpPr/>
            <p:nvPr/>
          </p:nvGrpSpPr>
          <p:grpSpPr>
            <a:xfrm>
              <a:off x="6943641" y="462327"/>
              <a:ext cx="691552" cy="759744"/>
              <a:chOff x="7216391" y="426902"/>
              <a:chExt cx="691552" cy="759744"/>
            </a:xfrm>
          </p:grpSpPr>
          <p:sp>
            <p:nvSpPr>
              <p:cNvPr id="1257" name="Google Shape;1257;p28"/>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28"/>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28"/>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8"/>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261" name="Google Shape;1261;p28"/>
          <p:cNvSpPr/>
          <p:nvPr/>
        </p:nvSpPr>
        <p:spPr>
          <a:xfrm>
            <a:off x="7224677" y="4307706"/>
            <a:ext cx="175519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2" name="Google Shape;1262;p28"/>
          <p:cNvGrpSpPr/>
          <p:nvPr/>
        </p:nvGrpSpPr>
        <p:grpSpPr>
          <a:xfrm>
            <a:off x="7758663" y="211475"/>
            <a:ext cx="392111" cy="392100"/>
            <a:chOff x="7758663" y="211475"/>
            <a:chExt cx="392111" cy="392100"/>
          </a:xfrm>
        </p:grpSpPr>
        <p:grpSp>
          <p:nvGrpSpPr>
            <p:cNvPr id="1263" name="Google Shape;1263;p28"/>
            <p:cNvGrpSpPr/>
            <p:nvPr/>
          </p:nvGrpSpPr>
          <p:grpSpPr>
            <a:xfrm flipH="1">
              <a:off x="7770344" y="220550"/>
              <a:ext cx="380430" cy="373923"/>
              <a:chOff x="4932401" y="4252000"/>
              <a:chExt cx="380430" cy="373923"/>
            </a:xfrm>
          </p:grpSpPr>
          <p:sp>
            <p:nvSpPr>
              <p:cNvPr id="1264" name="Google Shape;1264;p28"/>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28"/>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6" name="Google Shape;1266;p28">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7" name="Google Shape;1267;p28"/>
          <p:cNvGrpSpPr/>
          <p:nvPr/>
        </p:nvGrpSpPr>
        <p:grpSpPr>
          <a:xfrm>
            <a:off x="8312201" y="211475"/>
            <a:ext cx="392112" cy="392100"/>
            <a:chOff x="8312201" y="211475"/>
            <a:chExt cx="392112" cy="392100"/>
          </a:xfrm>
        </p:grpSpPr>
        <p:grpSp>
          <p:nvGrpSpPr>
            <p:cNvPr id="1268" name="Google Shape;1268;p28"/>
            <p:cNvGrpSpPr/>
            <p:nvPr/>
          </p:nvGrpSpPr>
          <p:grpSpPr>
            <a:xfrm>
              <a:off x="8312201" y="220550"/>
              <a:ext cx="380430" cy="373923"/>
              <a:chOff x="4932401" y="4252000"/>
              <a:chExt cx="380430" cy="373923"/>
            </a:xfrm>
          </p:grpSpPr>
          <p:sp>
            <p:nvSpPr>
              <p:cNvPr id="1269" name="Google Shape;1269;p28"/>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28"/>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1" name="Google Shape;1271;p28">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2" name="Google Shape;1272;p28"/>
          <p:cNvGrpSpPr/>
          <p:nvPr/>
        </p:nvGrpSpPr>
        <p:grpSpPr>
          <a:xfrm>
            <a:off x="7205125" y="211475"/>
            <a:ext cx="392111" cy="392100"/>
            <a:chOff x="7205125" y="211475"/>
            <a:chExt cx="392111" cy="392100"/>
          </a:xfrm>
        </p:grpSpPr>
        <p:sp>
          <p:nvSpPr>
            <p:cNvPr id="1273" name="Google Shape;1273;p28"/>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28">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28"/>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28"/>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7" name="Google Shape;1277;p28"/>
          <p:cNvSpPr txBox="1"/>
          <p:nvPr/>
        </p:nvSpPr>
        <p:spPr>
          <a:xfrm>
            <a:off x="2374950" y="1523550"/>
            <a:ext cx="4394100" cy="169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000"/>
              <a:buFont typeface="Fira Sans"/>
              <a:buNone/>
            </a:pPr>
            <a:r>
              <a:rPr b="0" i="0" lang="el-GR" sz="2000" u="none" cap="none" strike="noStrike">
                <a:solidFill>
                  <a:schemeClr val="dk1"/>
                </a:solidFill>
                <a:latin typeface="Arial"/>
                <a:ea typeface="Arial"/>
                <a:cs typeface="Arial"/>
                <a:sym typeface="Arial"/>
              </a:rPr>
              <a:t>Για να βρεις την ποσότητα του επόμενου υλικού πρέπει να βγάλεις από το 20 – 2 και να βάλεις ένα μηδενικό στο τέλος.</a:t>
            </a:r>
            <a:endParaRPr b="0" i="0" sz="2000" u="none" cap="none" strike="noStrike">
              <a:solidFill>
                <a:schemeClr val="dk1"/>
              </a:solidFill>
              <a:latin typeface="Arial"/>
              <a:ea typeface="Arial"/>
              <a:cs typeface="Arial"/>
              <a:sym typeface="Arial"/>
            </a:endParaRPr>
          </a:p>
        </p:txBody>
      </p:sp>
      <p:pic>
        <p:nvPicPr>
          <p:cNvPr id="1278" name="Google Shape;1278;p28"/>
          <p:cNvPicPr preferRelativeResize="0"/>
          <p:nvPr/>
        </p:nvPicPr>
        <p:blipFill rotWithShape="1">
          <a:blip r:embed="rId4">
            <a:alphaModFix/>
          </a:blip>
          <a:srcRect b="0" l="0" r="0" t="0"/>
          <a:stretch/>
        </p:blipFill>
        <p:spPr>
          <a:xfrm>
            <a:off x="7378315" y="1100840"/>
            <a:ext cx="1225402" cy="1493649"/>
          </a:xfrm>
          <a:prstGeom prst="rect">
            <a:avLst/>
          </a:prstGeom>
          <a:noFill/>
          <a:ln>
            <a:noFill/>
          </a:ln>
        </p:spPr>
      </p:pic>
      <p:pic>
        <p:nvPicPr>
          <p:cNvPr id="1279" name="Google Shape;1279;p28"/>
          <p:cNvPicPr preferRelativeResize="0"/>
          <p:nvPr/>
        </p:nvPicPr>
        <p:blipFill rotWithShape="1">
          <a:blip r:embed="rId5">
            <a:alphaModFix/>
          </a:blip>
          <a:srcRect b="0" l="0" r="0" t="0"/>
          <a:stretch/>
        </p:blipFill>
        <p:spPr>
          <a:xfrm>
            <a:off x="7411849" y="2944944"/>
            <a:ext cx="1292464" cy="1493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29"/>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10os γρίφος</a:t>
            </a:r>
            <a:endParaRPr/>
          </a:p>
        </p:txBody>
      </p:sp>
      <p:sp>
        <p:nvSpPr>
          <p:cNvPr id="1285" name="Google Shape;1285;p29"/>
          <p:cNvSpPr txBox="1"/>
          <p:nvPr>
            <p:ph idx="1" type="subTitle"/>
          </p:nvPr>
        </p:nvSpPr>
        <p:spPr>
          <a:xfrm>
            <a:off x="2432126" y="1731408"/>
            <a:ext cx="4394100" cy="169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l-GR" sz="1800">
                <a:latin typeface="Arial"/>
                <a:ea typeface="Arial"/>
                <a:cs typeface="Arial"/>
                <a:sym typeface="Arial"/>
              </a:rPr>
              <a:t>Η ποσότητα σε γραμμάρια του 5</a:t>
            </a:r>
            <a:r>
              <a:rPr baseline="30000" lang="el-GR" sz="1800">
                <a:latin typeface="Arial"/>
                <a:ea typeface="Arial"/>
                <a:cs typeface="Arial"/>
                <a:sym typeface="Arial"/>
              </a:rPr>
              <a:t>ου</a:t>
            </a:r>
            <a:r>
              <a:rPr lang="el-GR" sz="1800">
                <a:latin typeface="Arial"/>
                <a:ea typeface="Arial"/>
                <a:cs typeface="Arial"/>
                <a:sym typeface="Arial"/>
              </a:rPr>
              <a:t> υλικού είναι τόσο όσο κάνει 8 + 8 και ένα μηδενικό στο τέλος.</a:t>
            </a:r>
            <a:endParaRPr/>
          </a:p>
          <a:p>
            <a:pPr indent="0" lvl="0" marL="0" rtl="0" algn="ctr">
              <a:lnSpc>
                <a:spcPct val="100000"/>
              </a:lnSpc>
              <a:spcBef>
                <a:spcPts val="0"/>
              </a:spcBef>
              <a:spcAft>
                <a:spcPts val="0"/>
              </a:spcAft>
              <a:buSzPts val="1800"/>
              <a:buNone/>
            </a:pPr>
            <a:r>
              <a:t/>
            </a:r>
            <a:endParaRPr/>
          </a:p>
        </p:txBody>
      </p:sp>
      <p:grpSp>
        <p:nvGrpSpPr>
          <p:cNvPr id="1286" name="Google Shape;1286;p29"/>
          <p:cNvGrpSpPr/>
          <p:nvPr/>
        </p:nvGrpSpPr>
        <p:grpSpPr>
          <a:xfrm rot="-3893251">
            <a:off x="7481595" y="4259834"/>
            <a:ext cx="495716" cy="492287"/>
            <a:chOff x="-1241687" y="1182283"/>
            <a:chExt cx="720480" cy="684288"/>
          </a:xfrm>
        </p:grpSpPr>
        <p:sp>
          <p:nvSpPr>
            <p:cNvPr id="1287" name="Google Shape;1287;p29"/>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29"/>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9" name="Google Shape;1289;p29"/>
          <p:cNvGrpSpPr/>
          <p:nvPr/>
        </p:nvGrpSpPr>
        <p:grpSpPr>
          <a:xfrm rot="1174436">
            <a:off x="8304660" y="2250663"/>
            <a:ext cx="509807" cy="508815"/>
            <a:chOff x="-1158200" y="1575175"/>
            <a:chExt cx="491503" cy="490546"/>
          </a:xfrm>
        </p:grpSpPr>
        <p:sp>
          <p:nvSpPr>
            <p:cNvPr id="1290" name="Google Shape;1290;p29"/>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29"/>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2" name="Google Shape;1292;p29"/>
            <p:cNvGrpSpPr/>
            <p:nvPr/>
          </p:nvGrpSpPr>
          <p:grpSpPr>
            <a:xfrm>
              <a:off x="-1023447" y="1674407"/>
              <a:ext cx="221998" cy="292083"/>
              <a:chOff x="-1023443" y="1674418"/>
              <a:chExt cx="221998" cy="292083"/>
            </a:xfrm>
          </p:grpSpPr>
          <p:sp>
            <p:nvSpPr>
              <p:cNvPr id="1293" name="Google Shape;1293;p29"/>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29"/>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29"/>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29"/>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29"/>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298" name="Google Shape;1298;p29"/>
          <p:cNvGrpSpPr/>
          <p:nvPr/>
        </p:nvGrpSpPr>
        <p:grpSpPr>
          <a:xfrm flipH="1" rot="-2389902">
            <a:off x="8380166" y="2903506"/>
            <a:ext cx="358804" cy="358169"/>
            <a:chOff x="-1158200" y="1575175"/>
            <a:chExt cx="491503" cy="490546"/>
          </a:xfrm>
        </p:grpSpPr>
        <p:sp>
          <p:nvSpPr>
            <p:cNvPr id="1299" name="Google Shape;1299;p29"/>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29"/>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1" name="Google Shape;1301;p29"/>
            <p:cNvGrpSpPr/>
            <p:nvPr/>
          </p:nvGrpSpPr>
          <p:grpSpPr>
            <a:xfrm>
              <a:off x="-1023447" y="1674407"/>
              <a:ext cx="221998" cy="292083"/>
              <a:chOff x="-1023443" y="1674418"/>
              <a:chExt cx="221998" cy="292083"/>
            </a:xfrm>
          </p:grpSpPr>
          <p:sp>
            <p:nvSpPr>
              <p:cNvPr id="1302" name="Google Shape;1302;p29"/>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29"/>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29"/>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29"/>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29"/>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07" name="Google Shape;1307;p29"/>
          <p:cNvGrpSpPr/>
          <p:nvPr/>
        </p:nvGrpSpPr>
        <p:grpSpPr>
          <a:xfrm>
            <a:off x="7758674" y="202373"/>
            <a:ext cx="392100" cy="392100"/>
            <a:chOff x="7758674" y="202373"/>
            <a:chExt cx="392100" cy="392100"/>
          </a:xfrm>
        </p:grpSpPr>
        <p:sp>
          <p:nvSpPr>
            <p:cNvPr id="1308" name="Google Shape;1308;p29"/>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29">
              <a:hlinkClick action="ppaction://hlinksldjump" r:id="rId3"/>
            </p:cNvPr>
            <p:cNvSpPr/>
            <p:nvPr/>
          </p:nvSpPr>
          <p:spPr>
            <a:xfrm flipH="1">
              <a:off x="7758674" y="202373"/>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0" name="Google Shape;1310;p29"/>
            <p:cNvGrpSpPr/>
            <p:nvPr/>
          </p:nvGrpSpPr>
          <p:grpSpPr>
            <a:xfrm>
              <a:off x="7859582" y="317275"/>
              <a:ext cx="201947" cy="180455"/>
              <a:chOff x="6892145" y="513188"/>
              <a:chExt cx="201947" cy="180455"/>
            </a:xfrm>
          </p:grpSpPr>
          <p:sp>
            <p:nvSpPr>
              <p:cNvPr id="1311" name="Google Shape;1311;p29"/>
              <p:cNvSpPr/>
              <p:nvPr/>
            </p:nvSpPr>
            <p:spPr>
              <a:xfrm>
                <a:off x="6919507" y="610248"/>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29"/>
              <p:cNvSpPr/>
              <p:nvPr/>
            </p:nvSpPr>
            <p:spPr>
              <a:xfrm>
                <a:off x="6892145" y="513188"/>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313" name="Google Shape;1313;p29"/>
          <p:cNvGrpSpPr/>
          <p:nvPr/>
        </p:nvGrpSpPr>
        <p:grpSpPr>
          <a:xfrm>
            <a:off x="8312201" y="211475"/>
            <a:ext cx="392112" cy="392100"/>
            <a:chOff x="8312201" y="211475"/>
            <a:chExt cx="392112" cy="392100"/>
          </a:xfrm>
        </p:grpSpPr>
        <p:grpSp>
          <p:nvGrpSpPr>
            <p:cNvPr id="1314" name="Google Shape;1314;p29"/>
            <p:cNvGrpSpPr/>
            <p:nvPr/>
          </p:nvGrpSpPr>
          <p:grpSpPr>
            <a:xfrm>
              <a:off x="8312201" y="220550"/>
              <a:ext cx="380430" cy="373923"/>
              <a:chOff x="4932401" y="4252000"/>
              <a:chExt cx="380430" cy="373923"/>
            </a:xfrm>
          </p:grpSpPr>
          <p:sp>
            <p:nvSpPr>
              <p:cNvPr id="1315" name="Google Shape;1315;p29"/>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29"/>
              <p:cNvSpPr/>
              <p:nvPr/>
            </p:nvSpPr>
            <p:spPr>
              <a:xfrm flipH="1">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7" name="Google Shape;1317;p29">
              <a:hlinkClick action="ppaction://hlinkshowjump?jump=previous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18" name="Google Shape;1318;p29"/>
          <p:cNvPicPr preferRelativeResize="0"/>
          <p:nvPr/>
        </p:nvPicPr>
        <p:blipFill rotWithShape="1">
          <a:blip r:embed="rId4">
            <a:alphaModFix/>
          </a:blip>
          <a:srcRect b="0" l="0" r="0" t="0"/>
          <a:stretch/>
        </p:blipFill>
        <p:spPr>
          <a:xfrm>
            <a:off x="259031" y="2079949"/>
            <a:ext cx="1810669" cy="27434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grpSp>
        <p:nvGrpSpPr>
          <p:cNvPr id="1323" name="Google Shape;1323;p30"/>
          <p:cNvGrpSpPr/>
          <p:nvPr/>
        </p:nvGrpSpPr>
        <p:grpSpPr>
          <a:xfrm rot="2700000">
            <a:off x="7702308" y="3244307"/>
            <a:ext cx="720473" cy="684281"/>
            <a:chOff x="-1241687" y="1182283"/>
            <a:chExt cx="720480" cy="684288"/>
          </a:xfrm>
        </p:grpSpPr>
        <p:sp>
          <p:nvSpPr>
            <p:cNvPr id="1324" name="Google Shape;1324;p30"/>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30"/>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6" name="Google Shape;1326;p30"/>
          <p:cNvGrpSpPr/>
          <p:nvPr/>
        </p:nvGrpSpPr>
        <p:grpSpPr>
          <a:xfrm flipH="1" rot="-1862267">
            <a:off x="7602235" y="647369"/>
            <a:ext cx="358806" cy="358159"/>
            <a:chOff x="-1158200" y="1575175"/>
            <a:chExt cx="491503" cy="490546"/>
          </a:xfrm>
        </p:grpSpPr>
        <p:sp>
          <p:nvSpPr>
            <p:cNvPr id="1327" name="Google Shape;1327;p30"/>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30"/>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9" name="Google Shape;1329;p30"/>
            <p:cNvGrpSpPr/>
            <p:nvPr/>
          </p:nvGrpSpPr>
          <p:grpSpPr>
            <a:xfrm>
              <a:off x="-1023447" y="1674407"/>
              <a:ext cx="221998" cy="292083"/>
              <a:chOff x="-1023443" y="1674418"/>
              <a:chExt cx="221998" cy="292083"/>
            </a:xfrm>
          </p:grpSpPr>
          <p:sp>
            <p:nvSpPr>
              <p:cNvPr id="1330" name="Google Shape;1330;p30"/>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30"/>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30"/>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30"/>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30"/>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35" name="Google Shape;1335;p30"/>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Βήμα 1</a:t>
            </a:r>
            <a:endParaRPr/>
          </a:p>
        </p:txBody>
      </p:sp>
      <p:grpSp>
        <p:nvGrpSpPr>
          <p:cNvPr id="1336" name="Google Shape;1336;p30"/>
          <p:cNvGrpSpPr/>
          <p:nvPr/>
        </p:nvGrpSpPr>
        <p:grpSpPr>
          <a:xfrm>
            <a:off x="347813" y="770788"/>
            <a:ext cx="1884432" cy="3780492"/>
            <a:chOff x="347813" y="770788"/>
            <a:chExt cx="1884432" cy="3780492"/>
          </a:xfrm>
        </p:grpSpPr>
        <p:sp>
          <p:nvSpPr>
            <p:cNvPr id="1337" name="Google Shape;1337;p30"/>
            <p:cNvSpPr/>
            <p:nvPr/>
          </p:nvSpPr>
          <p:spPr>
            <a:xfrm>
              <a:off x="477052" y="4289506"/>
              <a:ext cx="175519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30"/>
            <p:cNvSpPr/>
            <p:nvPr/>
          </p:nvSpPr>
          <p:spPr>
            <a:xfrm>
              <a:off x="1760621" y="2930238"/>
              <a:ext cx="304071" cy="266079"/>
            </a:xfrm>
            <a:custGeom>
              <a:rect b="b" l="l" r="r" t="t"/>
              <a:pathLst>
                <a:path extrusionOk="0" h="7543" w="8620">
                  <a:moveTo>
                    <a:pt x="2282" y="1"/>
                  </a:moveTo>
                  <a:cubicBezTo>
                    <a:pt x="1691" y="888"/>
                    <a:pt x="613" y="2050"/>
                    <a:pt x="85" y="2367"/>
                  </a:cubicBezTo>
                  <a:cubicBezTo>
                    <a:pt x="85" y="2388"/>
                    <a:pt x="64" y="2388"/>
                    <a:pt x="43" y="2388"/>
                  </a:cubicBezTo>
                  <a:cubicBezTo>
                    <a:pt x="22" y="2409"/>
                    <a:pt x="22" y="2409"/>
                    <a:pt x="1" y="2409"/>
                  </a:cubicBezTo>
                  <a:cubicBezTo>
                    <a:pt x="1" y="2409"/>
                    <a:pt x="170" y="2768"/>
                    <a:pt x="592" y="3402"/>
                  </a:cubicBezTo>
                  <a:cubicBezTo>
                    <a:pt x="719" y="3592"/>
                    <a:pt x="867" y="3824"/>
                    <a:pt x="1036" y="4057"/>
                  </a:cubicBezTo>
                  <a:cubicBezTo>
                    <a:pt x="1078" y="4099"/>
                    <a:pt x="1099" y="4141"/>
                    <a:pt x="1120" y="4162"/>
                  </a:cubicBezTo>
                  <a:lnTo>
                    <a:pt x="1332" y="4437"/>
                  </a:lnTo>
                  <a:cubicBezTo>
                    <a:pt x="1374" y="4500"/>
                    <a:pt x="1437" y="4564"/>
                    <a:pt x="1479" y="4606"/>
                  </a:cubicBezTo>
                  <a:cubicBezTo>
                    <a:pt x="1670" y="4859"/>
                    <a:pt x="1881" y="5092"/>
                    <a:pt x="2113" y="5366"/>
                  </a:cubicBezTo>
                  <a:cubicBezTo>
                    <a:pt x="2198" y="5472"/>
                    <a:pt x="2303" y="5577"/>
                    <a:pt x="2409" y="5704"/>
                  </a:cubicBezTo>
                  <a:cubicBezTo>
                    <a:pt x="2916" y="6275"/>
                    <a:pt x="3528" y="6887"/>
                    <a:pt x="4268" y="7542"/>
                  </a:cubicBezTo>
                  <a:cubicBezTo>
                    <a:pt x="4268" y="7542"/>
                    <a:pt x="4352" y="7521"/>
                    <a:pt x="4500" y="7436"/>
                  </a:cubicBezTo>
                  <a:lnTo>
                    <a:pt x="4542" y="7436"/>
                  </a:lnTo>
                  <a:cubicBezTo>
                    <a:pt x="5261" y="7120"/>
                    <a:pt x="7183" y="6148"/>
                    <a:pt x="8619" y="4204"/>
                  </a:cubicBezTo>
                  <a:lnTo>
                    <a:pt x="4458" y="1437"/>
                  </a:lnTo>
                  <a:lnTo>
                    <a:pt x="2282"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30"/>
            <p:cNvSpPr/>
            <p:nvPr/>
          </p:nvSpPr>
          <p:spPr>
            <a:xfrm>
              <a:off x="1659840" y="3115046"/>
              <a:ext cx="261776" cy="118418"/>
            </a:xfrm>
            <a:custGeom>
              <a:rect b="b" l="l" r="r" t="t"/>
              <a:pathLst>
                <a:path extrusionOk="0" h="3357" w="7421">
                  <a:moveTo>
                    <a:pt x="5583" y="1"/>
                  </a:moveTo>
                  <a:cubicBezTo>
                    <a:pt x="5583" y="1"/>
                    <a:pt x="4907" y="1183"/>
                    <a:pt x="3893" y="1395"/>
                  </a:cubicBezTo>
                  <a:cubicBezTo>
                    <a:pt x="3801" y="1413"/>
                    <a:pt x="3707" y="1422"/>
                    <a:pt x="3612" y="1422"/>
                  </a:cubicBezTo>
                  <a:cubicBezTo>
                    <a:pt x="2884" y="1422"/>
                    <a:pt x="2067" y="943"/>
                    <a:pt x="1496" y="943"/>
                  </a:cubicBezTo>
                  <a:cubicBezTo>
                    <a:pt x="1295" y="943"/>
                    <a:pt x="1124" y="1002"/>
                    <a:pt x="999" y="1162"/>
                  </a:cubicBezTo>
                  <a:cubicBezTo>
                    <a:pt x="1" y="2395"/>
                    <a:pt x="2067" y="3357"/>
                    <a:pt x="3788" y="3357"/>
                  </a:cubicBezTo>
                  <a:cubicBezTo>
                    <a:pt x="3924" y="3357"/>
                    <a:pt x="4058" y="3351"/>
                    <a:pt x="4189" y="3338"/>
                  </a:cubicBezTo>
                  <a:cubicBezTo>
                    <a:pt x="5963" y="3169"/>
                    <a:pt x="7420" y="2176"/>
                    <a:pt x="7420" y="2176"/>
                  </a:cubicBezTo>
                  <a:lnTo>
                    <a:pt x="5583"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30"/>
            <p:cNvSpPr/>
            <p:nvPr/>
          </p:nvSpPr>
          <p:spPr>
            <a:xfrm>
              <a:off x="1601925" y="3064632"/>
              <a:ext cx="261778" cy="123456"/>
            </a:xfrm>
            <a:custGeom>
              <a:rect b="b" l="l" r="r" t="t"/>
              <a:pathLst>
                <a:path extrusionOk="0" h="3338" w="7077">
                  <a:moveTo>
                    <a:pt x="5471" y="0"/>
                  </a:moveTo>
                  <a:cubicBezTo>
                    <a:pt x="5471" y="0"/>
                    <a:pt x="5408" y="127"/>
                    <a:pt x="5260" y="296"/>
                  </a:cubicBezTo>
                  <a:cubicBezTo>
                    <a:pt x="4964" y="697"/>
                    <a:pt x="4288" y="1373"/>
                    <a:pt x="3338" y="1373"/>
                  </a:cubicBezTo>
                  <a:cubicBezTo>
                    <a:pt x="3328" y="1373"/>
                    <a:pt x="3318" y="1373"/>
                    <a:pt x="3309" y="1373"/>
                  </a:cubicBezTo>
                  <a:cubicBezTo>
                    <a:pt x="2510" y="1373"/>
                    <a:pt x="1602" y="714"/>
                    <a:pt x="962" y="714"/>
                  </a:cubicBezTo>
                  <a:cubicBezTo>
                    <a:pt x="779" y="714"/>
                    <a:pt x="617" y="768"/>
                    <a:pt x="486" y="908"/>
                  </a:cubicBezTo>
                  <a:cubicBezTo>
                    <a:pt x="444" y="951"/>
                    <a:pt x="423" y="993"/>
                    <a:pt x="402" y="1014"/>
                  </a:cubicBezTo>
                  <a:cubicBezTo>
                    <a:pt x="0" y="1521"/>
                    <a:pt x="169" y="2007"/>
                    <a:pt x="613" y="2387"/>
                  </a:cubicBezTo>
                  <a:cubicBezTo>
                    <a:pt x="1035" y="2767"/>
                    <a:pt x="1690" y="3063"/>
                    <a:pt x="2387" y="3211"/>
                  </a:cubicBezTo>
                  <a:cubicBezTo>
                    <a:pt x="2768" y="3295"/>
                    <a:pt x="3148" y="3338"/>
                    <a:pt x="3486" y="3338"/>
                  </a:cubicBezTo>
                  <a:cubicBezTo>
                    <a:pt x="5281" y="3317"/>
                    <a:pt x="7077" y="2091"/>
                    <a:pt x="7077" y="2091"/>
                  </a:cubicBezTo>
                  <a:lnTo>
                    <a:pt x="6844" y="1796"/>
                  </a:lnTo>
                  <a:lnTo>
                    <a:pt x="6570" y="1415"/>
                  </a:lnTo>
                  <a:lnTo>
                    <a:pt x="5978" y="655"/>
                  </a:lnTo>
                  <a:lnTo>
                    <a:pt x="5831" y="465"/>
                  </a:lnTo>
                  <a:lnTo>
                    <a:pt x="5619" y="190"/>
                  </a:lnTo>
                  <a:lnTo>
                    <a:pt x="5535" y="85"/>
                  </a:lnTo>
                  <a:lnTo>
                    <a:pt x="5471"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30"/>
            <p:cNvSpPr/>
            <p:nvPr/>
          </p:nvSpPr>
          <p:spPr>
            <a:xfrm>
              <a:off x="1594475" y="3036805"/>
              <a:ext cx="248160" cy="111504"/>
            </a:xfrm>
            <a:custGeom>
              <a:rect b="b" l="l" r="r" t="t"/>
              <a:pathLst>
                <a:path extrusionOk="0" h="3161" w="7035">
                  <a:moveTo>
                    <a:pt x="5640" y="0"/>
                  </a:moveTo>
                  <a:cubicBezTo>
                    <a:pt x="5640" y="0"/>
                    <a:pt x="5513" y="169"/>
                    <a:pt x="5302" y="381"/>
                  </a:cubicBezTo>
                  <a:cubicBezTo>
                    <a:pt x="4945" y="738"/>
                    <a:pt x="4307" y="1189"/>
                    <a:pt x="3530" y="1189"/>
                  </a:cubicBezTo>
                  <a:cubicBezTo>
                    <a:pt x="3480" y="1189"/>
                    <a:pt x="3430" y="1187"/>
                    <a:pt x="3380" y="1183"/>
                  </a:cubicBezTo>
                  <a:cubicBezTo>
                    <a:pt x="2598" y="1120"/>
                    <a:pt x="1753" y="402"/>
                    <a:pt x="1120" y="296"/>
                  </a:cubicBezTo>
                  <a:cubicBezTo>
                    <a:pt x="1076" y="292"/>
                    <a:pt x="1034" y="289"/>
                    <a:pt x="993" y="289"/>
                  </a:cubicBezTo>
                  <a:cubicBezTo>
                    <a:pt x="838" y="289"/>
                    <a:pt x="704" y="327"/>
                    <a:pt x="570" y="444"/>
                  </a:cubicBezTo>
                  <a:cubicBezTo>
                    <a:pt x="0" y="930"/>
                    <a:pt x="127" y="1500"/>
                    <a:pt x="613" y="1965"/>
                  </a:cubicBezTo>
                  <a:cubicBezTo>
                    <a:pt x="1014" y="2409"/>
                    <a:pt x="1711" y="2768"/>
                    <a:pt x="2429" y="2979"/>
                  </a:cubicBezTo>
                  <a:cubicBezTo>
                    <a:pt x="2746" y="3063"/>
                    <a:pt x="3042" y="3127"/>
                    <a:pt x="3338" y="3148"/>
                  </a:cubicBezTo>
                  <a:cubicBezTo>
                    <a:pt x="3446" y="3156"/>
                    <a:pt x="3556" y="3160"/>
                    <a:pt x="3665" y="3160"/>
                  </a:cubicBezTo>
                  <a:cubicBezTo>
                    <a:pt x="4954" y="3160"/>
                    <a:pt x="6236" y="2620"/>
                    <a:pt x="6781" y="2366"/>
                  </a:cubicBezTo>
                  <a:cubicBezTo>
                    <a:pt x="6781" y="2366"/>
                    <a:pt x="6802" y="2345"/>
                    <a:pt x="6823" y="2345"/>
                  </a:cubicBezTo>
                  <a:cubicBezTo>
                    <a:pt x="6950" y="2282"/>
                    <a:pt x="7034" y="2240"/>
                    <a:pt x="7034" y="2240"/>
                  </a:cubicBezTo>
                  <a:lnTo>
                    <a:pt x="6506" y="1374"/>
                  </a:lnTo>
                  <a:lnTo>
                    <a:pt x="6253" y="1014"/>
                  </a:lnTo>
                  <a:lnTo>
                    <a:pt x="5640"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30"/>
            <p:cNvSpPr/>
            <p:nvPr/>
          </p:nvSpPr>
          <p:spPr>
            <a:xfrm>
              <a:off x="1613841" y="2980929"/>
              <a:ext cx="237718" cy="106495"/>
            </a:xfrm>
            <a:custGeom>
              <a:rect b="b" l="l" r="r" t="t"/>
              <a:pathLst>
                <a:path extrusionOk="0" h="3019" w="6739">
                  <a:moveTo>
                    <a:pt x="5408" y="0"/>
                  </a:moveTo>
                  <a:cubicBezTo>
                    <a:pt x="5408" y="0"/>
                    <a:pt x="4964" y="613"/>
                    <a:pt x="4246" y="930"/>
                  </a:cubicBezTo>
                  <a:cubicBezTo>
                    <a:pt x="4246" y="951"/>
                    <a:pt x="4225" y="951"/>
                    <a:pt x="4204" y="951"/>
                  </a:cubicBezTo>
                  <a:cubicBezTo>
                    <a:pt x="3978" y="1055"/>
                    <a:pt x="3709" y="1131"/>
                    <a:pt x="3421" y="1131"/>
                  </a:cubicBezTo>
                  <a:cubicBezTo>
                    <a:pt x="3359" y="1131"/>
                    <a:pt x="3296" y="1127"/>
                    <a:pt x="3232" y="1120"/>
                  </a:cubicBezTo>
                  <a:cubicBezTo>
                    <a:pt x="2431" y="1052"/>
                    <a:pt x="1588" y="268"/>
                    <a:pt x="960" y="268"/>
                  </a:cubicBezTo>
                  <a:cubicBezTo>
                    <a:pt x="810" y="268"/>
                    <a:pt x="672" y="313"/>
                    <a:pt x="550" y="423"/>
                  </a:cubicBezTo>
                  <a:cubicBezTo>
                    <a:pt x="0" y="887"/>
                    <a:pt x="127" y="1416"/>
                    <a:pt x="571" y="1880"/>
                  </a:cubicBezTo>
                  <a:cubicBezTo>
                    <a:pt x="1141" y="2472"/>
                    <a:pt x="2261" y="2936"/>
                    <a:pt x="3211" y="3000"/>
                  </a:cubicBezTo>
                  <a:cubicBezTo>
                    <a:pt x="3333" y="3013"/>
                    <a:pt x="3455" y="3019"/>
                    <a:pt x="3576" y="3019"/>
                  </a:cubicBezTo>
                  <a:cubicBezTo>
                    <a:pt x="4044" y="3019"/>
                    <a:pt x="4503" y="2931"/>
                    <a:pt x="4922" y="2831"/>
                  </a:cubicBezTo>
                  <a:cubicBezTo>
                    <a:pt x="5049" y="2789"/>
                    <a:pt x="5176" y="2767"/>
                    <a:pt x="5281" y="2725"/>
                  </a:cubicBezTo>
                  <a:cubicBezTo>
                    <a:pt x="5429" y="2683"/>
                    <a:pt x="5577" y="2641"/>
                    <a:pt x="5704" y="2598"/>
                  </a:cubicBezTo>
                  <a:cubicBezTo>
                    <a:pt x="6337" y="2366"/>
                    <a:pt x="6739" y="2134"/>
                    <a:pt x="6739" y="2134"/>
                  </a:cubicBezTo>
                  <a:lnTo>
                    <a:pt x="5408"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30"/>
            <p:cNvSpPr/>
            <p:nvPr/>
          </p:nvSpPr>
          <p:spPr>
            <a:xfrm>
              <a:off x="1848562" y="3025799"/>
              <a:ext cx="157256" cy="133763"/>
            </a:xfrm>
            <a:custGeom>
              <a:rect b="b" l="l" r="r" t="t"/>
              <a:pathLst>
                <a:path extrusionOk="0" h="3792" w="4458">
                  <a:moveTo>
                    <a:pt x="2561" y="0"/>
                  </a:moveTo>
                  <a:cubicBezTo>
                    <a:pt x="2137" y="0"/>
                    <a:pt x="1798" y="62"/>
                    <a:pt x="1775" y="186"/>
                  </a:cubicBezTo>
                  <a:cubicBezTo>
                    <a:pt x="1585" y="862"/>
                    <a:pt x="1564" y="2193"/>
                    <a:pt x="1078" y="2552"/>
                  </a:cubicBezTo>
                  <a:cubicBezTo>
                    <a:pt x="613" y="2932"/>
                    <a:pt x="0" y="3502"/>
                    <a:pt x="951" y="3756"/>
                  </a:cubicBezTo>
                  <a:cubicBezTo>
                    <a:pt x="1050" y="3780"/>
                    <a:pt x="1148" y="3791"/>
                    <a:pt x="1245" y="3791"/>
                  </a:cubicBezTo>
                  <a:cubicBezTo>
                    <a:pt x="2085" y="3791"/>
                    <a:pt x="2854" y="2945"/>
                    <a:pt x="3232" y="2150"/>
                  </a:cubicBezTo>
                  <a:cubicBezTo>
                    <a:pt x="3634" y="1263"/>
                    <a:pt x="4458" y="1136"/>
                    <a:pt x="4352" y="545"/>
                  </a:cubicBezTo>
                  <a:cubicBezTo>
                    <a:pt x="4285" y="184"/>
                    <a:pt x="3295" y="0"/>
                    <a:pt x="2561"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30"/>
            <p:cNvSpPr/>
            <p:nvPr/>
          </p:nvSpPr>
          <p:spPr>
            <a:xfrm>
              <a:off x="1848562" y="3025799"/>
              <a:ext cx="157256" cy="133763"/>
            </a:xfrm>
            <a:custGeom>
              <a:rect b="b" l="l" r="r" t="t"/>
              <a:pathLst>
                <a:path extrusionOk="0" h="3792" w="4458">
                  <a:moveTo>
                    <a:pt x="2561" y="0"/>
                  </a:moveTo>
                  <a:cubicBezTo>
                    <a:pt x="2137" y="0"/>
                    <a:pt x="1798" y="62"/>
                    <a:pt x="1775" y="186"/>
                  </a:cubicBezTo>
                  <a:cubicBezTo>
                    <a:pt x="1585" y="862"/>
                    <a:pt x="1564" y="2193"/>
                    <a:pt x="1078" y="2552"/>
                  </a:cubicBezTo>
                  <a:cubicBezTo>
                    <a:pt x="613" y="2932"/>
                    <a:pt x="0" y="3502"/>
                    <a:pt x="951" y="3756"/>
                  </a:cubicBezTo>
                  <a:cubicBezTo>
                    <a:pt x="1050" y="3780"/>
                    <a:pt x="1148" y="3791"/>
                    <a:pt x="1245" y="3791"/>
                  </a:cubicBezTo>
                  <a:cubicBezTo>
                    <a:pt x="2085" y="3791"/>
                    <a:pt x="2854" y="2945"/>
                    <a:pt x="3232" y="2150"/>
                  </a:cubicBezTo>
                  <a:cubicBezTo>
                    <a:pt x="3634" y="1263"/>
                    <a:pt x="4458" y="1136"/>
                    <a:pt x="4352" y="545"/>
                  </a:cubicBezTo>
                  <a:cubicBezTo>
                    <a:pt x="4285" y="184"/>
                    <a:pt x="3295" y="0"/>
                    <a:pt x="2561" y="0"/>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30"/>
            <p:cNvSpPr/>
            <p:nvPr/>
          </p:nvSpPr>
          <p:spPr>
            <a:xfrm>
              <a:off x="1815756" y="2007012"/>
              <a:ext cx="408379" cy="1071549"/>
            </a:xfrm>
            <a:custGeom>
              <a:rect b="b" l="l" r="r" t="t"/>
              <a:pathLst>
                <a:path extrusionOk="0" h="30377" w="11577">
                  <a:moveTo>
                    <a:pt x="8556" y="0"/>
                  </a:moveTo>
                  <a:cubicBezTo>
                    <a:pt x="8556" y="0"/>
                    <a:pt x="318" y="845"/>
                    <a:pt x="170" y="6020"/>
                  </a:cubicBezTo>
                  <a:cubicBezTo>
                    <a:pt x="1" y="11196"/>
                    <a:pt x="1881" y="14449"/>
                    <a:pt x="2092" y="17723"/>
                  </a:cubicBezTo>
                  <a:cubicBezTo>
                    <a:pt x="2282" y="20997"/>
                    <a:pt x="719" y="26173"/>
                    <a:pt x="719" y="26173"/>
                  </a:cubicBezTo>
                  <a:lnTo>
                    <a:pt x="2895" y="27609"/>
                  </a:lnTo>
                  <a:lnTo>
                    <a:pt x="7056" y="30376"/>
                  </a:lnTo>
                  <a:cubicBezTo>
                    <a:pt x="11577" y="20533"/>
                    <a:pt x="10542" y="9759"/>
                    <a:pt x="9486" y="4056"/>
                  </a:cubicBezTo>
                  <a:cubicBezTo>
                    <a:pt x="9021" y="1521"/>
                    <a:pt x="8556" y="0"/>
                    <a:pt x="8556"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30"/>
            <p:cNvSpPr/>
            <p:nvPr/>
          </p:nvSpPr>
          <p:spPr>
            <a:xfrm>
              <a:off x="1594475" y="2007012"/>
              <a:ext cx="555899" cy="1147566"/>
            </a:xfrm>
            <a:custGeom>
              <a:rect b="b" l="l" r="r" t="t"/>
              <a:pathLst>
                <a:path extrusionOk="0" h="32532" w="15759">
                  <a:moveTo>
                    <a:pt x="14829" y="0"/>
                  </a:moveTo>
                  <a:cubicBezTo>
                    <a:pt x="14829" y="0"/>
                    <a:pt x="6591" y="845"/>
                    <a:pt x="6443" y="6020"/>
                  </a:cubicBezTo>
                  <a:cubicBezTo>
                    <a:pt x="6274" y="11196"/>
                    <a:pt x="8154" y="14449"/>
                    <a:pt x="8344" y="17723"/>
                  </a:cubicBezTo>
                  <a:cubicBezTo>
                    <a:pt x="8555" y="20997"/>
                    <a:pt x="6992" y="26173"/>
                    <a:pt x="6992" y="26173"/>
                  </a:cubicBezTo>
                  <a:cubicBezTo>
                    <a:pt x="6380" y="27060"/>
                    <a:pt x="5323" y="28222"/>
                    <a:pt x="4795" y="28539"/>
                  </a:cubicBezTo>
                  <a:cubicBezTo>
                    <a:pt x="4795" y="28560"/>
                    <a:pt x="4774" y="28560"/>
                    <a:pt x="4753" y="28560"/>
                  </a:cubicBezTo>
                  <a:cubicBezTo>
                    <a:pt x="4527" y="28664"/>
                    <a:pt x="4258" y="28740"/>
                    <a:pt x="3970" y="28740"/>
                  </a:cubicBezTo>
                  <a:cubicBezTo>
                    <a:pt x="3908" y="28740"/>
                    <a:pt x="3845" y="28736"/>
                    <a:pt x="3781" y="28729"/>
                  </a:cubicBezTo>
                  <a:cubicBezTo>
                    <a:pt x="2980" y="28661"/>
                    <a:pt x="2137" y="27877"/>
                    <a:pt x="1509" y="27877"/>
                  </a:cubicBezTo>
                  <a:cubicBezTo>
                    <a:pt x="1359" y="27877"/>
                    <a:pt x="1221" y="27922"/>
                    <a:pt x="1099" y="28032"/>
                  </a:cubicBezTo>
                  <a:cubicBezTo>
                    <a:pt x="549" y="28496"/>
                    <a:pt x="676" y="29025"/>
                    <a:pt x="1120" y="29489"/>
                  </a:cubicBezTo>
                  <a:cubicBezTo>
                    <a:pt x="1076" y="29485"/>
                    <a:pt x="1034" y="29482"/>
                    <a:pt x="993" y="29482"/>
                  </a:cubicBezTo>
                  <a:cubicBezTo>
                    <a:pt x="838" y="29482"/>
                    <a:pt x="704" y="29520"/>
                    <a:pt x="570" y="29637"/>
                  </a:cubicBezTo>
                  <a:cubicBezTo>
                    <a:pt x="0" y="30123"/>
                    <a:pt x="127" y="30693"/>
                    <a:pt x="613" y="31158"/>
                  </a:cubicBezTo>
                  <a:cubicBezTo>
                    <a:pt x="211" y="31665"/>
                    <a:pt x="380" y="32151"/>
                    <a:pt x="824" y="32531"/>
                  </a:cubicBezTo>
                  <a:cubicBezTo>
                    <a:pt x="1331" y="32341"/>
                    <a:pt x="1880" y="32256"/>
                    <a:pt x="2429" y="32172"/>
                  </a:cubicBezTo>
                  <a:cubicBezTo>
                    <a:pt x="2683" y="32130"/>
                    <a:pt x="2915" y="32087"/>
                    <a:pt x="3169" y="32045"/>
                  </a:cubicBezTo>
                  <a:cubicBezTo>
                    <a:pt x="4225" y="31813"/>
                    <a:pt x="5260" y="31390"/>
                    <a:pt x="6168" y="30799"/>
                  </a:cubicBezTo>
                  <a:lnTo>
                    <a:pt x="6189" y="30778"/>
                  </a:lnTo>
                  <a:cubicBezTo>
                    <a:pt x="6295" y="30714"/>
                    <a:pt x="6401" y="30651"/>
                    <a:pt x="6506" y="30567"/>
                  </a:cubicBezTo>
                  <a:cubicBezTo>
                    <a:pt x="7584" y="29806"/>
                    <a:pt x="8513" y="28792"/>
                    <a:pt x="9168" y="27609"/>
                  </a:cubicBezTo>
                  <a:cubicBezTo>
                    <a:pt x="9421" y="27187"/>
                    <a:pt x="9611" y="26743"/>
                    <a:pt x="9780" y="26278"/>
                  </a:cubicBezTo>
                  <a:cubicBezTo>
                    <a:pt x="10435" y="24356"/>
                    <a:pt x="10435" y="22265"/>
                    <a:pt x="10414" y="20216"/>
                  </a:cubicBezTo>
                  <a:cubicBezTo>
                    <a:pt x="10393" y="18420"/>
                    <a:pt x="10372" y="16625"/>
                    <a:pt x="10351" y="14829"/>
                  </a:cubicBezTo>
                  <a:cubicBezTo>
                    <a:pt x="10330" y="13984"/>
                    <a:pt x="10330" y="13118"/>
                    <a:pt x="10583" y="12294"/>
                  </a:cubicBezTo>
                  <a:cubicBezTo>
                    <a:pt x="10963" y="11069"/>
                    <a:pt x="11893" y="10119"/>
                    <a:pt x="12717" y="9126"/>
                  </a:cubicBezTo>
                  <a:cubicBezTo>
                    <a:pt x="14005" y="7541"/>
                    <a:pt x="14829" y="5809"/>
                    <a:pt x="15759" y="4056"/>
                  </a:cubicBezTo>
                  <a:cubicBezTo>
                    <a:pt x="15294" y="1521"/>
                    <a:pt x="14829" y="0"/>
                    <a:pt x="14829" y="0"/>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30"/>
            <p:cNvSpPr/>
            <p:nvPr/>
          </p:nvSpPr>
          <p:spPr>
            <a:xfrm>
              <a:off x="1816532" y="2862898"/>
              <a:ext cx="299555" cy="179303"/>
            </a:xfrm>
            <a:custGeom>
              <a:rect b="b" l="l" r="r" t="t"/>
              <a:pathLst>
                <a:path extrusionOk="0" h="5083" w="8492">
                  <a:moveTo>
                    <a:pt x="615" y="1"/>
                  </a:moveTo>
                  <a:cubicBezTo>
                    <a:pt x="503" y="1"/>
                    <a:pt x="390" y="48"/>
                    <a:pt x="317" y="135"/>
                  </a:cubicBezTo>
                  <a:cubicBezTo>
                    <a:pt x="127" y="347"/>
                    <a:pt x="63" y="558"/>
                    <a:pt x="21" y="706"/>
                  </a:cubicBezTo>
                  <a:cubicBezTo>
                    <a:pt x="0" y="854"/>
                    <a:pt x="63" y="1023"/>
                    <a:pt x="190" y="1107"/>
                  </a:cubicBezTo>
                  <a:cubicBezTo>
                    <a:pt x="1563" y="1994"/>
                    <a:pt x="6337" y="4402"/>
                    <a:pt x="7626" y="5036"/>
                  </a:cubicBezTo>
                  <a:cubicBezTo>
                    <a:pt x="7682" y="5068"/>
                    <a:pt x="7743" y="5082"/>
                    <a:pt x="7802" y="5082"/>
                  </a:cubicBezTo>
                  <a:cubicBezTo>
                    <a:pt x="7941" y="5082"/>
                    <a:pt x="8073" y="5001"/>
                    <a:pt x="8133" y="4867"/>
                  </a:cubicBezTo>
                  <a:cubicBezTo>
                    <a:pt x="8259" y="4635"/>
                    <a:pt x="8365" y="4381"/>
                    <a:pt x="8428" y="4212"/>
                  </a:cubicBezTo>
                  <a:cubicBezTo>
                    <a:pt x="8492" y="4022"/>
                    <a:pt x="8428" y="3832"/>
                    <a:pt x="8259" y="3748"/>
                  </a:cubicBezTo>
                  <a:cubicBezTo>
                    <a:pt x="6548" y="2691"/>
                    <a:pt x="1880" y="537"/>
                    <a:pt x="760" y="30"/>
                  </a:cubicBezTo>
                  <a:cubicBezTo>
                    <a:pt x="715" y="10"/>
                    <a:pt x="665" y="1"/>
                    <a:pt x="615"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30"/>
            <p:cNvSpPr/>
            <p:nvPr/>
          </p:nvSpPr>
          <p:spPr>
            <a:xfrm>
              <a:off x="1515458" y="4414590"/>
              <a:ext cx="79792" cy="29102"/>
            </a:xfrm>
            <a:custGeom>
              <a:rect b="b" l="l" r="r" t="t"/>
              <a:pathLst>
                <a:path extrusionOk="0" h="825" w="2262">
                  <a:moveTo>
                    <a:pt x="1" y="1"/>
                  </a:moveTo>
                  <a:lnTo>
                    <a:pt x="1" y="613"/>
                  </a:lnTo>
                  <a:lnTo>
                    <a:pt x="2113" y="825"/>
                  </a:lnTo>
                  <a:lnTo>
                    <a:pt x="2261" y="318"/>
                  </a:lnTo>
                  <a:lnTo>
                    <a:pt x="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30"/>
            <p:cNvSpPr/>
            <p:nvPr/>
          </p:nvSpPr>
          <p:spPr>
            <a:xfrm>
              <a:off x="1629468" y="4420551"/>
              <a:ext cx="266079" cy="28361"/>
            </a:xfrm>
            <a:custGeom>
              <a:rect b="b" l="l" r="r" t="t"/>
              <a:pathLst>
                <a:path extrusionOk="0" h="804" w="7543">
                  <a:moveTo>
                    <a:pt x="1" y="1"/>
                  </a:moveTo>
                  <a:lnTo>
                    <a:pt x="85" y="656"/>
                  </a:lnTo>
                  <a:lnTo>
                    <a:pt x="7373" y="803"/>
                  </a:lnTo>
                  <a:lnTo>
                    <a:pt x="7542" y="444"/>
                  </a:lnTo>
                  <a:lnTo>
                    <a:pt x="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30"/>
            <p:cNvSpPr/>
            <p:nvPr/>
          </p:nvSpPr>
          <p:spPr>
            <a:xfrm>
              <a:off x="1503535" y="4190556"/>
              <a:ext cx="406156" cy="245690"/>
            </a:xfrm>
            <a:custGeom>
              <a:rect b="b" l="l" r="r" t="t"/>
              <a:pathLst>
                <a:path extrusionOk="0" h="6965" w="11514">
                  <a:moveTo>
                    <a:pt x="2912" y="1"/>
                  </a:moveTo>
                  <a:cubicBezTo>
                    <a:pt x="2157" y="1"/>
                    <a:pt x="1301" y="245"/>
                    <a:pt x="529" y="1050"/>
                  </a:cubicBezTo>
                  <a:cubicBezTo>
                    <a:pt x="529" y="1050"/>
                    <a:pt x="1" y="5063"/>
                    <a:pt x="339" y="6352"/>
                  </a:cubicBezTo>
                  <a:cubicBezTo>
                    <a:pt x="339" y="6352"/>
                    <a:pt x="1771" y="6672"/>
                    <a:pt x="2482" y="6672"/>
                  </a:cubicBezTo>
                  <a:cubicBezTo>
                    <a:pt x="2524" y="6672"/>
                    <a:pt x="2563" y="6671"/>
                    <a:pt x="2599" y="6669"/>
                  </a:cubicBezTo>
                  <a:cubicBezTo>
                    <a:pt x="2599" y="6669"/>
                    <a:pt x="2954" y="5566"/>
                    <a:pt x="3130" y="5566"/>
                  </a:cubicBezTo>
                  <a:cubicBezTo>
                    <a:pt x="3137" y="5566"/>
                    <a:pt x="3143" y="5567"/>
                    <a:pt x="3148" y="5570"/>
                  </a:cubicBezTo>
                  <a:cubicBezTo>
                    <a:pt x="3317" y="5676"/>
                    <a:pt x="3275" y="6542"/>
                    <a:pt x="3824" y="6669"/>
                  </a:cubicBezTo>
                  <a:cubicBezTo>
                    <a:pt x="4374" y="6795"/>
                    <a:pt x="10563" y="6964"/>
                    <a:pt x="11112" y="6964"/>
                  </a:cubicBezTo>
                  <a:cubicBezTo>
                    <a:pt x="11112" y="6964"/>
                    <a:pt x="11514" y="6014"/>
                    <a:pt x="11112" y="5655"/>
                  </a:cubicBezTo>
                  <a:cubicBezTo>
                    <a:pt x="10690" y="5274"/>
                    <a:pt x="10056" y="5655"/>
                    <a:pt x="8683" y="5063"/>
                  </a:cubicBezTo>
                  <a:cubicBezTo>
                    <a:pt x="7331" y="4493"/>
                    <a:pt x="5493" y="2930"/>
                    <a:pt x="5240" y="2549"/>
                  </a:cubicBezTo>
                  <a:cubicBezTo>
                    <a:pt x="5007" y="2169"/>
                    <a:pt x="5007" y="585"/>
                    <a:pt x="5007" y="585"/>
                  </a:cubicBezTo>
                  <a:cubicBezTo>
                    <a:pt x="5007" y="585"/>
                    <a:pt x="4080" y="1"/>
                    <a:pt x="291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30"/>
            <p:cNvSpPr/>
            <p:nvPr/>
          </p:nvSpPr>
          <p:spPr>
            <a:xfrm>
              <a:off x="1497573" y="4094501"/>
              <a:ext cx="217647" cy="142687"/>
            </a:xfrm>
            <a:custGeom>
              <a:rect b="b" l="l" r="r" t="t"/>
              <a:pathLst>
                <a:path extrusionOk="0" h="4045" w="6170">
                  <a:moveTo>
                    <a:pt x="2829" y="0"/>
                  </a:moveTo>
                  <a:cubicBezTo>
                    <a:pt x="1851" y="0"/>
                    <a:pt x="999" y="156"/>
                    <a:pt x="592" y="646"/>
                  </a:cubicBezTo>
                  <a:cubicBezTo>
                    <a:pt x="402" y="858"/>
                    <a:pt x="761" y="1829"/>
                    <a:pt x="761" y="2378"/>
                  </a:cubicBezTo>
                  <a:cubicBezTo>
                    <a:pt x="761" y="2928"/>
                    <a:pt x="1" y="3836"/>
                    <a:pt x="550" y="4005"/>
                  </a:cubicBezTo>
                  <a:cubicBezTo>
                    <a:pt x="603" y="4021"/>
                    <a:pt x="657" y="4029"/>
                    <a:pt x="710" y="4029"/>
                  </a:cubicBezTo>
                  <a:cubicBezTo>
                    <a:pt x="1125" y="4029"/>
                    <a:pt x="1548" y="3588"/>
                    <a:pt x="2032" y="3588"/>
                  </a:cubicBezTo>
                  <a:cubicBezTo>
                    <a:pt x="2127" y="3588"/>
                    <a:pt x="2224" y="3605"/>
                    <a:pt x="2325" y="3646"/>
                  </a:cubicBezTo>
                  <a:cubicBezTo>
                    <a:pt x="2771" y="3827"/>
                    <a:pt x="3143" y="4045"/>
                    <a:pt x="3502" y="4045"/>
                  </a:cubicBezTo>
                  <a:cubicBezTo>
                    <a:pt x="3688" y="4045"/>
                    <a:pt x="3870" y="3987"/>
                    <a:pt x="4057" y="3836"/>
                  </a:cubicBezTo>
                  <a:cubicBezTo>
                    <a:pt x="4606" y="3392"/>
                    <a:pt x="5155" y="3561"/>
                    <a:pt x="5662" y="3435"/>
                  </a:cubicBezTo>
                  <a:cubicBezTo>
                    <a:pt x="6169" y="3308"/>
                    <a:pt x="5493" y="2716"/>
                    <a:pt x="5514" y="1998"/>
                  </a:cubicBezTo>
                  <a:cubicBezTo>
                    <a:pt x="5557" y="1301"/>
                    <a:pt x="5895" y="266"/>
                    <a:pt x="4374" y="97"/>
                  </a:cubicBezTo>
                  <a:cubicBezTo>
                    <a:pt x="3854" y="40"/>
                    <a:pt x="3326" y="0"/>
                    <a:pt x="2829"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30"/>
            <p:cNvSpPr/>
            <p:nvPr/>
          </p:nvSpPr>
          <p:spPr>
            <a:xfrm>
              <a:off x="1595215" y="4165017"/>
              <a:ext cx="93161" cy="140112"/>
            </a:xfrm>
            <a:custGeom>
              <a:rect b="b" l="l" r="r" t="t"/>
              <a:pathLst>
                <a:path extrusionOk="0" h="3972" w="2641">
                  <a:moveTo>
                    <a:pt x="1810" y="1"/>
                  </a:moveTo>
                  <a:cubicBezTo>
                    <a:pt x="1700" y="1"/>
                    <a:pt x="1570" y="8"/>
                    <a:pt x="1416" y="20"/>
                  </a:cubicBezTo>
                  <a:cubicBezTo>
                    <a:pt x="402" y="105"/>
                    <a:pt x="0" y="147"/>
                    <a:pt x="190" y="1372"/>
                  </a:cubicBezTo>
                  <a:cubicBezTo>
                    <a:pt x="402" y="2597"/>
                    <a:pt x="803" y="3780"/>
                    <a:pt x="1056" y="3949"/>
                  </a:cubicBezTo>
                  <a:cubicBezTo>
                    <a:pt x="1078" y="3965"/>
                    <a:pt x="1108" y="3972"/>
                    <a:pt x="1146" y="3972"/>
                  </a:cubicBezTo>
                  <a:cubicBezTo>
                    <a:pt x="1523" y="3972"/>
                    <a:pt x="2641" y="3273"/>
                    <a:pt x="2641" y="3273"/>
                  </a:cubicBezTo>
                  <a:cubicBezTo>
                    <a:pt x="2641" y="3273"/>
                    <a:pt x="2345" y="1753"/>
                    <a:pt x="2387" y="929"/>
                  </a:cubicBezTo>
                  <a:cubicBezTo>
                    <a:pt x="2405" y="228"/>
                    <a:pt x="2438" y="1"/>
                    <a:pt x="18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30"/>
            <p:cNvSpPr/>
            <p:nvPr/>
          </p:nvSpPr>
          <p:spPr>
            <a:xfrm>
              <a:off x="1592958" y="4258461"/>
              <a:ext cx="150554" cy="107730"/>
            </a:xfrm>
            <a:custGeom>
              <a:rect b="b" l="l" r="r" t="t"/>
              <a:pathLst>
                <a:path extrusionOk="0" h="3054" w="4268">
                  <a:moveTo>
                    <a:pt x="2955" y="1"/>
                  </a:moveTo>
                  <a:cubicBezTo>
                    <a:pt x="2921" y="1"/>
                    <a:pt x="2886" y="4"/>
                    <a:pt x="2853" y="12"/>
                  </a:cubicBezTo>
                  <a:cubicBezTo>
                    <a:pt x="1986" y="96"/>
                    <a:pt x="1057" y="413"/>
                    <a:pt x="529" y="603"/>
                  </a:cubicBezTo>
                  <a:cubicBezTo>
                    <a:pt x="212" y="730"/>
                    <a:pt x="1" y="1047"/>
                    <a:pt x="22" y="1385"/>
                  </a:cubicBezTo>
                  <a:cubicBezTo>
                    <a:pt x="85" y="2145"/>
                    <a:pt x="529" y="2631"/>
                    <a:pt x="846" y="2885"/>
                  </a:cubicBezTo>
                  <a:cubicBezTo>
                    <a:pt x="973" y="2997"/>
                    <a:pt x="1137" y="3054"/>
                    <a:pt x="1301" y="3054"/>
                  </a:cubicBezTo>
                  <a:cubicBezTo>
                    <a:pt x="1383" y="3054"/>
                    <a:pt x="1465" y="3040"/>
                    <a:pt x="1543" y="3011"/>
                  </a:cubicBezTo>
                  <a:cubicBezTo>
                    <a:pt x="2409" y="2779"/>
                    <a:pt x="3254" y="2335"/>
                    <a:pt x="3782" y="2040"/>
                  </a:cubicBezTo>
                  <a:cubicBezTo>
                    <a:pt x="4141" y="1829"/>
                    <a:pt x="4268" y="1385"/>
                    <a:pt x="4078" y="1026"/>
                  </a:cubicBezTo>
                  <a:cubicBezTo>
                    <a:pt x="3867" y="624"/>
                    <a:pt x="3592" y="350"/>
                    <a:pt x="3402" y="181"/>
                  </a:cubicBezTo>
                  <a:cubicBezTo>
                    <a:pt x="3280" y="77"/>
                    <a:pt x="3116" y="1"/>
                    <a:pt x="2955" y="1"/>
                  </a:cubicBezTo>
                  <a:close/>
                </a:path>
              </a:pathLst>
            </a:custGeom>
            <a:solidFill>
              <a:srgbClr val="F16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30"/>
            <p:cNvSpPr/>
            <p:nvPr/>
          </p:nvSpPr>
          <p:spPr>
            <a:xfrm>
              <a:off x="1619061" y="4277474"/>
              <a:ext cx="97641" cy="69315"/>
            </a:xfrm>
            <a:custGeom>
              <a:rect b="b" l="l" r="r" t="t"/>
              <a:pathLst>
                <a:path extrusionOk="0" h="1965" w="2768">
                  <a:moveTo>
                    <a:pt x="1838" y="1"/>
                  </a:moveTo>
                  <a:cubicBezTo>
                    <a:pt x="1289" y="64"/>
                    <a:pt x="697" y="254"/>
                    <a:pt x="338" y="402"/>
                  </a:cubicBezTo>
                  <a:cubicBezTo>
                    <a:pt x="148" y="466"/>
                    <a:pt x="0" y="677"/>
                    <a:pt x="21" y="888"/>
                  </a:cubicBezTo>
                  <a:cubicBezTo>
                    <a:pt x="64" y="1395"/>
                    <a:pt x="338" y="1712"/>
                    <a:pt x="549" y="1860"/>
                  </a:cubicBezTo>
                  <a:cubicBezTo>
                    <a:pt x="636" y="1932"/>
                    <a:pt x="742" y="1965"/>
                    <a:pt x="848" y="1965"/>
                  </a:cubicBezTo>
                  <a:cubicBezTo>
                    <a:pt x="897" y="1965"/>
                    <a:pt x="946" y="1958"/>
                    <a:pt x="993" y="1944"/>
                  </a:cubicBezTo>
                  <a:cubicBezTo>
                    <a:pt x="1563" y="1796"/>
                    <a:pt x="2091" y="1522"/>
                    <a:pt x="2429" y="1311"/>
                  </a:cubicBezTo>
                  <a:cubicBezTo>
                    <a:pt x="2662" y="1184"/>
                    <a:pt x="2767" y="888"/>
                    <a:pt x="2641" y="656"/>
                  </a:cubicBezTo>
                  <a:cubicBezTo>
                    <a:pt x="2493" y="402"/>
                    <a:pt x="2324" y="233"/>
                    <a:pt x="2197" y="128"/>
                  </a:cubicBezTo>
                  <a:cubicBezTo>
                    <a:pt x="2113" y="43"/>
                    <a:pt x="1965" y="1"/>
                    <a:pt x="183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30"/>
            <p:cNvSpPr/>
            <p:nvPr/>
          </p:nvSpPr>
          <p:spPr>
            <a:xfrm>
              <a:off x="1544525" y="3945886"/>
              <a:ext cx="115526" cy="208052"/>
            </a:xfrm>
            <a:custGeom>
              <a:rect b="b" l="l" r="r" t="t"/>
              <a:pathLst>
                <a:path extrusionOk="0" h="5898" w="3275">
                  <a:moveTo>
                    <a:pt x="1" y="1"/>
                  </a:moveTo>
                  <a:cubicBezTo>
                    <a:pt x="1" y="85"/>
                    <a:pt x="149" y="3740"/>
                    <a:pt x="191" y="5071"/>
                  </a:cubicBezTo>
                  <a:cubicBezTo>
                    <a:pt x="191" y="5366"/>
                    <a:pt x="402" y="5641"/>
                    <a:pt x="698" y="5746"/>
                  </a:cubicBezTo>
                  <a:cubicBezTo>
                    <a:pt x="944" y="5822"/>
                    <a:pt x="1257" y="5898"/>
                    <a:pt x="1607" y="5898"/>
                  </a:cubicBezTo>
                  <a:cubicBezTo>
                    <a:pt x="1649" y="5898"/>
                    <a:pt x="1691" y="5897"/>
                    <a:pt x="1733" y="5894"/>
                  </a:cubicBezTo>
                  <a:cubicBezTo>
                    <a:pt x="2092" y="5894"/>
                    <a:pt x="2472" y="5852"/>
                    <a:pt x="2853" y="5662"/>
                  </a:cubicBezTo>
                  <a:cubicBezTo>
                    <a:pt x="3106" y="5556"/>
                    <a:pt x="3275" y="5282"/>
                    <a:pt x="3275" y="5007"/>
                  </a:cubicBezTo>
                  <a:lnTo>
                    <a:pt x="3275" y="170"/>
                  </a:lnTo>
                  <a:lnTo>
                    <a:pt x="1"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30"/>
            <p:cNvSpPr/>
            <p:nvPr/>
          </p:nvSpPr>
          <p:spPr>
            <a:xfrm>
              <a:off x="1544525" y="3945886"/>
              <a:ext cx="115526" cy="208052"/>
            </a:xfrm>
            <a:custGeom>
              <a:rect b="b" l="l" r="r" t="t"/>
              <a:pathLst>
                <a:path extrusionOk="0" h="5898" w="3275">
                  <a:moveTo>
                    <a:pt x="1" y="1"/>
                  </a:moveTo>
                  <a:cubicBezTo>
                    <a:pt x="1" y="85"/>
                    <a:pt x="149" y="3740"/>
                    <a:pt x="191" y="5071"/>
                  </a:cubicBezTo>
                  <a:cubicBezTo>
                    <a:pt x="191" y="5366"/>
                    <a:pt x="402" y="5641"/>
                    <a:pt x="698" y="5746"/>
                  </a:cubicBezTo>
                  <a:cubicBezTo>
                    <a:pt x="944" y="5822"/>
                    <a:pt x="1257" y="5898"/>
                    <a:pt x="1607" y="5898"/>
                  </a:cubicBezTo>
                  <a:cubicBezTo>
                    <a:pt x="1649" y="5898"/>
                    <a:pt x="1691" y="5897"/>
                    <a:pt x="1733" y="5894"/>
                  </a:cubicBezTo>
                  <a:cubicBezTo>
                    <a:pt x="1648" y="5662"/>
                    <a:pt x="1585" y="5409"/>
                    <a:pt x="1522" y="5155"/>
                  </a:cubicBezTo>
                  <a:cubicBezTo>
                    <a:pt x="1458" y="4902"/>
                    <a:pt x="1416" y="4627"/>
                    <a:pt x="1501" y="4373"/>
                  </a:cubicBezTo>
                  <a:cubicBezTo>
                    <a:pt x="1648" y="3888"/>
                    <a:pt x="2536" y="4014"/>
                    <a:pt x="3275" y="3972"/>
                  </a:cubicBezTo>
                  <a:lnTo>
                    <a:pt x="3275" y="170"/>
                  </a:lnTo>
                  <a:lnTo>
                    <a:pt x="1" y="1"/>
                  </a:lnTo>
                  <a:close/>
                </a:path>
              </a:pathLst>
            </a:custGeom>
            <a:solidFill>
              <a:srgbClr val="9A27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30"/>
            <p:cNvSpPr/>
            <p:nvPr/>
          </p:nvSpPr>
          <p:spPr>
            <a:xfrm>
              <a:off x="809071" y="4190556"/>
              <a:ext cx="406121" cy="245690"/>
            </a:xfrm>
            <a:custGeom>
              <a:rect b="b" l="l" r="r" t="t"/>
              <a:pathLst>
                <a:path extrusionOk="0" h="6965" w="11513">
                  <a:moveTo>
                    <a:pt x="8607" y="1"/>
                  </a:moveTo>
                  <a:cubicBezTo>
                    <a:pt x="7434" y="1"/>
                    <a:pt x="6507" y="585"/>
                    <a:pt x="6507" y="585"/>
                  </a:cubicBezTo>
                  <a:cubicBezTo>
                    <a:pt x="6507" y="585"/>
                    <a:pt x="6507" y="2169"/>
                    <a:pt x="6274" y="2549"/>
                  </a:cubicBezTo>
                  <a:cubicBezTo>
                    <a:pt x="6021" y="2930"/>
                    <a:pt x="4183" y="4493"/>
                    <a:pt x="2831" y="5063"/>
                  </a:cubicBezTo>
                  <a:cubicBezTo>
                    <a:pt x="1479" y="5655"/>
                    <a:pt x="824" y="5274"/>
                    <a:pt x="423" y="5655"/>
                  </a:cubicBezTo>
                  <a:cubicBezTo>
                    <a:pt x="0" y="6014"/>
                    <a:pt x="423" y="6964"/>
                    <a:pt x="423" y="6964"/>
                  </a:cubicBezTo>
                  <a:cubicBezTo>
                    <a:pt x="951" y="6964"/>
                    <a:pt x="7161" y="6795"/>
                    <a:pt x="7690" y="6669"/>
                  </a:cubicBezTo>
                  <a:cubicBezTo>
                    <a:pt x="8239" y="6542"/>
                    <a:pt x="8218" y="5676"/>
                    <a:pt x="8387" y="5570"/>
                  </a:cubicBezTo>
                  <a:cubicBezTo>
                    <a:pt x="8392" y="5567"/>
                    <a:pt x="8399" y="5566"/>
                    <a:pt x="8405" y="5566"/>
                  </a:cubicBezTo>
                  <a:cubicBezTo>
                    <a:pt x="8580" y="5566"/>
                    <a:pt x="8915" y="6669"/>
                    <a:pt x="8915" y="6669"/>
                  </a:cubicBezTo>
                  <a:cubicBezTo>
                    <a:pt x="8951" y="6671"/>
                    <a:pt x="8990" y="6672"/>
                    <a:pt x="9032" y="6672"/>
                  </a:cubicBezTo>
                  <a:cubicBezTo>
                    <a:pt x="9743" y="6672"/>
                    <a:pt x="11175" y="6352"/>
                    <a:pt x="11175" y="6352"/>
                  </a:cubicBezTo>
                  <a:cubicBezTo>
                    <a:pt x="11513" y="5063"/>
                    <a:pt x="11006" y="1050"/>
                    <a:pt x="11006" y="1050"/>
                  </a:cubicBezTo>
                  <a:cubicBezTo>
                    <a:pt x="10226" y="245"/>
                    <a:pt x="9365" y="1"/>
                    <a:pt x="860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30"/>
            <p:cNvSpPr/>
            <p:nvPr/>
          </p:nvSpPr>
          <p:spPr>
            <a:xfrm>
              <a:off x="1003544" y="4094501"/>
              <a:ext cx="217611" cy="142687"/>
            </a:xfrm>
            <a:custGeom>
              <a:rect b="b" l="l" r="r" t="t"/>
              <a:pathLst>
                <a:path extrusionOk="0" h="4045" w="6169">
                  <a:moveTo>
                    <a:pt x="3347" y="0"/>
                  </a:moveTo>
                  <a:cubicBezTo>
                    <a:pt x="2854" y="0"/>
                    <a:pt x="2330" y="40"/>
                    <a:pt x="1817" y="97"/>
                  </a:cubicBezTo>
                  <a:cubicBezTo>
                    <a:pt x="275" y="266"/>
                    <a:pt x="613" y="1301"/>
                    <a:pt x="656" y="1998"/>
                  </a:cubicBezTo>
                  <a:cubicBezTo>
                    <a:pt x="677" y="2716"/>
                    <a:pt x="1" y="3308"/>
                    <a:pt x="508" y="3435"/>
                  </a:cubicBezTo>
                  <a:cubicBezTo>
                    <a:pt x="1036" y="3561"/>
                    <a:pt x="1564" y="3392"/>
                    <a:pt x="2113" y="3836"/>
                  </a:cubicBezTo>
                  <a:cubicBezTo>
                    <a:pt x="2300" y="3987"/>
                    <a:pt x="2482" y="4045"/>
                    <a:pt x="2668" y="4045"/>
                  </a:cubicBezTo>
                  <a:cubicBezTo>
                    <a:pt x="3027" y="4045"/>
                    <a:pt x="3399" y="3827"/>
                    <a:pt x="3845" y="3646"/>
                  </a:cubicBezTo>
                  <a:cubicBezTo>
                    <a:pt x="3949" y="3605"/>
                    <a:pt x="4049" y="3588"/>
                    <a:pt x="4145" y="3588"/>
                  </a:cubicBezTo>
                  <a:cubicBezTo>
                    <a:pt x="4637" y="3588"/>
                    <a:pt x="5048" y="4029"/>
                    <a:pt x="5461" y="4029"/>
                  </a:cubicBezTo>
                  <a:cubicBezTo>
                    <a:pt x="5514" y="4029"/>
                    <a:pt x="5567" y="4021"/>
                    <a:pt x="5620" y="4005"/>
                  </a:cubicBezTo>
                  <a:cubicBezTo>
                    <a:pt x="6169" y="3836"/>
                    <a:pt x="5409" y="2928"/>
                    <a:pt x="5409" y="2378"/>
                  </a:cubicBezTo>
                  <a:cubicBezTo>
                    <a:pt x="5409" y="1829"/>
                    <a:pt x="5768" y="858"/>
                    <a:pt x="5578" y="646"/>
                  </a:cubicBezTo>
                  <a:cubicBezTo>
                    <a:pt x="5171" y="156"/>
                    <a:pt x="4319" y="0"/>
                    <a:pt x="3347"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30"/>
            <p:cNvSpPr/>
            <p:nvPr/>
          </p:nvSpPr>
          <p:spPr>
            <a:xfrm>
              <a:off x="1030388" y="4165017"/>
              <a:ext cx="93161" cy="140112"/>
            </a:xfrm>
            <a:custGeom>
              <a:rect b="b" l="l" r="r" t="t"/>
              <a:pathLst>
                <a:path extrusionOk="0" h="3972" w="2641">
                  <a:moveTo>
                    <a:pt x="831" y="1"/>
                  </a:moveTo>
                  <a:cubicBezTo>
                    <a:pt x="203" y="1"/>
                    <a:pt x="239" y="228"/>
                    <a:pt x="275" y="929"/>
                  </a:cubicBezTo>
                  <a:cubicBezTo>
                    <a:pt x="296" y="1753"/>
                    <a:pt x="0" y="3273"/>
                    <a:pt x="0" y="3273"/>
                  </a:cubicBezTo>
                  <a:cubicBezTo>
                    <a:pt x="0" y="3273"/>
                    <a:pt x="1118" y="3972"/>
                    <a:pt x="1495" y="3972"/>
                  </a:cubicBezTo>
                  <a:cubicBezTo>
                    <a:pt x="1533" y="3972"/>
                    <a:pt x="1563" y="3965"/>
                    <a:pt x="1585" y="3949"/>
                  </a:cubicBezTo>
                  <a:cubicBezTo>
                    <a:pt x="1838" y="3780"/>
                    <a:pt x="2239" y="2597"/>
                    <a:pt x="2451" y="1372"/>
                  </a:cubicBezTo>
                  <a:cubicBezTo>
                    <a:pt x="2641" y="147"/>
                    <a:pt x="2239" y="105"/>
                    <a:pt x="1225" y="20"/>
                  </a:cubicBezTo>
                  <a:cubicBezTo>
                    <a:pt x="1071" y="8"/>
                    <a:pt x="941" y="1"/>
                    <a:pt x="831"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30"/>
            <p:cNvSpPr/>
            <p:nvPr/>
          </p:nvSpPr>
          <p:spPr>
            <a:xfrm>
              <a:off x="975253" y="4258461"/>
              <a:ext cx="150554" cy="107730"/>
            </a:xfrm>
            <a:custGeom>
              <a:rect b="b" l="l" r="r" t="t"/>
              <a:pathLst>
                <a:path extrusionOk="0" h="3054" w="4268">
                  <a:moveTo>
                    <a:pt x="1313" y="1"/>
                  </a:moveTo>
                  <a:cubicBezTo>
                    <a:pt x="1152" y="1"/>
                    <a:pt x="988" y="77"/>
                    <a:pt x="866" y="181"/>
                  </a:cubicBezTo>
                  <a:cubicBezTo>
                    <a:pt x="676" y="350"/>
                    <a:pt x="401" y="624"/>
                    <a:pt x="190" y="1026"/>
                  </a:cubicBezTo>
                  <a:cubicBezTo>
                    <a:pt x="0" y="1385"/>
                    <a:pt x="148" y="1829"/>
                    <a:pt x="486" y="2040"/>
                  </a:cubicBezTo>
                  <a:cubicBezTo>
                    <a:pt x="1014" y="2335"/>
                    <a:pt x="1859" y="2779"/>
                    <a:pt x="2725" y="3011"/>
                  </a:cubicBezTo>
                  <a:cubicBezTo>
                    <a:pt x="2810" y="3040"/>
                    <a:pt x="2894" y="3054"/>
                    <a:pt x="2976" y="3054"/>
                  </a:cubicBezTo>
                  <a:cubicBezTo>
                    <a:pt x="3141" y="3054"/>
                    <a:pt x="3295" y="2997"/>
                    <a:pt x="3422" y="2885"/>
                  </a:cubicBezTo>
                  <a:cubicBezTo>
                    <a:pt x="3739" y="2631"/>
                    <a:pt x="4183" y="2145"/>
                    <a:pt x="4246" y="1385"/>
                  </a:cubicBezTo>
                  <a:cubicBezTo>
                    <a:pt x="4267" y="1047"/>
                    <a:pt x="4056" y="730"/>
                    <a:pt x="3739" y="603"/>
                  </a:cubicBezTo>
                  <a:cubicBezTo>
                    <a:pt x="3211" y="413"/>
                    <a:pt x="2281" y="96"/>
                    <a:pt x="1415" y="12"/>
                  </a:cubicBezTo>
                  <a:cubicBezTo>
                    <a:pt x="1382" y="4"/>
                    <a:pt x="1347" y="1"/>
                    <a:pt x="1313" y="1"/>
                  </a:cubicBezTo>
                  <a:close/>
                </a:path>
              </a:pathLst>
            </a:custGeom>
            <a:solidFill>
              <a:srgbClr val="F16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30"/>
            <p:cNvSpPr/>
            <p:nvPr/>
          </p:nvSpPr>
          <p:spPr>
            <a:xfrm>
              <a:off x="1002803" y="4277474"/>
              <a:ext cx="96900" cy="69315"/>
            </a:xfrm>
            <a:custGeom>
              <a:rect b="b" l="l" r="r" t="t"/>
              <a:pathLst>
                <a:path extrusionOk="0" h="1965" w="2747">
                  <a:moveTo>
                    <a:pt x="909" y="1"/>
                  </a:moveTo>
                  <a:cubicBezTo>
                    <a:pt x="782" y="1"/>
                    <a:pt x="656" y="43"/>
                    <a:pt x="550" y="128"/>
                  </a:cubicBezTo>
                  <a:cubicBezTo>
                    <a:pt x="423" y="233"/>
                    <a:pt x="254" y="402"/>
                    <a:pt x="127" y="656"/>
                  </a:cubicBezTo>
                  <a:cubicBezTo>
                    <a:pt x="1" y="888"/>
                    <a:pt x="85" y="1184"/>
                    <a:pt x="318" y="1311"/>
                  </a:cubicBezTo>
                  <a:cubicBezTo>
                    <a:pt x="656" y="1522"/>
                    <a:pt x="1184" y="1796"/>
                    <a:pt x="1754" y="1944"/>
                  </a:cubicBezTo>
                  <a:cubicBezTo>
                    <a:pt x="1801" y="1958"/>
                    <a:pt x="1850" y="1965"/>
                    <a:pt x="1899" y="1965"/>
                  </a:cubicBezTo>
                  <a:cubicBezTo>
                    <a:pt x="2005" y="1965"/>
                    <a:pt x="2111" y="1932"/>
                    <a:pt x="2198" y="1860"/>
                  </a:cubicBezTo>
                  <a:cubicBezTo>
                    <a:pt x="2409" y="1712"/>
                    <a:pt x="2683" y="1395"/>
                    <a:pt x="2726" y="888"/>
                  </a:cubicBezTo>
                  <a:cubicBezTo>
                    <a:pt x="2747" y="677"/>
                    <a:pt x="2620" y="466"/>
                    <a:pt x="2409" y="402"/>
                  </a:cubicBezTo>
                  <a:cubicBezTo>
                    <a:pt x="2071" y="254"/>
                    <a:pt x="1479" y="64"/>
                    <a:pt x="909"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30"/>
            <p:cNvSpPr/>
            <p:nvPr/>
          </p:nvSpPr>
          <p:spPr>
            <a:xfrm>
              <a:off x="1123515" y="4414590"/>
              <a:ext cx="79792" cy="29102"/>
            </a:xfrm>
            <a:custGeom>
              <a:rect b="b" l="l" r="r" t="t"/>
              <a:pathLst>
                <a:path extrusionOk="0" h="825" w="2262">
                  <a:moveTo>
                    <a:pt x="2261" y="1"/>
                  </a:moveTo>
                  <a:lnTo>
                    <a:pt x="1" y="318"/>
                  </a:lnTo>
                  <a:lnTo>
                    <a:pt x="149" y="825"/>
                  </a:lnTo>
                  <a:lnTo>
                    <a:pt x="2261" y="613"/>
                  </a:lnTo>
                  <a:lnTo>
                    <a:pt x="226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30"/>
            <p:cNvSpPr/>
            <p:nvPr/>
          </p:nvSpPr>
          <p:spPr>
            <a:xfrm>
              <a:off x="823958" y="4420551"/>
              <a:ext cx="266079" cy="28361"/>
            </a:xfrm>
            <a:custGeom>
              <a:rect b="b" l="l" r="r" t="t"/>
              <a:pathLst>
                <a:path extrusionOk="0" h="804" w="7543">
                  <a:moveTo>
                    <a:pt x="7542" y="1"/>
                  </a:moveTo>
                  <a:lnTo>
                    <a:pt x="1" y="444"/>
                  </a:lnTo>
                  <a:lnTo>
                    <a:pt x="170" y="803"/>
                  </a:lnTo>
                  <a:lnTo>
                    <a:pt x="7437" y="656"/>
                  </a:lnTo>
                  <a:lnTo>
                    <a:pt x="7542"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30"/>
            <p:cNvSpPr/>
            <p:nvPr/>
          </p:nvSpPr>
          <p:spPr>
            <a:xfrm>
              <a:off x="1058679" y="3945886"/>
              <a:ext cx="115561" cy="208264"/>
            </a:xfrm>
            <a:custGeom>
              <a:rect b="b" l="l" r="r" t="t"/>
              <a:pathLst>
                <a:path extrusionOk="0" h="5904" w="3276">
                  <a:moveTo>
                    <a:pt x="3275" y="1"/>
                  </a:moveTo>
                  <a:lnTo>
                    <a:pt x="1" y="170"/>
                  </a:lnTo>
                  <a:lnTo>
                    <a:pt x="1" y="5007"/>
                  </a:lnTo>
                  <a:cubicBezTo>
                    <a:pt x="1" y="5282"/>
                    <a:pt x="170" y="5556"/>
                    <a:pt x="423" y="5662"/>
                  </a:cubicBezTo>
                  <a:cubicBezTo>
                    <a:pt x="677" y="5789"/>
                    <a:pt x="909" y="5852"/>
                    <a:pt x="1142" y="5873"/>
                  </a:cubicBezTo>
                  <a:cubicBezTo>
                    <a:pt x="1287" y="5895"/>
                    <a:pt x="1428" y="5904"/>
                    <a:pt x="1564" y="5904"/>
                  </a:cubicBezTo>
                  <a:cubicBezTo>
                    <a:pt x="1961" y="5904"/>
                    <a:pt x="2310" y="5825"/>
                    <a:pt x="2578" y="5746"/>
                  </a:cubicBezTo>
                  <a:cubicBezTo>
                    <a:pt x="2874" y="5641"/>
                    <a:pt x="3085" y="5366"/>
                    <a:pt x="3085" y="5071"/>
                  </a:cubicBezTo>
                  <a:cubicBezTo>
                    <a:pt x="3106" y="4796"/>
                    <a:pt x="3106" y="4437"/>
                    <a:pt x="3127" y="4014"/>
                  </a:cubicBezTo>
                  <a:cubicBezTo>
                    <a:pt x="3191" y="2409"/>
                    <a:pt x="3275" y="64"/>
                    <a:pt x="3275"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30"/>
            <p:cNvSpPr/>
            <p:nvPr/>
          </p:nvSpPr>
          <p:spPr>
            <a:xfrm>
              <a:off x="1058679" y="3945886"/>
              <a:ext cx="115561" cy="207205"/>
            </a:xfrm>
            <a:custGeom>
              <a:rect b="b" l="l" r="r" t="t"/>
              <a:pathLst>
                <a:path extrusionOk="0" h="5874" w="3276">
                  <a:moveTo>
                    <a:pt x="3275" y="1"/>
                  </a:moveTo>
                  <a:lnTo>
                    <a:pt x="1" y="170"/>
                  </a:lnTo>
                  <a:lnTo>
                    <a:pt x="1" y="5007"/>
                  </a:lnTo>
                  <a:cubicBezTo>
                    <a:pt x="1" y="5282"/>
                    <a:pt x="170" y="5556"/>
                    <a:pt x="423" y="5662"/>
                  </a:cubicBezTo>
                  <a:cubicBezTo>
                    <a:pt x="677" y="5789"/>
                    <a:pt x="909" y="5852"/>
                    <a:pt x="1142" y="5873"/>
                  </a:cubicBezTo>
                  <a:cubicBezTo>
                    <a:pt x="1036" y="5493"/>
                    <a:pt x="973" y="5092"/>
                    <a:pt x="1015" y="4690"/>
                  </a:cubicBezTo>
                  <a:cubicBezTo>
                    <a:pt x="1036" y="4521"/>
                    <a:pt x="1099" y="4331"/>
                    <a:pt x="1247" y="4247"/>
                  </a:cubicBezTo>
                  <a:cubicBezTo>
                    <a:pt x="1476" y="4098"/>
                    <a:pt x="1784" y="4075"/>
                    <a:pt x="2103" y="4075"/>
                  </a:cubicBezTo>
                  <a:cubicBezTo>
                    <a:pt x="2244" y="4075"/>
                    <a:pt x="2388" y="4079"/>
                    <a:pt x="2528" y="4079"/>
                  </a:cubicBezTo>
                  <a:cubicBezTo>
                    <a:pt x="2744" y="4079"/>
                    <a:pt x="2951" y="4069"/>
                    <a:pt x="3127" y="4014"/>
                  </a:cubicBezTo>
                  <a:cubicBezTo>
                    <a:pt x="3191" y="2409"/>
                    <a:pt x="3275" y="64"/>
                    <a:pt x="3275" y="1"/>
                  </a:cubicBezTo>
                  <a:close/>
                </a:path>
              </a:pathLst>
            </a:custGeom>
            <a:solidFill>
              <a:srgbClr val="9A27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30"/>
            <p:cNvSpPr/>
            <p:nvPr/>
          </p:nvSpPr>
          <p:spPr>
            <a:xfrm>
              <a:off x="978957" y="2980929"/>
              <a:ext cx="747442" cy="1092396"/>
            </a:xfrm>
            <a:custGeom>
              <a:rect b="b" l="l" r="r" t="t"/>
              <a:pathLst>
                <a:path extrusionOk="0" h="30968" w="21189">
                  <a:moveTo>
                    <a:pt x="1712" y="0"/>
                  </a:moveTo>
                  <a:cubicBezTo>
                    <a:pt x="1712" y="0"/>
                    <a:pt x="1" y="6992"/>
                    <a:pt x="740" y="16181"/>
                  </a:cubicBezTo>
                  <a:cubicBezTo>
                    <a:pt x="1501" y="25370"/>
                    <a:pt x="972" y="30545"/>
                    <a:pt x="972" y="30545"/>
                  </a:cubicBezTo>
                  <a:lnTo>
                    <a:pt x="2219" y="30672"/>
                  </a:lnTo>
                  <a:lnTo>
                    <a:pt x="2599" y="29595"/>
                  </a:lnTo>
                  <a:lnTo>
                    <a:pt x="3169" y="30820"/>
                  </a:lnTo>
                  <a:lnTo>
                    <a:pt x="4099" y="30820"/>
                  </a:lnTo>
                  <a:lnTo>
                    <a:pt x="4373" y="29320"/>
                  </a:lnTo>
                  <a:cubicBezTo>
                    <a:pt x="4373" y="29320"/>
                    <a:pt x="4838" y="30609"/>
                    <a:pt x="5049" y="30820"/>
                  </a:cubicBezTo>
                  <a:cubicBezTo>
                    <a:pt x="5093" y="30868"/>
                    <a:pt x="5197" y="30887"/>
                    <a:pt x="5332" y="30887"/>
                  </a:cubicBezTo>
                  <a:cubicBezTo>
                    <a:pt x="5793" y="30887"/>
                    <a:pt x="6613" y="30672"/>
                    <a:pt x="6613" y="30672"/>
                  </a:cubicBezTo>
                  <a:cubicBezTo>
                    <a:pt x="6613" y="30672"/>
                    <a:pt x="5514" y="28306"/>
                    <a:pt x="5514" y="24631"/>
                  </a:cubicBezTo>
                  <a:cubicBezTo>
                    <a:pt x="5514" y="20955"/>
                    <a:pt x="7077" y="12168"/>
                    <a:pt x="7690" y="9823"/>
                  </a:cubicBezTo>
                  <a:cubicBezTo>
                    <a:pt x="8070" y="8365"/>
                    <a:pt x="8450" y="7647"/>
                    <a:pt x="9338" y="7267"/>
                  </a:cubicBezTo>
                  <a:cubicBezTo>
                    <a:pt x="9887" y="7056"/>
                    <a:pt x="10647" y="6950"/>
                    <a:pt x="11725" y="6908"/>
                  </a:cubicBezTo>
                  <a:cubicBezTo>
                    <a:pt x="11781" y="6905"/>
                    <a:pt x="11836" y="6904"/>
                    <a:pt x="11890" y="6904"/>
                  </a:cubicBezTo>
                  <a:cubicBezTo>
                    <a:pt x="14537" y="6904"/>
                    <a:pt x="15131" y="9895"/>
                    <a:pt x="15379" y="12379"/>
                  </a:cubicBezTo>
                  <a:cubicBezTo>
                    <a:pt x="15654" y="14893"/>
                    <a:pt x="16076" y="25856"/>
                    <a:pt x="13964" y="30419"/>
                  </a:cubicBezTo>
                  <a:cubicBezTo>
                    <a:pt x="13964" y="30419"/>
                    <a:pt x="15083" y="30672"/>
                    <a:pt x="15611" y="30757"/>
                  </a:cubicBezTo>
                  <a:lnTo>
                    <a:pt x="16351" y="29109"/>
                  </a:lnTo>
                  <a:lnTo>
                    <a:pt x="16477" y="30883"/>
                  </a:lnTo>
                  <a:cubicBezTo>
                    <a:pt x="16477" y="30883"/>
                    <a:pt x="16733" y="30961"/>
                    <a:pt x="17090" y="30961"/>
                  </a:cubicBezTo>
                  <a:cubicBezTo>
                    <a:pt x="17322" y="30961"/>
                    <a:pt x="17597" y="30928"/>
                    <a:pt x="17872" y="30820"/>
                  </a:cubicBezTo>
                  <a:cubicBezTo>
                    <a:pt x="17977" y="30799"/>
                    <a:pt x="18083" y="30736"/>
                    <a:pt x="18188" y="30672"/>
                  </a:cubicBezTo>
                  <a:lnTo>
                    <a:pt x="18442" y="29109"/>
                  </a:lnTo>
                  <a:cubicBezTo>
                    <a:pt x="18442" y="29109"/>
                    <a:pt x="18717" y="30419"/>
                    <a:pt x="18991" y="30968"/>
                  </a:cubicBezTo>
                  <a:cubicBezTo>
                    <a:pt x="18991" y="30968"/>
                    <a:pt x="19752" y="30947"/>
                    <a:pt x="20364" y="30757"/>
                  </a:cubicBezTo>
                  <a:cubicBezTo>
                    <a:pt x="20364" y="30757"/>
                    <a:pt x="19921" y="27820"/>
                    <a:pt x="20026" y="25032"/>
                  </a:cubicBezTo>
                  <a:cubicBezTo>
                    <a:pt x="20132" y="22497"/>
                    <a:pt x="21188" y="9759"/>
                    <a:pt x="20343" y="3063"/>
                  </a:cubicBezTo>
                  <a:cubicBezTo>
                    <a:pt x="20259" y="2408"/>
                    <a:pt x="20153" y="1796"/>
                    <a:pt x="20026" y="1268"/>
                  </a:cubicBezTo>
                  <a:lnTo>
                    <a:pt x="1712" y="0"/>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30"/>
            <p:cNvSpPr/>
            <p:nvPr/>
          </p:nvSpPr>
          <p:spPr>
            <a:xfrm>
              <a:off x="978957" y="2980929"/>
              <a:ext cx="717635" cy="1087211"/>
            </a:xfrm>
            <a:custGeom>
              <a:rect b="b" l="l" r="r" t="t"/>
              <a:pathLst>
                <a:path extrusionOk="0" h="30821" w="20344">
                  <a:moveTo>
                    <a:pt x="1712" y="0"/>
                  </a:moveTo>
                  <a:cubicBezTo>
                    <a:pt x="1712" y="0"/>
                    <a:pt x="1" y="6992"/>
                    <a:pt x="740" y="16181"/>
                  </a:cubicBezTo>
                  <a:cubicBezTo>
                    <a:pt x="1501" y="25370"/>
                    <a:pt x="972" y="30545"/>
                    <a:pt x="972" y="30545"/>
                  </a:cubicBezTo>
                  <a:lnTo>
                    <a:pt x="2219" y="30672"/>
                  </a:lnTo>
                  <a:lnTo>
                    <a:pt x="2599" y="29595"/>
                  </a:lnTo>
                  <a:lnTo>
                    <a:pt x="3169" y="30820"/>
                  </a:lnTo>
                  <a:lnTo>
                    <a:pt x="3845" y="30820"/>
                  </a:lnTo>
                  <a:cubicBezTo>
                    <a:pt x="2874" y="25771"/>
                    <a:pt x="3254" y="20469"/>
                    <a:pt x="3676" y="15315"/>
                  </a:cubicBezTo>
                  <a:cubicBezTo>
                    <a:pt x="3888" y="12675"/>
                    <a:pt x="4078" y="10055"/>
                    <a:pt x="4289" y="7436"/>
                  </a:cubicBezTo>
                  <a:cubicBezTo>
                    <a:pt x="4352" y="6570"/>
                    <a:pt x="4458" y="5640"/>
                    <a:pt x="4986" y="4943"/>
                  </a:cubicBezTo>
                  <a:cubicBezTo>
                    <a:pt x="5641" y="4098"/>
                    <a:pt x="6782" y="3824"/>
                    <a:pt x="7838" y="3718"/>
                  </a:cubicBezTo>
                  <a:cubicBezTo>
                    <a:pt x="8627" y="3630"/>
                    <a:pt x="9424" y="3600"/>
                    <a:pt x="10225" y="3600"/>
                  </a:cubicBezTo>
                  <a:cubicBezTo>
                    <a:pt x="11939" y="3600"/>
                    <a:pt x="13672" y="3737"/>
                    <a:pt x="15389" y="3737"/>
                  </a:cubicBezTo>
                  <a:cubicBezTo>
                    <a:pt x="16927" y="3737"/>
                    <a:pt x="18452" y="3627"/>
                    <a:pt x="19942" y="3211"/>
                  </a:cubicBezTo>
                  <a:cubicBezTo>
                    <a:pt x="20090" y="3169"/>
                    <a:pt x="20216" y="3127"/>
                    <a:pt x="20343" y="3063"/>
                  </a:cubicBezTo>
                  <a:cubicBezTo>
                    <a:pt x="20259" y="2408"/>
                    <a:pt x="20153" y="1796"/>
                    <a:pt x="20026" y="1268"/>
                  </a:cubicBezTo>
                  <a:lnTo>
                    <a:pt x="1712" y="0"/>
                  </a:lnTo>
                  <a:close/>
                </a:path>
              </a:pathLst>
            </a:custGeom>
            <a:solidFill>
              <a:srgbClr val="0E1131">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30"/>
            <p:cNvSpPr/>
            <p:nvPr/>
          </p:nvSpPr>
          <p:spPr>
            <a:xfrm>
              <a:off x="1308322" y="3195121"/>
              <a:ext cx="301072" cy="877995"/>
            </a:xfrm>
            <a:custGeom>
              <a:rect b="b" l="l" r="r" t="t"/>
              <a:pathLst>
                <a:path extrusionOk="0" h="24890" w="8535">
                  <a:moveTo>
                    <a:pt x="2356" y="1"/>
                  </a:moveTo>
                  <a:cubicBezTo>
                    <a:pt x="1000" y="1"/>
                    <a:pt x="311" y="471"/>
                    <a:pt x="1" y="1195"/>
                  </a:cubicBezTo>
                  <a:cubicBezTo>
                    <a:pt x="550" y="984"/>
                    <a:pt x="1310" y="878"/>
                    <a:pt x="2388" y="836"/>
                  </a:cubicBezTo>
                  <a:cubicBezTo>
                    <a:pt x="2444" y="833"/>
                    <a:pt x="2499" y="832"/>
                    <a:pt x="2553" y="832"/>
                  </a:cubicBezTo>
                  <a:cubicBezTo>
                    <a:pt x="5200" y="832"/>
                    <a:pt x="5794" y="3823"/>
                    <a:pt x="6042" y="6307"/>
                  </a:cubicBezTo>
                  <a:cubicBezTo>
                    <a:pt x="6317" y="8821"/>
                    <a:pt x="6739" y="19784"/>
                    <a:pt x="4627" y="24347"/>
                  </a:cubicBezTo>
                  <a:cubicBezTo>
                    <a:pt x="4627" y="24347"/>
                    <a:pt x="5746" y="24600"/>
                    <a:pt x="6274" y="24685"/>
                  </a:cubicBezTo>
                  <a:lnTo>
                    <a:pt x="7014" y="23037"/>
                  </a:lnTo>
                  <a:lnTo>
                    <a:pt x="7140" y="24811"/>
                  </a:lnTo>
                  <a:cubicBezTo>
                    <a:pt x="7140" y="24811"/>
                    <a:pt x="7396" y="24889"/>
                    <a:pt x="7753" y="24889"/>
                  </a:cubicBezTo>
                  <a:cubicBezTo>
                    <a:pt x="7985" y="24889"/>
                    <a:pt x="8260" y="24856"/>
                    <a:pt x="8535" y="24748"/>
                  </a:cubicBezTo>
                  <a:cubicBezTo>
                    <a:pt x="8492" y="24283"/>
                    <a:pt x="8429" y="23819"/>
                    <a:pt x="8366" y="23354"/>
                  </a:cubicBezTo>
                  <a:cubicBezTo>
                    <a:pt x="8091" y="20925"/>
                    <a:pt x="8049" y="18474"/>
                    <a:pt x="7985" y="16024"/>
                  </a:cubicBezTo>
                  <a:cubicBezTo>
                    <a:pt x="7922" y="12982"/>
                    <a:pt x="7880" y="9961"/>
                    <a:pt x="7816" y="6919"/>
                  </a:cubicBezTo>
                  <a:cubicBezTo>
                    <a:pt x="7774" y="5504"/>
                    <a:pt x="7732" y="4047"/>
                    <a:pt x="7119" y="2779"/>
                  </a:cubicBezTo>
                  <a:cubicBezTo>
                    <a:pt x="6422" y="1343"/>
                    <a:pt x="4965" y="287"/>
                    <a:pt x="3380" y="75"/>
                  </a:cubicBezTo>
                  <a:cubicBezTo>
                    <a:pt x="3002" y="25"/>
                    <a:pt x="2662" y="1"/>
                    <a:pt x="2356" y="1"/>
                  </a:cubicBezTo>
                  <a:close/>
                </a:path>
              </a:pathLst>
            </a:custGeom>
            <a:solidFill>
              <a:srgbClr val="0E1131">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30"/>
            <p:cNvSpPr/>
            <p:nvPr/>
          </p:nvSpPr>
          <p:spPr>
            <a:xfrm>
              <a:off x="1821718" y="1685830"/>
              <a:ext cx="324177" cy="672906"/>
            </a:xfrm>
            <a:custGeom>
              <a:rect b="b" l="l" r="r" t="t"/>
              <a:pathLst>
                <a:path extrusionOk="0" h="19076" w="9190">
                  <a:moveTo>
                    <a:pt x="1" y="1"/>
                  </a:moveTo>
                  <a:lnTo>
                    <a:pt x="1" y="19076"/>
                  </a:lnTo>
                  <a:cubicBezTo>
                    <a:pt x="2177" y="17977"/>
                    <a:pt x="3909" y="16625"/>
                    <a:pt x="5240" y="15294"/>
                  </a:cubicBezTo>
                  <a:cubicBezTo>
                    <a:pt x="8112" y="12443"/>
                    <a:pt x="9190" y="9697"/>
                    <a:pt x="9190" y="9697"/>
                  </a:cubicBezTo>
                  <a:cubicBezTo>
                    <a:pt x="8788" y="8852"/>
                    <a:pt x="8281" y="7922"/>
                    <a:pt x="7627" y="6972"/>
                  </a:cubicBezTo>
                  <a:cubicBezTo>
                    <a:pt x="7204" y="6296"/>
                    <a:pt x="6697" y="5620"/>
                    <a:pt x="6127" y="4944"/>
                  </a:cubicBezTo>
                  <a:cubicBezTo>
                    <a:pt x="5556" y="4268"/>
                    <a:pt x="4923" y="3613"/>
                    <a:pt x="4226" y="2958"/>
                  </a:cubicBezTo>
                  <a:cubicBezTo>
                    <a:pt x="4057" y="2831"/>
                    <a:pt x="3909" y="2683"/>
                    <a:pt x="3761" y="2557"/>
                  </a:cubicBezTo>
                  <a:cubicBezTo>
                    <a:pt x="2684" y="1648"/>
                    <a:pt x="1437" y="782"/>
                    <a:pt x="1"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30"/>
            <p:cNvSpPr/>
            <p:nvPr/>
          </p:nvSpPr>
          <p:spPr>
            <a:xfrm>
              <a:off x="1821718" y="1790174"/>
              <a:ext cx="216130" cy="236237"/>
            </a:xfrm>
            <a:custGeom>
              <a:rect b="b" l="l" r="r" t="t"/>
              <a:pathLst>
                <a:path extrusionOk="0" h="6697" w="6127">
                  <a:moveTo>
                    <a:pt x="4226" y="0"/>
                  </a:moveTo>
                  <a:cubicBezTo>
                    <a:pt x="4183" y="63"/>
                    <a:pt x="4141" y="148"/>
                    <a:pt x="4078" y="232"/>
                  </a:cubicBezTo>
                  <a:cubicBezTo>
                    <a:pt x="3655" y="908"/>
                    <a:pt x="2663" y="2091"/>
                    <a:pt x="1" y="3380"/>
                  </a:cubicBezTo>
                  <a:lnTo>
                    <a:pt x="1" y="6696"/>
                  </a:lnTo>
                  <a:cubicBezTo>
                    <a:pt x="1163" y="6232"/>
                    <a:pt x="3275" y="5260"/>
                    <a:pt x="4817" y="3739"/>
                  </a:cubicBezTo>
                  <a:cubicBezTo>
                    <a:pt x="5345" y="3211"/>
                    <a:pt x="5789" y="2619"/>
                    <a:pt x="6127" y="1986"/>
                  </a:cubicBezTo>
                  <a:cubicBezTo>
                    <a:pt x="5556" y="1310"/>
                    <a:pt x="4923" y="655"/>
                    <a:pt x="4226"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30"/>
            <p:cNvSpPr/>
            <p:nvPr/>
          </p:nvSpPr>
          <p:spPr>
            <a:xfrm>
              <a:off x="1821718" y="1931734"/>
              <a:ext cx="324177" cy="427004"/>
            </a:xfrm>
            <a:custGeom>
              <a:rect b="b" l="l" r="r" t="t"/>
              <a:pathLst>
                <a:path extrusionOk="0" h="12105" w="9190">
                  <a:moveTo>
                    <a:pt x="7627" y="1"/>
                  </a:moveTo>
                  <a:cubicBezTo>
                    <a:pt x="7014" y="1522"/>
                    <a:pt x="5873" y="2979"/>
                    <a:pt x="4627" y="4268"/>
                  </a:cubicBezTo>
                  <a:cubicBezTo>
                    <a:pt x="2979" y="5958"/>
                    <a:pt x="1142" y="7310"/>
                    <a:pt x="1" y="8091"/>
                  </a:cubicBezTo>
                  <a:lnTo>
                    <a:pt x="1" y="12105"/>
                  </a:lnTo>
                  <a:cubicBezTo>
                    <a:pt x="2177" y="11006"/>
                    <a:pt x="3909" y="9654"/>
                    <a:pt x="5240" y="8323"/>
                  </a:cubicBezTo>
                  <a:cubicBezTo>
                    <a:pt x="8112" y="5472"/>
                    <a:pt x="9190" y="2726"/>
                    <a:pt x="9190" y="2726"/>
                  </a:cubicBezTo>
                  <a:cubicBezTo>
                    <a:pt x="8788" y="1881"/>
                    <a:pt x="8281" y="951"/>
                    <a:pt x="7627"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30"/>
            <p:cNvSpPr/>
            <p:nvPr/>
          </p:nvSpPr>
          <p:spPr>
            <a:xfrm>
              <a:off x="1821718" y="1685830"/>
              <a:ext cx="184841" cy="672906"/>
            </a:xfrm>
            <a:custGeom>
              <a:rect b="b" l="l" r="r" t="t"/>
              <a:pathLst>
                <a:path extrusionOk="0" h="19076" w="5240">
                  <a:moveTo>
                    <a:pt x="1" y="1"/>
                  </a:moveTo>
                  <a:lnTo>
                    <a:pt x="1" y="19076"/>
                  </a:lnTo>
                  <a:cubicBezTo>
                    <a:pt x="2177" y="17977"/>
                    <a:pt x="3909" y="16625"/>
                    <a:pt x="5240" y="15294"/>
                  </a:cubicBezTo>
                  <a:cubicBezTo>
                    <a:pt x="5050" y="14914"/>
                    <a:pt x="4881" y="14513"/>
                    <a:pt x="4775" y="14090"/>
                  </a:cubicBezTo>
                  <a:cubicBezTo>
                    <a:pt x="4543" y="13161"/>
                    <a:pt x="4564" y="12210"/>
                    <a:pt x="4627" y="11239"/>
                  </a:cubicBezTo>
                  <a:cubicBezTo>
                    <a:pt x="4648" y="10964"/>
                    <a:pt x="4669" y="10689"/>
                    <a:pt x="4690" y="10415"/>
                  </a:cubicBezTo>
                  <a:cubicBezTo>
                    <a:pt x="4796" y="9190"/>
                    <a:pt x="4881" y="7943"/>
                    <a:pt x="4817" y="6697"/>
                  </a:cubicBezTo>
                  <a:cubicBezTo>
                    <a:pt x="4775" y="5683"/>
                    <a:pt x="4606" y="4669"/>
                    <a:pt x="4289" y="3719"/>
                  </a:cubicBezTo>
                  <a:cubicBezTo>
                    <a:pt x="4226" y="3550"/>
                    <a:pt x="4162" y="3359"/>
                    <a:pt x="4078" y="3190"/>
                  </a:cubicBezTo>
                  <a:cubicBezTo>
                    <a:pt x="3972" y="2979"/>
                    <a:pt x="3867" y="2768"/>
                    <a:pt x="3761" y="2557"/>
                  </a:cubicBezTo>
                  <a:cubicBezTo>
                    <a:pt x="2684" y="1648"/>
                    <a:pt x="1437" y="782"/>
                    <a:pt x="1"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30"/>
            <p:cNvSpPr/>
            <p:nvPr/>
          </p:nvSpPr>
          <p:spPr>
            <a:xfrm>
              <a:off x="663773" y="1598347"/>
              <a:ext cx="1310008" cy="1467017"/>
            </a:xfrm>
            <a:custGeom>
              <a:rect b="b" l="l" r="r" t="t"/>
              <a:pathLst>
                <a:path extrusionOk="0" h="41588" w="37137">
                  <a:moveTo>
                    <a:pt x="24201" y="0"/>
                  </a:moveTo>
                  <a:cubicBezTo>
                    <a:pt x="22856" y="0"/>
                    <a:pt x="21424" y="121"/>
                    <a:pt x="19920" y="389"/>
                  </a:cubicBezTo>
                  <a:cubicBezTo>
                    <a:pt x="16815" y="918"/>
                    <a:pt x="14111" y="960"/>
                    <a:pt x="11724" y="1044"/>
                  </a:cubicBezTo>
                  <a:cubicBezTo>
                    <a:pt x="11175" y="1044"/>
                    <a:pt x="10626" y="1065"/>
                    <a:pt x="10098" y="1108"/>
                  </a:cubicBezTo>
                  <a:cubicBezTo>
                    <a:pt x="6781" y="1298"/>
                    <a:pt x="4077" y="1826"/>
                    <a:pt x="1669" y="4466"/>
                  </a:cubicBezTo>
                  <a:cubicBezTo>
                    <a:pt x="1141" y="5016"/>
                    <a:pt x="782" y="5628"/>
                    <a:pt x="528" y="6304"/>
                  </a:cubicBezTo>
                  <a:cubicBezTo>
                    <a:pt x="85" y="7445"/>
                    <a:pt x="0" y="8712"/>
                    <a:pt x="148" y="10085"/>
                  </a:cubicBezTo>
                  <a:cubicBezTo>
                    <a:pt x="317" y="11416"/>
                    <a:pt x="719" y="12853"/>
                    <a:pt x="1268" y="14268"/>
                  </a:cubicBezTo>
                  <a:cubicBezTo>
                    <a:pt x="1901" y="15979"/>
                    <a:pt x="2725" y="17690"/>
                    <a:pt x="3570" y="19317"/>
                  </a:cubicBezTo>
                  <a:cubicBezTo>
                    <a:pt x="4352" y="20816"/>
                    <a:pt x="5155" y="22253"/>
                    <a:pt x="5852" y="23541"/>
                  </a:cubicBezTo>
                  <a:cubicBezTo>
                    <a:pt x="5978" y="23795"/>
                    <a:pt x="6105" y="24027"/>
                    <a:pt x="6211" y="24281"/>
                  </a:cubicBezTo>
                  <a:cubicBezTo>
                    <a:pt x="6760" y="25316"/>
                    <a:pt x="7267" y="26351"/>
                    <a:pt x="7711" y="27344"/>
                  </a:cubicBezTo>
                  <a:cubicBezTo>
                    <a:pt x="8133" y="28315"/>
                    <a:pt x="8513" y="29224"/>
                    <a:pt x="8851" y="30111"/>
                  </a:cubicBezTo>
                  <a:lnTo>
                    <a:pt x="8872" y="30111"/>
                  </a:lnTo>
                  <a:cubicBezTo>
                    <a:pt x="9400" y="31505"/>
                    <a:pt x="9823" y="32794"/>
                    <a:pt x="10098" y="33913"/>
                  </a:cubicBezTo>
                  <a:cubicBezTo>
                    <a:pt x="10457" y="35392"/>
                    <a:pt x="10583" y="36575"/>
                    <a:pt x="10436" y="37272"/>
                  </a:cubicBezTo>
                  <a:cubicBezTo>
                    <a:pt x="10436" y="37335"/>
                    <a:pt x="10414" y="37399"/>
                    <a:pt x="10393" y="37441"/>
                  </a:cubicBezTo>
                  <a:cubicBezTo>
                    <a:pt x="9971" y="39215"/>
                    <a:pt x="9231" y="39891"/>
                    <a:pt x="11661" y="40884"/>
                  </a:cubicBezTo>
                  <a:cubicBezTo>
                    <a:pt x="13013" y="41425"/>
                    <a:pt x="16825" y="41587"/>
                    <a:pt x="20481" y="41587"/>
                  </a:cubicBezTo>
                  <a:cubicBezTo>
                    <a:pt x="21395" y="41587"/>
                    <a:pt x="22299" y="41577"/>
                    <a:pt x="23152" y="41560"/>
                  </a:cubicBezTo>
                  <a:cubicBezTo>
                    <a:pt x="25243" y="41518"/>
                    <a:pt x="27039" y="41433"/>
                    <a:pt x="27926" y="41349"/>
                  </a:cubicBezTo>
                  <a:cubicBezTo>
                    <a:pt x="30229" y="41180"/>
                    <a:pt x="29764" y="39849"/>
                    <a:pt x="29743" y="37863"/>
                  </a:cubicBezTo>
                  <a:lnTo>
                    <a:pt x="29743" y="37842"/>
                  </a:lnTo>
                  <a:cubicBezTo>
                    <a:pt x="29743" y="37483"/>
                    <a:pt x="29764" y="37082"/>
                    <a:pt x="29806" y="36659"/>
                  </a:cubicBezTo>
                  <a:cubicBezTo>
                    <a:pt x="29891" y="36004"/>
                    <a:pt x="29996" y="35033"/>
                    <a:pt x="30165" y="33871"/>
                  </a:cubicBezTo>
                  <a:cubicBezTo>
                    <a:pt x="30355" y="32646"/>
                    <a:pt x="30609" y="31209"/>
                    <a:pt x="30947" y="29625"/>
                  </a:cubicBezTo>
                  <a:cubicBezTo>
                    <a:pt x="31158" y="28759"/>
                    <a:pt x="31369" y="27851"/>
                    <a:pt x="31644" y="26942"/>
                  </a:cubicBezTo>
                  <a:cubicBezTo>
                    <a:pt x="31982" y="25759"/>
                    <a:pt x="32383" y="24534"/>
                    <a:pt x="32848" y="23330"/>
                  </a:cubicBezTo>
                  <a:cubicBezTo>
                    <a:pt x="33207" y="22401"/>
                    <a:pt x="33608" y="21492"/>
                    <a:pt x="34052" y="20605"/>
                  </a:cubicBezTo>
                  <a:cubicBezTo>
                    <a:pt x="34580" y="19570"/>
                    <a:pt x="35024" y="18598"/>
                    <a:pt x="35404" y="17669"/>
                  </a:cubicBezTo>
                  <a:cubicBezTo>
                    <a:pt x="36038" y="16063"/>
                    <a:pt x="36481" y="14627"/>
                    <a:pt x="36735" y="13254"/>
                  </a:cubicBezTo>
                  <a:cubicBezTo>
                    <a:pt x="37094" y="11395"/>
                    <a:pt x="37136" y="9726"/>
                    <a:pt x="36925" y="8121"/>
                  </a:cubicBezTo>
                  <a:cubicBezTo>
                    <a:pt x="36862" y="7572"/>
                    <a:pt x="36777" y="7043"/>
                    <a:pt x="36650" y="6515"/>
                  </a:cubicBezTo>
                  <a:cubicBezTo>
                    <a:pt x="36524" y="5924"/>
                    <a:pt x="36249" y="5354"/>
                    <a:pt x="35890" y="4783"/>
                  </a:cubicBezTo>
                  <a:cubicBezTo>
                    <a:pt x="34855" y="3241"/>
                    <a:pt x="32933" y="1826"/>
                    <a:pt x="30313" y="939"/>
                  </a:cubicBezTo>
                  <a:cubicBezTo>
                    <a:pt x="30144" y="875"/>
                    <a:pt x="29975" y="833"/>
                    <a:pt x="29785" y="770"/>
                  </a:cubicBezTo>
                  <a:cubicBezTo>
                    <a:pt x="29595" y="706"/>
                    <a:pt x="29384" y="643"/>
                    <a:pt x="29172" y="601"/>
                  </a:cubicBezTo>
                  <a:cubicBezTo>
                    <a:pt x="27700" y="223"/>
                    <a:pt x="26030" y="0"/>
                    <a:pt x="24201"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30"/>
            <p:cNvSpPr/>
            <p:nvPr/>
          </p:nvSpPr>
          <p:spPr>
            <a:xfrm>
              <a:off x="663773" y="1743258"/>
              <a:ext cx="1302529" cy="210874"/>
            </a:xfrm>
            <a:custGeom>
              <a:rect b="b" l="l" r="r" t="t"/>
              <a:pathLst>
                <a:path extrusionOk="0" h="5978" w="36925">
                  <a:moveTo>
                    <a:pt x="21900" y="1"/>
                  </a:moveTo>
                  <a:cubicBezTo>
                    <a:pt x="21037" y="1"/>
                    <a:pt x="20145" y="7"/>
                    <a:pt x="19223" y="20"/>
                  </a:cubicBezTo>
                  <a:cubicBezTo>
                    <a:pt x="7816" y="189"/>
                    <a:pt x="2725" y="1351"/>
                    <a:pt x="528" y="2196"/>
                  </a:cubicBezTo>
                  <a:cubicBezTo>
                    <a:pt x="85" y="3337"/>
                    <a:pt x="0" y="4604"/>
                    <a:pt x="169" y="5977"/>
                  </a:cubicBezTo>
                  <a:cubicBezTo>
                    <a:pt x="8872" y="3837"/>
                    <a:pt x="17080" y="3163"/>
                    <a:pt x="23912" y="3163"/>
                  </a:cubicBezTo>
                  <a:cubicBezTo>
                    <a:pt x="29218" y="3163"/>
                    <a:pt x="33693" y="3570"/>
                    <a:pt x="36925" y="4013"/>
                  </a:cubicBezTo>
                  <a:cubicBezTo>
                    <a:pt x="36862" y="3464"/>
                    <a:pt x="36777" y="2935"/>
                    <a:pt x="36650" y="2407"/>
                  </a:cubicBezTo>
                  <a:cubicBezTo>
                    <a:pt x="36524" y="1816"/>
                    <a:pt x="36249" y="1246"/>
                    <a:pt x="35890" y="675"/>
                  </a:cubicBezTo>
                  <a:cubicBezTo>
                    <a:pt x="32509" y="306"/>
                    <a:pt x="27916" y="1"/>
                    <a:pt x="21900"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30"/>
            <p:cNvSpPr/>
            <p:nvPr/>
          </p:nvSpPr>
          <p:spPr>
            <a:xfrm>
              <a:off x="708466" y="2007753"/>
              <a:ext cx="1251134" cy="272006"/>
            </a:xfrm>
            <a:custGeom>
              <a:rect b="b" l="l" r="r" t="t"/>
              <a:pathLst>
                <a:path extrusionOk="0" h="7711" w="35468">
                  <a:moveTo>
                    <a:pt x="20376" y="0"/>
                  </a:moveTo>
                  <a:cubicBezTo>
                    <a:pt x="10867" y="0"/>
                    <a:pt x="3168" y="1799"/>
                    <a:pt x="1" y="2662"/>
                  </a:cubicBezTo>
                  <a:cubicBezTo>
                    <a:pt x="634" y="4373"/>
                    <a:pt x="1458" y="6084"/>
                    <a:pt x="2303" y="7711"/>
                  </a:cubicBezTo>
                  <a:cubicBezTo>
                    <a:pt x="9502" y="5395"/>
                    <a:pt x="16061" y="4653"/>
                    <a:pt x="21513" y="4653"/>
                  </a:cubicBezTo>
                  <a:cubicBezTo>
                    <a:pt x="27003" y="4653"/>
                    <a:pt x="31371" y="5406"/>
                    <a:pt x="34137" y="6063"/>
                  </a:cubicBezTo>
                  <a:cubicBezTo>
                    <a:pt x="34771" y="4457"/>
                    <a:pt x="35214" y="3021"/>
                    <a:pt x="35468" y="1648"/>
                  </a:cubicBezTo>
                  <a:cubicBezTo>
                    <a:pt x="30215" y="439"/>
                    <a:pt x="25075" y="0"/>
                    <a:pt x="20376"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30"/>
            <p:cNvSpPr/>
            <p:nvPr/>
          </p:nvSpPr>
          <p:spPr>
            <a:xfrm>
              <a:off x="870168" y="2372888"/>
              <a:ext cx="952354" cy="190026"/>
            </a:xfrm>
            <a:custGeom>
              <a:rect b="b" l="l" r="r" t="t"/>
              <a:pathLst>
                <a:path extrusionOk="0" h="5387" w="26998">
                  <a:moveTo>
                    <a:pt x="15423" y="1"/>
                  </a:moveTo>
                  <a:cubicBezTo>
                    <a:pt x="8782" y="1"/>
                    <a:pt x="2685" y="1050"/>
                    <a:pt x="1" y="1584"/>
                  </a:cubicBezTo>
                  <a:cubicBezTo>
                    <a:pt x="127" y="1838"/>
                    <a:pt x="254" y="2070"/>
                    <a:pt x="360" y="2324"/>
                  </a:cubicBezTo>
                  <a:cubicBezTo>
                    <a:pt x="909" y="3359"/>
                    <a:pt x="1416" y="4394"/>
                    <a:pt x="1860" y="5387"/>
                  </a:cubicBezTo>
                  <a:cubicBezTo>
                    <a:pt x="6774" y="4424"/>
                    <a:pt x="11290" y="4106"/>
                    <a:pt x="15115" y="4106"/>
                  </a:cubicBezTo>
                  <a:cubicBezTo>
                    <a:pt x="20020" y="4106"/>
                    <a:pt x="23787" y="4629"/>
                    <a:pt x="25793" y="4985"/>
                  </a:cubicBezTo>
                  <a:cubicBezTo>
                    <a:pt x="26131" y="3802"/>
                    <a:pt x="26532" y="2577"/>
                    <a:pt x="26997" y="1373"/>
                  </a:cubicBezTo>
                  <a:cubicBezTo>
                    <a:pt x="23331" y="356"/>
                    <a:pt x="19285" y="1"/>
                    <a:pt x="15423"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30"/>
            <p:cNvSpPr/>
            <p:nvPr/>
          </p:nvSpPr>
          <p:spPr>
            <a:xfrm>
              <a:off x="976735" y="2643379"/>
              <a:ext cx="778696" cy="170096"/>
            </a:xfrm>
            <a:custGeom>
              <a:rect b="b" l="l" r="r" t="t"/>
              <a:pathLst>
                <a:path extrusionOk="0" h="4822" w="22075">
                  <a:moveTo>
                    <a:pt x="22075" y="0"/>
                  </a:moveTo>
                  <a:lnTo>
                    <a:pt x="22075" y="0"/>
                  </a:lnTo>
                  <a:cubicBezTo>
                    <a:pt x="18156" y="520"/>
                    <a:pt x="13163" y="665"/>
                    <a:pt x="8805" y="665"/>
                  </a:cubicBezTo>
                  <a:cubicBezTo>
                    <a:pt x="5012" y="665"/>
                    <a:pt x="1701" y="555"/>
                    <a:pt x="0" y="486"/>
                  </a:cubicBezTo>
                  <a:lnTo>
                    <a:pt x="0" y="486"/>
                  </a:lnTo>
                  <a:cubicBezTo>
                    <a:pt x="528" y="1880"/>
                    <a:pt x="951" y="3169"/>
                    <a:pt x="1226" y="4288"/>
                  </a:cubicBezTo>
                  <a:cubicBezTo>
                    <a:pt x="4585" y="4682"/>
                    <a:pt x="7858" y="4821"/>
                    <a:pt x="10801" y="4821"/>
                  </a:cubicBezTo>
                  <a:cubicBezTo>
                    <a:pt x="15428" y="4821"/>
                    <a:pt x="19240" y="4478"/>
                    <a:pt x="21293" y="4246"/>
                  </a:cubicBezTo>
                  <a:lnTo>
                    <a:pt x="22075" y="0"/>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30"/>
            <p:cNvSpPr/>
            <p:nvPr/>
          </p:nvSpPr>
          <p:spPr>
            <a:xfrm>
              <a:off x="989398" y="2919056"/>
              <a:ext cx="740704" cy="145968"/>
            </a:xfrm>
            <a:custGeom>
              <a:rect b="b" l="l" r="r" t="t"/>
              <a:pathLst>
                <a:path extrusionOk="0" h="4138" w="20998">
                  <a:moveTo>
                    <a:pt x="1162" y="1"/>
                  </a:moveTo>
                  <a:lnTo>
                    <a:pt x="1162" y="1"/>
                  </a:lnTo>
                  <a:cubicBezTo>
                    <a:pt x="740" y="1775"/>
                    <a:pt x="0" y="2451"/>
                    <a:pt x="2430" y="3444"/>
                  </a:cubicBezTo>
                  <a:cubicBezTo>
                    <a:pt x="3754" y="3978"/>
                    <a:pt x="7440" y="4137"/>
                    <a:pt x="11030" y="4137"/>
                  </a:cubicBezTo>
                  <a:cubicBezTo>
                    <a:pt x="14256" y="4137"/>
                    <a:pt x="17405" y="4009"/>
                    <a:pt x="18695" y="3909"/>
                  </a:cubicBezTo>
                  <a:cubicBezTo>
                    <a:pt x="20998" y="3740"/>
                    <a:pt x="20533" y="2409"/>
                    <a:pt x="20512" y="423"/>
                  </a:cubicBezTo>
                  <a:lnTo>
                    <a:pt x="20512" y="423"/>
                  </a:lnTo>
                  <a:cubicBezTo>
                    <a:pt x="17684" y="775"/>
                    <a:pt x="14958" y="906"/>
                    <a:pt x="12470" y="906"/>
                  </a:cubicBezTo>
                  <a:cubicBezTo>
                    <a:pt x="7191" y="906"/>
                    <a:pt x="2986" y="317"/>
                    <a:pt x="1162"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30"/>
            <p:cNvSpPr/>
            <p:nvPr/>
          </p:nvSpPr>
          <p:spPr>
            <a:xfrm>
              <a:off x="663773" y="1598347"/>
              <a:ext cx="1069326" cy="1467017"/>
            </a:xfrm>
            <a:custGeom>
              <a:rect b="b" l="l" r="r" t="t"/>
              <a:pathLst>
                <a:path extrusionOk="0" h="41588" w="30314">
                  <a:moveTo>
                    <a:pt x="24201" y="0"/>
                  </a:moveTo>
                  <a:cubicBezTo>
                    <a:pt x="22856" y="0"/>
                    <a:pt x="21424" y="121"/>
                    <a:pt x="19920" y="389"/>
                  </a:cubicBezTo>
                  <a:cubicBezTo>
                    <a:pt x="16815" y="918"/>
                    <a:pt x="14111" y="960"/>
                    <a:pt x="11724" y="1044"/>
                  </a:cubicBezTo>
                  <a:cubicBezTo>
                    <a:pt x="11175" y="1044"/>
                    <a:pt x="10626" y="1065"/>
                    <a:pt x="10098" y="1108"/>
                  </a:cubicBezTo>
                  <a:cubicBezTo>
                    <a:pt x="6781" y="1298"/>
                    <a:pt x="4077" y="1826"/>
                    <a:pt x="1669" y="4466"/>
                  </a:cubicBezTo>
                  <a:cubicBezTo>
                    <a:pt x="1141" y="5016"/>
                    <a:pt x="782" y="5628"/>
                    <a:pt x="528" y="6304"/>
                  </a:cubicBezTo>
                  <a:cubicBezTo>
                    <a:pt x="85" y="7445"/>
                    <a:pt x="0" y="8712"/>
                    <a:pt x="148" y="10085"/>
                  </a:cubicBezTo>
                  <a:cubicBezTo>
                    <a:pt x="317" y="11416"/>
                    <a:pt x="719" y="12853"/>
                    <a:pt x="1268" y="14268"/>
                  </a:cubicBezTo>
                  <a:cubicBezTo>
                    <a:pt x="1901" y="15979"/>
                    <a:pt x="2725" y="17690"/>
                    <a:pt x="3570" y="19317"/>
                  </a:cubicBezTo>
                  <a:cubicBezTo>
                    <a:pt x="4352" y="20816"/>
                    <a:pt x="5155" y="22253"/>
                    <a:pt x="5852" y="23541"/>
                  </a:cubicBezTo>
                  <a:cubicBezTo>
                    <a:pt x="5978" y="23795"/>
                    <a:pt x="6105" y="24027"/>
                    <a:pt x="6211" y="24281"/>
                  </a:cubicBezTo>
                  <a:cubicBezTo>
                    <a:pt x="6760" y="25316"/>
                    <a:pt x="7267" y="26351"/>
                    <a:pt x="7711" y="27344"/>
                  </a:cubicBezTo>
                  <a:cubicBezTo>
                    <a:pt x="8133" y="28315"/>
                    <a:pt x="8513" y="29224"/>
                    <a:pt x="8851" y="30111"/>
                  </a:cubicBezTo>
                  <a:lnTo>
                    <a:pt x="8872" y="30111"/>
                  </a:lnTo>
                  <a:cubicBezTo>
                    <a:pt x="9400" y="31505"/>
                    <a:pt x="9823" y="32794"/>
                    <a:pt x="10098" y="33913"/>
                  </a:cubicBezTo>
                  <a:cubicBezTo>
                    <a:pt x="10457" y="35392"/>
                    <a:pt x="10583" y="36575"/>
                    <a:pt x="10436" y="37272"/>
                  </a:cubicBezTo>
                  <a:cubicBezTo>
                    <a:pt x="10436" y="37335"/>
                    <a:pt x="10414" y="37399"/>
                    <a:pt x="10393" y="37441"/>
                  </a:cubicBezTo>
                  <a:cubicBezTo>
                    <a:pt x="9971" y="39215"/>
                    <a:pt x="9231" y="39891"/>
                    <a:pt x="11661" y="40884"/>
                  </a:cubicBezTo>
                  <a:cubicBezTo>
                    <a:pt x="13013" y="41425"/>
                    <a:pt x="16825" y="41587"/>
                    <a:pt x="20481" y="41587"/>
                  </a:cubicBezTo>
                  <a:cubicBezTo>
                    <a:pt x="21395" y="41587"/>
                    <a:pt x="22299" y="41577"/>
                    <a:pt x="23152" y="41560"/>
                  </a:cubicBezTo>
                  <a:cubicBezTo>
                    <a:pt x="21927" y="40293"/>
                    <a:pt x="20850" y="38920"/>
                    <a:pt x="20068" y="37356"/>
                  </a:cubicBezTo>
                  <a:cubicBezTo>
                    <a:pt x="18589" y="34399"/>
                    <a:pt x="18230" y="31061"/>
                    <a:pt x="17892" y="27787"/>
                  </a:cubicBezTo>
                  <a:cubicBezTo>
                    <a:pt x="17575" y="24492"/>
                    <a:pt x="17237" y="21197"/>
                    <a:pt x="17047" y="17880"/>
                  </a:cubicBezTo>
                  <a:cubicBezTo>
                    <a:pt x="16963" y="16085"/>
                    <a:pt x="17237" y="13782"/>
                    <a:pt x="18970" y="13275"/>
                  </a:cubicBezTo>
                  <a:cubicBezTo>
                    <a:pt x="19226" y="13201"/>
                    <a:pt x="19489" y="13178"/>
                    <a:pt x="19754" y="13178"/>
                  </a:cubicBezTo>
                  <a:cubicBezTo>
                    <a:pt x="20167" y="13178"/>
                    <a:pt x="20586" y="13233"/>
                    <a:pt x="20997" y="13233"/>
                  </a:cubicBezTo>
                  <a:cubicBezTo>
                    <a:pt x="23406" y="13191"/>
                    <a:pt x="25307" y="11226"/>
                    <a:pt x="26659" y="9240"/>
                  </a:cubicBezTo>
                  <a:cubicBezTo>
                    <a:pt x="28053" y="7212"/>
                    <a:pt x="29151" y="4994"/>
                    <a:pt x="29912" y="2671"/>
                  </a:cubicBezTo>
                  <a:cubicBezTo>
                    <a:pt x="30123" y="2079"/>
                    <a:pt x="30229" y="1488"/>
                    <a:pt x="30313" y="939"/>
                  </a:cubicBezTo>
                  <a:cubicBezTo>
                    <a:pt x="30144" y="875"/>
                    <a:pt x="29975" y="833"/>
                    <a:pt x="29785" y="770"/>
                  </a:cubicBezTo>
                  <a:cubicBezTo>
                    <a:pt x="29595" y="706"/>
                    <a:pt x="29384" y="643"/>
                    <a:pt x="29172" y="601"/>
                  </a:cubicBezTo>
                  <a:cubicBezTo>
                    <a:pt x="27700" y="223"/>
                    <a:pt x="26030" y="0"/>
                    <a:pt x="24201"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30"/>
            <p:cNvSpPr/>
            <p:nvPr/>
          </p:nvSpPr>
          <p:spPr>
            <a:xfrm>
              <a:off x="566907" y="2982199"/>
              <a:ext cx="435188" cy="292359"/>
            </a:xfrm>
            <a:custGeom>
              <a:rect b="b" l="l" r="r" t="t"/>
              <a:pathLst>
                <a:path extrusionOk="0" h="8288" w="12337">
                  <a:moveTo>
                    <a:pt x="8863" y="1"/>
                  </a:moveTo>
                  <a:cubicBezTo>
                    <a:pt x="8275" y="1"/>
                    <a:pt x="7948" y="238"/>
                    <a:pt x="7680" y="238"/>
                  </a:cubicBezTo>
                  <a:cubicBezTo>
                    <a:pt x="7587" y="238"/>
                    <a:pt x="7502" y="210"/>
                    <a:pt x="7415" y="133"/>
                  </a:cubicBezTo>
                  <a:lnTo>
                    <a:pt x="2958" y="2415"/>
                  </a:lnTo>
                  <a:lnTo>
                    <a:pt x="0" y="3936"/>
                  </a:lnTo>
                  <a:lnTo>
                    <a:pt x="148" y="4147"/>
                  </a:lnTo>
                  <a:cubicBezTo>
                    <a:pt x="169" y="4189"/>
                    <a:pt x="190" y="4210"/>
                    <a:pt x="211" y="4231"/>
                  </a:cubicBezTo>
                  <a:cubicBezTo>
                    <a:pt x="3048" y="8143"/>
                    <a:pt x="4435" y="8288"/>
                    <a:pt x="4625" y="8288"/>
                  </a:cubicBezTo>
                  <a:cubicBezTo>
                    <a:pt x="4640" y="8288"/>
                    <a:pt x="4647" y="8287"/>
                    <a:pt x="4647" y="8287"/>
                  </a:cubicBezTo>
                  <a:cubicBezTo>
                    <a:pt x="4647" y="8287"/>
                    <a:pt x="4647" y="8287"/>
                    <a:pt x="4669" y="8266"/>
                  </a:cubicBezTo>
                  <a:cubicBezTo>
                    <a:pt x="5176" y="8139"/>
                    <a:pt x="5640" y="7949"/>
                    <a:pt x="6063" y="7759"/>
                  </a:cubicBezTo>
                  <a:cubicBezTo>
                    <a:pt x="6337" y="7632"/>
                    <a:pt x="6570" y="7505"/>
                    <a:pt x="6802" y="7358"/>
                  </a:cubicBezTo>
                  <a:cubicBezTo>
                    <a:pt x="7098" y="7189"/>
                    <a:pt x="7351" y="7020"/>
                    <a:pt x="7605" y="6829"/>
                  </a:cubicBezTo>
                  <a:cubicBezTo>
                    <a:pt x="7647" y="6787"/>
                    <a:pt x="7689" y="6745"/>
                    <a:pt x="7732" y="6724"/>
                  </a:cubicBezTo>
                  <a:cubicBezTo>
                    <a:pt x="7774" y="6682"/>
                    <a:pt x="7816" y="6639"/>
                    <a:pt x="7858" y="6597"/>
                  </a:cubicBezTo>
                  <a:cubicBezTo>
                    <a:pt x="8260" y="6280"/>
                    <a:pt x="8577" y="5921"/>
                    <a:pt x="8830" y="5604"/>
                  </a:cubicBezTo>
                  <a:cubicBezTo>
                    <a:pt x="8914" y="5499"/>
                    <a:pt x="8999" y="5393"/>
                    <a:pt x="9062" y="5309"/>
                  </a:cubicBezTo>
                  <a:cubicBezTo>
                    <a:pt x="9612" y="4527"/>
                    <a:pt x="9781" y="3872"/>
                    <a:pt x="9612" y="3788"/>
                  </a:cubicBezTo>
                  <a:cubicBezTo>
                    <a:pt x="9189" y="3598"/>
                    <a:pt x="8788" y="3006"/>
                    <a:pt x="8851" y="2605"/>
                  </a:cubicBezTo>
                  <a:cubicBezTo>
                    <a:pt x="8895" y="2313"/>
                    <a:pt x="9272" y="2223"/>
                    <a:pt x="9737" y="2223"/>
                  </a:cubicBezTo>
                  <a:cubicBezTo>
                    <a:pt x="9945" y="2223"/>
                    <a:pt x="10171" y="2241"/>
                    <a:pt x="10393" y="2267"/>
                  </a:cubicBezTo>
                  <a:cubicBezTo>
                    <a:pt x="10488" y="2275"/>
                    <a:pt x="10585" y="2279"/>
                    <a:pt x="10681" y="2279"/>
                  </a:cubicBezTo>
                  <a:cubicBezTo>
                    <a:pt x="11314" y="2279"/>
                    <a:pt x="11942" y="2094"/>
                    <a:pt x="12125" y="1654"/>
                  </a:cubicBezTo>
                  <a:cubicBezTo>
                    <a:pt x="12337" y="1147"/>
                    <a:pt x="12294" y="894"/>
                    <a:pt x="11344" y="894"/>
                  </a:cubicBezTo>
                  <a:cubicBezTo>
                    <a:pt x="10393" y="894"/>
                    <a:pt x="9950" y="91"/>
                    <a:pt x="9020" y="6"/>
                  </a:cubicBezTo>
                  <a:cubicBezTo>
                    <a:pt x="8966" y="3"/>
                    <a:pt x="8913" y="1"/>
                    <a:pt x="8863"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30"/>
            <p:cNvSpPr/>
            <p:nvPr/>
          </p:nvSpPr>
          <p:spPr>
            <a:xfrm>
              <a:off x="869427" y="3115787"/>
              <a:ext cx="216130" cy="108823"/>
            </a:xfrm>
            <a:custGeom>
              <a:rect b="b" l="l" r="r" t="t"/>
              <a:pathLst>
                <a:path extrusionOk="0" h="3085" w="6127">
                  <a:moveTo>
                    <a:pt x="1036" y="1"/>
                  </a:moveTo>
                  <a:lnTo>
                    <a:pt x="1" y="1585"/>
                  </a:lnTo>
                  <a:cubicBezTo>
                    <a:pt x="920" y="2532"/>
                    <a:pt x="2142" y="3084"/>
                    <a:pt x="3237" y="3084"/>
                  </a:cubicBezTo>
                  <a:cubicBezTo>
                    <a:pt x="3803" y="3084"/>
                    <a:pt x="4335" y="2937"/>
                    <a:pt x="4775" y="2620"/>
                  </a:cubicBezTo>
                  <a:cubicBezTo>
                    <a:pt x="6063" y="1712"/>
                    <a:pt x="6126" y="550"/>
                    <a:pt x="5324" y="360"/>
                  </a:cubicBezTo>
                  <a:cubicBezTo>
                    <a:pt x="5239" y="340"/>
                    <a:pt x="5157" y="331"/>
                    <a:pt x="5079" y="331"/>
                  </a:cubicBezTo>
                  <a:cubicBezTo>
                    <a:pt x="4393" y="331"/>
                    <a:pt x="3915" y="1000"/>
                    <a:pt x="3232" y="1057"/>
                  </a:cubicBezTo>
                  <a:cubicBezTo>
                    <a:pt x="3194" y="1060"/>
                    <a:pt x="3157" y="1062"/>
                    <a:pt x="3120" y="1062"/>
                  </a:cubicBezTo>
                  <a:cubicBezTo>
                    <a:pt x="2442" y="1062"/>
                    <a:pt x="1957" y="522"/>
                    <a:pt x="1036"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30"/>
            <p:cNvSpPr/>
            <p:nvPr/>
          </p:nvSpPr>
          <p:spPr>
            <a:xfrm>
              <a:off x="836657" y="3161257"/>
              <a:ext cx="216095" cy="108435"/>
            </a:xfrm>
            <a:custGeom>
              <a:rect b="b" l="l" r="r" t="t"/>
              <a:pathLst>
                <a:path extrusionOk="0" h="3074" w="6126">
                  <a:moveTo>
                    <a:pt x="1014" y="0"/>
                  </a:moveTo>
                  <a:lnTo>
                    <a:pt x="0" y="1563"/>
                  </a:lnTo>
                  <a:cubicBezTo>
                    <a:pt x="920" y="2526"/>
                    <a:pt x="2135" y="3074"/>
                    <a:pt x="3226" y="3074"/>
                  </a:cubicBezTo>
                  <a:cubicBezTo>
                    <a:pt x="3787" y="3074"/>
                    <a:pt x="4315" y="2928"/>
                    <a:pt x="4753" y="2620"/>
                  </a:cubicBezTo>
                  <a:cubicBezTo>
                    <a:pt x="6042" y="1690"/>
                    <a:pt x="6126" y="549"/>
                    <a:pt x="5302" y="359"/>
                  </a:cubicBezTo>
                  <a:cubicBezTo>
                    <a:pt x="5215" y="339"/>
                    <a:pt x="5132" y="330"/>
                    <a:pt x="5052" y="330"/>
                  </a:cubicBezTo>
                  <a:cubicBezTo>
                    <a:pt x="4369" y="330"/>
                    <a:pt x="3894" y="981"/>
                    <a:pt x="3232" y="1056"/>
                  </a:cubicBezTo>
                  <a:cubicBezTo>
                    <a:pt x="3193" y="1060"/>
                    <a:pt x="3155" y="1061"/>
                    <a:pt x="3117" y="1061"/>
                  </a:cubicBezTo>
                  <a:cubicBezTo>
                    <a:pt x="2422" y="1061"/>
                    <a:pt x="1956" y="521"/>
                    <a:pt x="1014"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30"/>
            <p:cNvSpPr/>
            <p:nvPr/>
          </p:nvSpPr>
          <p:spPr>
            <a:xfrm>
              <a:off x="767341" y="3199989"/>
              <a:ext cx="225831" cy="106425"/>
            </a:xfrm>
            <a:custGeom>
              <a:rect b="b" l="l" r="r" t="t"/>
              <a:pathLst>
                <a:path extrusionOk="0" h="3017" w="6402">
                  <a:moveTo>
                    <a:pt x="1500" y="1"/>
                  </a:moveTo>
                  <a:lnTo>
                    <a:pt x="1226" y="233"/>
                  </a:lnTo>
                  <a:lnTo>
                    <a:pt x="529" y="803"/>
                  </a:lnTo>
                  <a:lnTo>
                    <a:pt x="1" y="1226"/>
                  </a:lnTo>
                  <a:cubicBezTo>
                    <a:pt x="127" y="1353"/>
                    <a:pt x="254" y="1458"/>
                    <a:pt x="381" y="1585"/>
                  </a:cubicBezTo>
                  <a:cubicBezTo>
                    <a:pt x="1383" y="2433"/>
                    <a:pt x="2771" y="3017"/>
                    <a:pt x="3921" y="3017"/>
                  </a:cubicBezTo>
                  <a:cubicBezTo>
                    <a:pt x="4032" y="3017"/>
                    <a:pt x="4141" y="3011"/>
                    <a:pt x="4246" y="3000"/>
                  </a:cubicBezTo>
                  <a:cubicBezTo>
                    <a:pt x="4627" y="2937"/>
                    <a:pt x="4965" y="2831"/>
                    <a:pt x="5239" y="2641"/>
                  </a:cubicBezTo>
                  <a:cubicBezTo>
                    <a:pt x="5577" y="2409"/>
                    <a:pt x="5810" y="2155"/>
                    <a:pt x="6000" y="1923"/>
                  </a:cubicBezTo>
                  <a:cubicBezTo>
                    <a:pt x="6021" y="1902"/>
                    <a:pt x="6021" y="1881"/>
                    <a:pt x="6042" y="1860"/>
                  </a:cubicBezTo>
                  <a:cubicBezTo>
                    <a:pt x="6338" y="1395"/>
                    <a:pt x="6401" y="972"/>
                    <a:pt x="6253" y="698"/>
                  </a:cubicBezTo>
                  <a:cubicBezTo>
                    <a:pt x="6169" y="529"/>
                    <a:pt x="6000" y="423"/>
                    <a:pt x="5788" y="360"/>
                  </a:cubicBezTo>
                  <a:cubicBezTo>
                    <a:pt x="5706" y="343"/>
                    <a:pt x="5626" y="335"/>
                    <a:pt x="5548" y="335"/>
                  </a:cubicBezTo>
                  <a:cubicBezTo>
                    <a:pt x="5330" y="335"/>
                    <a:pt x="5131" y="398"/>
                    <a:pt x="4944" y="508"/>
                  </a:cubicBezTo>
                  <a:cubicBezTo>
                    <a:pt x="4669" y="634"/>
                    <a:pt x="4415" y="824"/>
                    <a:pt x="4141" y="951"/>
                  </a:cubicBezTo>
                  <a:cubicBezTo>
                    <a:pt x="4014" y="1015"/>
                    <a:pt x="3866" y="1057"/>
                    <a:pt x="3718" y="1057"/>
                  </a:cubicBezTo>
                  <a:cubicBezTo>
                    <a:pt x="3671" y="1062"/>
                    <a:pt x="3624" y="1065"/>
                    <a:pt x="3579" y="1065"/>
                  </a:cubicBezTo>
                  <a:cubicBezTo>
                    <a:pt x="3095" y="1065"/>
                    <a:pt x="2697" y="770"/>
                    <a:pt x="2176" y="423"/>
                  </a:cubicBezTo>
                  <a:cubicBezTo>
                    <a:pt x="2134" y="402"/>
                    <a:pt x="2092" y="360"/>
                    <a:pt x="2050" y="339"/>
                  </a:cubicBezTo>
                  <a:cubicBezTo>
                    <a:pt x="1881" y="233"/>
                    <a:pt x="1712" y="127"/>
                    <a:pt x="1500"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30"/>
            <p:cNvSpPr/>
            <p:nvPr/>
          </p:nvSpPr>
          <p:spPr>
            <a:xfrm>
              <a:off x="721871" y="3221613"/>
              <a:ext cx="223608" cy="105790"/>
            </a:xfrm>
            <a:custGeom>
              <a:rect b="b" l="l" r="r" t="t"/>
              <a:pathLst>
                <a:path extrusionOk="0" h="2999" w="6339">
                  <a:moveTo>
                    <a:pt x="1480" y="0"/>
                  </a:moveTo>
                  <a:lnTo>
                    <a:pt x="1" y="1204"/>
                  </a:lnTo>
                  <a:cubicBezTo>
                    <a:pt x="85" y="1310"/>
                    <a:pt x="170" y="1394"/>
                    <a:pt x="276" y="1479"/>
                  </a:cubicBezTo>
                  <a:cubicBezTo>
                    <a:pt x="1277" y="2378"/>
                    <a:pt x="2700" y="2999"/>
                    <a:pt x="3885" y="2999"/>
                  </a:cubicBezTo>
                  <a:cubicBezTo>
                    <a:pt x="4399" y="2999"/>
                    <a:pt x="4869" y="2882"/>
                    <a:pt x="5240" y="2620"/>
                  </a:cubicBezTo>
                  <a:cubicBezTo>
                    <a:pt x="5345" y="2535"/>
                    <a:pt x="5451" y="2451"/>
                    <a:pt x="5535" y="2387"/>
                  </a:cubicBezTo>
                  <a:cubicBezTo>
                    <a:pt x="5937" y="2028"/>
                    <a:pt x="6169" y="1669"/>
                    <a:pt x="6254" y="1352"/>
                  </a:cubicBezTo>
                  <a:cubicBezTo>
                    <a:pt x="6296" y="1268"/>
                    <a:pt x="6296" y="1183"/>
                    <a:pt x="6317" y="1120"/>
                  </a:cubicBezTo>
                  <a:cubicBezTo>
                    <a:pt x="6338" y="740"/>
                    <a:pt x="6148" y="444"/>
                    <a:pt x="5768" y="359"/>
                  </a:cubicBezTo>
                  <a:cubicBezTo>
                    <a:pt x="5706" y="335"/>
                    <a:pt x="5637" y="324"/>
                    <a:pt x="5569" y="324"/>
                  </a:cubicBezTo>
                  <a:cubicBezTo>
                    <a:pt x="5521" y="324"/>
                    <a:pt x="5474" y="329"/>
                    <a:pt x="5430" y="338"/>
                  </a:cubicBezTo>
                  <a:cubicBezTo>
                    <a:pt x="5282" y="338"/>
                    <a:pt x="5134" y="380"/>
                    <a:pt x="5007" y="444"/>
                  </a:cubicBezTo>
                  <a:cubicBezTo>
                    <a:pt x="4859" y="507"/>
                    <a:pt x="4733" y="592"/>
                    <a:pt x="4606" y="676"/>
                  </a:cubicBezTo>
                  <a:cubicBezTo>
                    <a:pt x="4543" y="697"/>
                    <a:pt x="4479" y="740"/>
                    <a:pt x="4437" y="782"/>
                  </a:cubicBezTo>
                  <a:cubicBezTo>
                    <a:pt x="4205" y="909"/>
                    <a:pt x="3972" y="1035"/>
                    <a:pt x="3698" y="1056"/>
                  </a:cubicBezTo>
                  <a:cubicBezTo>
                    <a:pt x="3658" y="1060"/>
                    <a:pt x="3619" y="1062"/>
                    <a:pt x="3581" y="1062"/>
                  </a:cubicBezTo>
                  <a:cubicBezTo>
                    <a:pt x="3171" y="1062"/>
                    <a:pt x="2834" y="860"/>
                    <a:pt x="2409" y="571"/>
                  </a:cubicBezTo>
                  <a:cubicBezTo>
                    <a:pt x="2240" y="465"/>
                    <a:pt x="2050" y="338"/>
                    <a:pt x="1818" y="190"/>
                  </a:cubicBezTo>
                  <a:cubicBezTo>
                    <a:pt x="1712" y="127"/>
                    <a:pt x="1606" y="64"/>
                    <a:pt x="1480"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30"/>
            <p:cNvSpPr/>
            <p:nvPr/>
          </p:nvSpPr>
          <p:spPr>
            <a:xfrm>
              <a:off x="347813" y="1919071"/>
              <a:ext cx="546233" cy="1212402"/>
            </a:xfrm>
            <a:custGeom>
              <a:rect b="b" l="l" r="r" t="t"/>
              <a:pathLst>
                <a:path extrusionOk="0" h="34370" w="15485">
                  <a:moveTo>
                    <a:pt x="5303" y="1"/>
                  </a:moveTo>
                  <a:cubicBezTo>
                    <a:pt x="5303" y="1"/>
                    <a:pt x="1585" y="5260"/>
                    <a:pt x="909" y="13879"/>
                  </a:cubicBezTo>
                  <a:cubicBezTo>
                    <a:pt x="1" y="25413"/>
                    <a:pt x="5683" y="33398"/>
                    <a:pt x="6359" y="34285"/>
                  </a:cubicBezTo>
                  <a:cubicBezTo>
                    <a:pt x="6380" y="34327"/>
                    <a:pt x="6401" y="34348"/>
                    <a:pt x="6422" y="34369"/>
                  </a:cubicBezTo>
                  <a:lnTo>
                    <a:pt x="9338" y="32806"/>
                  </a:lnTo>
                  <a:lnTo>
                    <a:pt x="13774" y="30419"/>
                  </a:lnTo>
                  <a:cubicBezTo>
                    <a:pt x="13774" y="30419"/>
                    <a:pt x="13710" y="30377"/>
                    <a:pt x="13626" y="30271"/>
                  </a:cubicBezTo>
                  <a:cubicBezTo>
                    <a:pt x="12802" y="29321"/>
                    <a:pt x="9000" y="24272"/>
                    <a:pt x="12548" y="14428"/>
                  </a:cubicBezTo>
                  <a:cubicBezTo>
                    <a:pt x="12738" y="13879"/>
                    <a:pt x="12929" y="13351"/>
                    <a:pt x="13119" y="12844"/>
                  </a:cubicBezTo>
                  <a:cubicBezTo>
                    <a:pt x="14914" y="7669"/>
                    <a:pt x="15485" y="5176"/>
                    <a:pt x="15485" y="5176"/>
                  </a:cubicBezTo>
                  <a:cubicBezTo>
                    <a:pt x="15485" y="5176"/>
                    <a:pt x="10140" y="698"/>
                    <a:pt x="5303"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30"/>
            <p:cNvSpPr/>
            <p:nvPr/>
          </p:nvSpPr>
          <p:spPr>
            <a:xfrm>
              <a:off x="347813" y="1919071"/>
              <a:ext cx="631176" cy="1408319"/>
            </a:xfrm>
            <a:custGeom>
              <a:rect b="b" l="l" r="r" t="t"/>
              <a:pathLst>
                <a:path extrusionOk="0" h="39924" w="17893">
                  <a:moveTo>
                    <a:pt x="5303" y="1"/>
                  </a:moveTo>
                  <a:cubicBezTo>
                    <a:pt x="5303" y="1"/>
                    <a:pt x="1585" y="5260"/>
                    <a:pt x="909" y="13879"/>
                  </a:cubicBezTo>
                  <a:cubicBezTo>
                    <a:pt x="1" y="25413"/>
                    <a:pt x="5683" y="33398"/>
                    <a:pt x="6359" y="34285"/>
                  </a:cubicBezTo>
                  <a:cubicBezTo>
                    <a:pt x="6380" y="34327"/>
                    <a:pt x="6401" y="34348"/>
                    <a:pt x="6422" y="34369"/>
                  </a:cubicBezTo>
                  <a:cubicBezTo>
                    <a:pt x="9259" y="38281"/>
                    <a:pt x="10646" y="38426"/>
                    <a:pt x="10836" y="38426"/>
                  </a:cubicBezTo>
                  <a:cubicBezTo>
                    <a:pt x="10851" y="38426"/>
                    <a:pt x="10858" y="38425"/>
                    <a:pt x="10858" y="38425"/>
                  </a:cubicBezTo>
                  <a:cubicBezTo>
                    <a:pt x="10858" y="38425"/>
                    <a:pt x="10880" y="38425"/>
                    <a:pt x="10880" y="38404"/>
                  </a:cubicBezTo>
                  <a:cubicBezTo>
                    <a:pt x="11881" y="39303"/>
                    <a:pt x="13304" y="39924"/>
                    <a:pt x="14489" y="39924"/>
                  </a:cubicBezTo>
                  <a:cubicBezTo>
                    <a:pt x="15003" y="39924"/>
                    <a:pt x="15473" y="39807"/>
                    <a:pt x="15844" y="39545"/>
                  </a:cubicBezTo>
                  <a:cubicBezTo>
                    <a:pt x="15949" y="39460"/>
                    <a:pt x="16055" y="39376"/>
                    <a:pt x="16139" y="39312"/>
                  </a:cubicBezTo>
                  <a:cubicBezTo>
                    <a:pt x="16520" y="39249"/>
                    <a:pt x="16858" y="39143"/>
                    <a:pt x="17132" y="38953"/>
                  </a:cubicBezTo>
                  <a:cubicBezTo>
                    <a:pt x="17470" y="38721"/>
                    <a:pt x="17703" y="38467"/>
                    <a:pt x="17893" y="38235"/>
                  </a:cubicBezTo>
                  <a:cubicBezTo>
                    <a:pt x="17850" y="38214"/>
                    <a:pt x="17829" y="38214"/>
                    <a:pt x="17787" y="38193"/>
                  </a:cubicBezTo>
                  <a:cubicBezTo>
                    <a:pt x="17491" y="38150"/>
                    <a:pt x="17196" y="38087"/>
                    <a:pt x="16921" y="38045"/>
                  </a:cubicBezTo>
                  <a:cubicBezTo>
                    <a:pt x="16604" y="37981"/>
                    <a:pt x="16308" y="37918"/>
                    <a:pt x="16013" y="37834"/>
                  </a:cubicBezTo>
                  <a:cubicBezTo>
                    <a:pt x="15738" y="37770"/>
                    <a:pt x="15463" y="37686"/>
                    <a:pt x="15210" y="37601"/>
                  </a:cubicBezTo>
                  <a:cubicBezTo>
                    <a:pt x="14914" y="37496"/>
                    <a:pt x="14640" y="37369"/>
                    <a:pt x="14365" y="37242"/>
                  </a:cubicBezTo>
                  <a:cubicBezTo>
                    <a:pt x="14175" y="37158"/>
                    <a:pt x="13985" y="37052"/>
                    <a:pt x="13816" y="36967"/>
                  </a:cubicBezTo>
                  <a:cubicBezTo>
                    <a:pt x="13583" y="36841"/>
                    <a:pt x="13351" y="36693"/>
                    <a:pt x="13119" y="36545"/>
                  </a:cubicBezTo>
                  <a:cubicBezTo>
                    <a:pt x="11661" y="35594"/>
                    <a:pt x="10394" y="34264"/>
                    <a:pt x="9338" y="32806"/>
                  </a:cubicBezTo>
                  <a:cubicBezTo>
                    <a:pt x="9274" y="32722"/>
                    <a:pt x="9211" y="32637"/>
                    <a:pt x="9169" y="32553"/>
                  </a:cubicBezTo>
                  <a:cubicBezTo>
                    <a:pt x="8788" y="32046"/>
                    <a:pt x="8450" y="31518"/>
                    <a:pt x="8133" y="30989"/>
                  </a:cubicBezTo>
                  <a:cubicBezTo>
                    <a:pt x="4880" y="25561"/>
                    <a:pt x="3317" y="18843"/>
                    <a:pt x="5113" y="12759"/>
                  </a:cubicBezTo>
                  <a:cubicBezTo>
                    <a:pt x="5261" y="12295"/>
                    <a:pt x="5430" y="11809"/>
                    <a:pt x="5789" y="11492"/>
                  </a:cubicBezTo>
                  <a:cubicBezTo>
                    <a:pt x="6120" y="11211"/>
                    <a:pt x="6533" y="11111"/>
                    <a:pt x="6970" y="11111"/>
                  </a:cubicBezTo>
                  <a:cubicBezTo>
                    <a:pt x="7452" y="11111"/>
                    <a:pt x="7964" y="11232"/>
                    <a:pt x="8429" y="11365"/>
                  </a:cubicBezTo>
                  <a:cubicBezTo>
                    <a:pt x="9866" y="11767"/>
                    <a:pt x="11556" y="12527"/>
                    <a:pt x="13119" y="12844"/>
                  </a:cubicBezTo>
                  <a:cubicBezTo>
                    <a:pt x="14914" y="7669"/>
                    <a:pt x="15485" y="5176"/>
                    <a:pt x="15485" y="5176"/>
                  </a:cubicBezTo>
                  <a:cubicBezTo>
                    <a:pt x="15485" y="5176"/>
                    <a:pt x="10140" y="698"/>
                    <a:pt x="5303" y="1"/>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30"/>
            <p:cNvSpPr/>
            <p:nvPr/>
          </p:nvSpPr>
          <p:spPr>
            <a:xfrm>
              <a:off x="418610" y="2802471"/>
              <a:ext cx="411342" cy="262481"/>
            </a:xfrm>
            <a:custGeom>
              <a:rect b="b" l="l" r="r" t="t"/>
              <a:pathLst>
                <a:path extrusionOk="0" h="7441" w="11661">
                  <a:moveTo>
                    <a:pt x="9674" y="0"/>
                  </a:moveTo>
                  <a:cubicBezTo>
                    <a:pt x="9597" y="0"/>
                    <a:pt x="9520" y="10"/>
                    <a:pt x="9443" y="32"/>
                  </a:cubicBezTo>
                  <a:cubicBezTo>
                    <a:pt x="5091" y="1278"/>
                    <a:pt x="1838" y="2651"/>
                    <a:pt x="571" y="3221"/>
                  </a:cubicBezTo>
                  <a:cubicBezTo>
                    <a:pt x="212" y="3390"/>
                    <a:pt x="1" y="3771"/>
                    <a:pt x="43" y="4151"/>
                  </a:cubicBezTo>
                  <a:cubicBezTo>
                    <a:pt x="254" y="5461"/>
                    <a:pt x="930" y="6517"/>
                    <a:pt x="1374" y="7087"/>
                  </a:cubicBezTo>
                  <a:cubicBezTo>
                    <a:pt x="1535" y="7313"/>
                    <a:pt x="1796" y="7441"/>
                    <a:pt x="2070" y="7441"/>
                  </a:cubicBezTo>
                  <a:cubicBezTo>
                    <a:pt x="2154" y="7441"/>
                    <a:pt x="2240" y="7429"/>
                    <a:pt x="2324" y="7404"/>
                  </a:cubicBezTo>
                  <a:cubicBezTo>
                    <a:pt x="4986" y="6643"/>
                    <a:pt x="9422" y="4573"/>
                    <a:pt x="11048" y="3792"/>
                  </a:cubicBezTo>
                  <a:cubicBezTo>
                    <a:pt x="11450" y="3602"/>
                    <a:pt x="11661" y="3158"/>
                    <a:pt x="11534" y="2736"/>
                  </a:cubicBezTo>
                  <a:cubicBezTo>
                    <a:pt x="11260" y="1806"/>
                    <a:pt x="10774" y="940"/>
                    <a:pt x="10436" y="412"/>
                  </a:cubicBezTo>
                  <a:cubicBezTo>
                    <a:pt x="10267" y="159"/>
                    <a:pt x="9977" y="0"/>
                    <a:pt x="967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30"/>
            <p:cNvSpPr/>
            <p:nvPr/>
          </p:nvSpPr>
          <p:spPr>
            <a:xfrm>
              <a:off x="452157" y="2406399"/>
              <a:ext cx="66352" cy="67093"/>
            </a:xfrm>
            <a:custGeom>
              <a:rect b="b" l="l" r="r" t="t"/>
              <a:pathLst>
                <a:path extrusionOk="0" h="1902" w="1881">
                  <a:moveTo>
                    <a:pt x="930" y="571"/>
                  </a:moveTo>
                  <a:cubicBezTo>
                    <a:pt x="1141" y="571"/>
                    <a:pt x="1310" y="740"/>
                    <a:pt x="1310" y="951"/>
                  </a:cubicBezTo>
                  <a:cubicBezTo>
                    <a:pt x="1310" y="1162"/>
                    <a:pt x="1141" y="1331"/>
                    <a:pt x="930" y="1331"/>
                  </a:cubicBezTo>
                  <a:cubicBezTo>
                    <a:pt x="739" y="1331"/>
                    <a:pt x="570" y="1162"/>
                    <a:pt x="570" y="951"/>
                  </a:cubicBezTo>
                  <a:cubicBezTo>
                    <a:pt x="570" y="740"/>
                    <a:pt x="739" y="571"/>
                    <a:pt x="930" y="571"/>
                  </a:cubicBezTo>
                  <a:close/>
                  <a:moveTo>
                    <a:pt x="930" y="1"/>
                  </a:moveTo>
                  <a:cubicBezTo>
                    <a:pt x="423" y="1"/>
                    <a:pt x="0" y="423"/>
                    <a:pt x="0" y="951"/>
                  </a:cubicBezTo>
                  <a:cubicBezTo>
                    <a:pt x="0" y="1479"/>
                    <a:pt x="423" y="1902"/>
                    <a:pt x="930" y="1902"/>
                  </a:cubicBezTo>
                  <a:cubicBezTo>
                    <a:pt x="1458" y="1902"/>
                    <a:pt x="1880" y="1479"/>
                    <a:pt x="1880" y="951"/>
                  </a:cubicBezTo>
                  <a:cubicBezTo>
                    <a:pt x="1880" y="423"/>
                    <a:pt x="1458" y="1"/>
                    <a:pt x="93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30"/>
            <p:cNvSpPr/>
            <p:nvPr/>
          </p:nvSpPr>
          <p:spPr>
            <a:xfrm>
              <a:off x="461822" y="2453245"/>
              <a:ext cx="36545" cy="200574"/>
            </a:xfrm>
            <a:custGeom>
              <a:rect b="b" l="l" r="r" t="t"/>
              <a:pathLst>
                <a:path extrusionOk="0" h="5686" w="1036">
                  <a:moveTo>
                    <a:pt x="597" y="1"/>
                  </a:moveTo>
                  <a:cubicBezTo>
                    <a:pt x="462" y="1"/>
                    <a:pt x="337" y="102"/>
                    <a:pt x="318" y="257"/>
                  </a:cubicBezTo>
                  <a:cubicBezTo>
                    <a:pt x="296" y="341"/>
                    <a:pt x="1" y="2686"/>
                    <a:pt x="444" y="5432"/>
                  </a:cubicBezTo>
                  <a:cubicBezTo>
                    <a:pt x="465" y="5580"/>
                    <a:pt x="592" y="5686"/>
                    <a:pt x="719" y="5686"/>
                  </a:cubicBezTo>
                  <a:lnTo>
                    <a:pt x="761" y="5686"/>
                  </a:lnTo>
                  <a:cubicBezTo>
                    <a:pt x="930" y="5665"/>
                    <a:pt x="1036" y="5517"/>
                    <a:pt x="1015" y="5348"/>
                  </a:cubicBezTo>
                  <a:cubicBezTo>
                    <a:pt x="592" y="2686"/>
                    <a:pt x="888" y="341"/>
                    <a:pt x="888" y="320"/>
                  </a:cubicBezTo>
                  <a:cubicBezTo>
                    <a:pt x="909" y="172"/>
                    <a:pt x="803" y="25"/>
                    <a:pt x="634" y="3"/>
                  </a:cubicBezTo>
                  <a:cubicBezTo>
                    <a:pt x="622" y="2"/>
                    <a:pt x="609" y="1"/>
                    <a:pt x="59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30"/>
            <p:cNvSpPr/>
            <p:nvPr/>
          </p:nvSpPr>
          <p:spPr>
            <a:xfrm>
              <a:off x="385063" y="2560553"/>
              <a:ext cx="197505" cy="97747"/>
            </a:xfrm>
            <a:custGeom>
              <a:rect b="b" l="l" r="r" t="t"/>
              <a:pathLst>
                <a:path extrusionOk="0" h="2771" w="5599">
                  <a:moveTo>
                    <a:pt x="292" y="1"/>
                  </a:moveTo>
                  <a:cubicBezTo>
                    <a:pt x="280" y="1"/>
                    <a:pt x="267" y="1"/>
                    <a:pt x="254" y="3"/>
                  </a:cubicBezTo>
                  <a:cubicBezTo>
                    <a:pt x="107" y="46"/>
                    <a:pt x="1" y="172"/>
                    <a:pt x="22" y="341"/>
                  </a:cubicBezTo>
                  <a:cubicBezTo>
                    <a:pt x="22" y="362"/>
                    <a:pt x="445" y="2771"/>
                    <a:pt x="2874" y="2771"/>
                  </a:cubicBezTo>
                  <a:lnTo>
                    <a:pt x="2895" y="2771"/>
                  </a:lnTo>
                  <a:cubicBezTo>
                    <a:pt x="5388" y="2749"/>
                    <a:pt x="5578" y="468"/>
                    <a:pt x="5578" y="447"/>
                  </a:cubicBezTo>
                  <a:cubicBezTo>
                    <a:pt x="5599" y="299"/>
                    <a:pt x="5472" y="151"/>
                    <a:pt x="5324" y="151"/>
                  </a:cubicBezTo>
                  <a:cubicBezTo>
                    <a:pt x="5312" y="150"/>
                    <a:pt x="5299" y="149"/>
                    <a:pt x="5288" y="149"/>
                  </a:cubicBezTo>
                  <a:cubicBezTo>
                    <a:pt x="5137" y="149"/>
                    <a:pt x="5027" y="268"/>
                    <a:pt x="5007" y="405"/>
                  </a:cubicBezTo>
                  <a:cubicBezTo>
                    <a:pt x="5007" y="489"/>
                    <a:pt x="4859" y="2179"/>
                    <a:pt x="2895" y="2200"/>
                  </a:cubicBezTo>
                  <a:lnTo>
                    <a:pt x="2874" y="2200"/>
                  </a:lnTo>
                  <a:cubicBezTo>
                    <a:pt x="930" y="2200"/>
                    <a:pt x="592" y="320"/>
                    <a:pt x="592" y="257"/>
                  </a:cubicBezTo>
                  <a:cubicBezTo>
                    <a:pt x="554" y="102"/>
                    <a:pt x="427" y="1"/>
                    <a:pt x="29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30"/>
            <p:cNvSpPr/>
            <p:nvPr/>
          </p:nvSpPr>
          <p:spPr>
            <a:xfrm>
              <a:off x="548282" y="2544996"/>
              <a:ext cx="43247" cy="40284"/>
            </a:xfrm>
            <a:custGeom>
              <a:rect b="b" l="l" r="r" t="t"/>
              <a:pathLst>
                <a:path extrusionOk="0" h="1142" w="1226">
                  <a:moveTo>
                    <a:pt x="782" y="1"/>
                  </a:moveTo>
                  <a:lnTo>
                    <a:pt x="0" y="930"/>
                  </a:lnTo>
                  <a:lnTo>
                    <a:pt x="1225" y="1141"/>
                  </a:lnTo>
                  <a:lnTo>
                    <a:pt x="78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30"/>
            <p:cNvSpPr/>
            <p:nvPr/>
          </p:nvSpPr>
          <p:spPr>
            <a:xfrm>
              <a:off x="408168" y="2494976"/>
              <a:ext cx="145333" cy="25469"/>
            </a:xfrm>
            <a:custGeom>
              <a:rect b="b" l="l" r="r" t="t"/>
              <a:pathLst>
                <a:path extrusionOk="0" h="722" w="4120">
                  <a:moveTo>
                    <a:pt x="1417" y="1"/>
                  </a:moveTo>
                  <a:cubicBezTo>
                    <a:pt x="777" y="1"/>
                    <a:pt x="316" y="24"/>
                    <a:pt x="275" y="24"/>
                  </a:cubicBezTo>
                  <a:cubicBezTo>
                    <a:pt x="106" y="46"/>
                    <a:pt x="1" y="172"/>
                    <a:pt x="1" y="341"/>
                  </a:cubicBezTo>
                  <a:cubicBezTo>
                    <a:pt x="1" y="478"/>
                    <a:pt x="128" y="597"/>
                    <a:pt x="264" y="597"/>
                  </a:cubicBezTo>
                  <a:cubicBezTo>
                    <a:pt x="275" y="597"/>
                    <a:pt x="286" y="596"/>
                    <a:pt x="297" y="595"/>
                  </a:cubicBezTo>
                  <a:cubicBezTo>
                    <a:pt x="306" y="595"/>
                    <a:pt x="695" y="578"/>
                    <a:pt x="1258" y="578"/>
                  </a:cubicBezTo>
                  <a:cubicBezTo>
                    <a:pt x="1962" y="578"/>
                    <a:pt x="2937" y="604"/>
                    <a:pt x="3782" y="722"/>
                  </a:cubicBezTo>
                  <a:lnTo>
                    <a:pt x="3824" y="722"/>
                  </a:lnTo>
                  <a:cubicBezTo>
                    <a:pt x="3951" y="722"/>
                    <a:pt x="4078" y="616"/>
                    <a:pt x="4099" y="489"/>
                  </a:cubicBezTo>
                  <a:cubicBezTo>
                    <a:pt x="4120" y="320"/>
                    <a:pt x="4014" y="172"/>
                    <a:pt x="3845" y="151"/>
                  </a:cubicBezTo>
                  <a:cubicBezTo>
                    <a:pt x="3038" y="30"/>
                    <a:pt x="2120" y="1"/>
                    <a:pt x="141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30"/>
            <p:cNvSpPr/>
            <p:nvPr/>
          </p:nvSpPr>
          <p:spPr>
            <a:xfrm>
              <a:off x="375398" y="2542774"/>
              <a:ext cx="43247" cy="39508"/>
            </a:xfrm>
            <a:custGeom>
              <a:rect b="b" l="l" r="r" t="t"/>
              <a:pathLst>
                <a:path extrusionOk="0" h="1120" w="1226">
                  <a:moveTo>
                    <a:pt x="423" y="0"/>
                  </a:moveTo>
                  <a:lnTo>
                    <a:pt x="0" y="1120"/>
                  </a:lnTo>
                  <a:lnTo>
                    <a:pt x="0" y="1120"/>
                  </a:lnTo>
                  <a:lnTo>
                    <a:pt x="1226" y="930"/>
                  </a:lnTo>
                  <a:lnTo>
                    <a:pt x="423"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30"/>
            <p:cNvSpPr/>
            <p:nvPr/>
          </p:nvSpPr>
          <p:spPr>
            <a:xfrm>
              <a:off x="417869" y="1768515"/>
              <a:ext cx="518648" cy="550537"/>
            </a:xfrm>
            <a:custGeom>
              <a:rect b="b" l="l" r="r" t="t"/>
              <a:pathLst>
                <a:path extrusionOk="0" h="15607" w="14703">
                  <a:moveTo>
                    <a:pt x="8805" y="1"/>
                  </a:moveTo>
                  <a:cubicBezTo>
                    <a:pt x="7829" y="1"/>
                    <a:pt x="6945" y="251"/>
                    <a:pt x="6147" y="656"/>
                  </a:cubicBezTo>
                  <a:cubicBezTo>
                    <a:pt x="5112" y="1184"/>
                    <a:pt x="4204" y="1987"/>
                    <a:pt x="3444" y="2895"/>
                  </a:cubicBezTo>
                  <a:cubicBezTo>
                    <a:pt x="2683" y="3825"/>
                    <a:pt x="2071" y="4839"/>
                    <a:pt x="1585" y="5747"/>
                  </a:cubicBezTo>
                  <a:cubicBezTo>
                    <a:pt x="951" y="6993"/>
                    <a:pt x="148" y="9740"/>
                    <a:pt x="22" y="10099"/>
                  </a:cubicBezTo>
                  <a:cubicBezTo>
                    <a:pt x="0" y="10183"/>
                    <a:pt x="43" y="10268"/>
                    <a:pt x="106" y="10289"/>
                  </a:cubicBezTo>
                  <a:cubicBezTo>
                    <a:pt x="2599" y="11049"/>
                    <a:pt x="4922" y="11915"/>
                    <a:pt x="6866" y="12739"/>
                  </a:cubicBezTo>
                  <a:cubicBezTo>
                    <a:pt x="9802" y="13964"/>
                    <a:pt x="11893" y="15063"/>
                    <a:pt x="12421" y="15570"/>
                  </a:cubicBezTo>
                  <a:cubicBezTo>
                    <a:pt x="12455" y="15595"/>
                    <a:pt x="12495" y="15607"/>
                    <a:pt x="12533" y="15607"/>
                  </a:cubicBezTo>
                  <a:cubicBezTo>
                    <a:pt x="12593" y="15607"/>
                    <a:pt x="12649" y="15579"/>
                    <a:pt x="12675" y="15528"/>
                  </a:cubicBezTo>
                  <a:cubicBezTo>
                    <a:pt x="13097" y="14577"/>
                    <a:pt x="13710" y="12908"/>
                    <a:pt x="14153" y="10986"/>
                  </a:cubicBezTo>
                  <a:cubicBezTo>
                    <a:pt x="14365" y="10056"/>
                    <a:pt x="14534" y="9064"/>
                    <a:pt x="14618" y="8071"/>
                  </a:cubicBezTo>
                  <a:cubicBezTo>
                    <a:pt x="14703" y="6993"/>
                    <a:pt x="14703" y="5916"/>
                    <a:pt x="14513" y="4923"/>
                  </a:cubicBezTo>
                  <a:cubicBezTo>
                    <a:pt x="14175" y="2959"/>
                    <a:pt x="13203" y="1290"/>
                    <a:pt x="11175" y="487"/>
                  </a:cubicBezTo>
                  <a:cubicBezTo>
                    <a:pt x="10985" y="403"/>
                    <a:pt x="10752" y="318"/>
                    <a:pt x="10541" y="255"/>
                  </a:cubicBezTo>
                  <a:cubicBezTo>
                    <a:pt x="9933" y="80"/>
                    <a:pt x="9354" y="1"/>
                    <a:pt x="8805"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30"/>
            <p:cNvSpPr/>
            <p:nvPr/>
          </p:nvSpPr>
          <p:spPr>
            <a:xfrm>
              <a:off x="539322" y="1791656"/>
              <a:ext cx="397197" cy="261564"/>
            </a:xfrm>
            <a:custGeom>
              <a:rect b="b" l="l" r="r" t="t"/>
              <a:pathLst>
                <a:path extrusionOk="0" h="7415" w="11260">
                  <a:moveTo>
                    <a:pt x="2704" y="0"/>
                  </a:moveTo>
                  <a:cubicBezTo>
                    <a:pt x="1669" y="528"/>
                    <a:pt x="761" y="1331"/>
                    <a:pt x="1" y="2239"/>
                  </a:cubicBezTo>
                  <a:cubicBezTo>
                    <a:pt x="1817" y="2514"/>
                    <a:pt x="3528" y="3063"/>
                    <a:pt x="5049" y="3718"/>
                  </a:cubicBezTo>
                  <a:cubicBezTo>
                    <a:pt x="7880" y="4943"/>
                    <a:pt x="10098" y="6528"/>
                    <a:pt x="11175" y="7415"/>
                  </a:cubicBezTo>
                  <a:cubicBezTo>
                    <a:pt x="11260" y="6337"/>
                    <a:pt x="11260" y="5260"/>
                    <a:pt x="11070" y="4267"/>
                  </a:cubicBezTo>
                  <a:cubicBezTo>
                    <a:pt x="9401" y="2683"/>
                    <a:pt x="7838" y="1669"/>
                    <a:pt x="6507" y="1035"/>
                  </a:cubicBezTo>
                  <a:cubicBezTo>
                    <a:pt x="4859" y="254"/>
                    <a:pt x="3528" y="43"/>
                    <a:pt x="2704"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30"/>
            <p:cNvSpPr/>
            <p:nvPr/>
          </p:nvSpPr>
          <p:spPr>
            <a:xfrm>
              <a:off x="417869" y="1971243"/>
              <a:ext cx="499282" cy="347812"/>
            </a:xfrm>
            <a:custGeom>
              <a:rect b="b" l="l" r="r" t="t"/>
              <a:pathLst>
                <a:path extrusionOk="0" h="9860" w="14154">
                  <a:moveTo>
                    <a:pt x="1585" y="0"/>
                  </a:moveTo>
                  <a:cubicBezTo>
                    <a:pt x="951" y="1246"/>
                    <a:pt x="148" y="3993"/>
                    <a:pt x="22" y="4352"/>
                  </a:cubicBezTo>
                  <a:cubicBezTo>
                    <a:pt x="0" y="4436"/>
                    <a:pt x="43" y="4521"/>
                    <a:pt x="106" y="4542"/>
                  </a:cubicBezTo>
                  <a:cubicBezTo>
                    <a:pt x="2599" y="5302"/>
                    <a:pt x="4922" y="6168"/>
                    <a:pt x="6866" y="6992"/>
                  </a:cubicBezTo>
                  <a:cubicBezTo>
                    <a:pt x="9802" y="8217"/>
                    <a:pt x="11893" y="9316"/>
                    <a:pt x="12421" y="9823"/>
                  </a:cubicBezTo>
                  <a:cubicBezTo>
                    <a:pt x="12455" y="9848"/>
                    <a:pt x="12495" y="9860"/>
                    <a:pt x="12533" y="9860"/>
                  </a:cubicBezTo>
                  <a:cubicBezTo>
                    <a:pt x="12593" y="9860"/>
                    <a:pt x="12649" y="9832"/>
                    <a:pt x="12675" y="9781"/>
                  </a:cubicBezTo>
                  <a:cubicBezTo>
                    <a:pt x="13097" y="8830"/>
                    <a:pt x="13710" y="7161"/>
                    <a:pt x="14153" y="5239"/>
                  </a:cubicBezTo>
                  <a:cubicBezTo>
                    <a:pt x="12104" y="3549"/>
                    <a:pt x="9696" y="2366"/>
                    <a:pt x="7478" y="1563"/>
                  </a:cubicBezTo>
                  <a:cubicBezTo>
                    <a:pt x="5070" y="676"/>
                    <a:pt x="2873" y="211"/>
                    <a:pt x="1585"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30"/>
            <p:cNvSpPr/>
            <p:nvPr/>
          </p:nvSpPr>
          <p:spPr>
            <a:xfrm>
              <a:off x="417869" y="1768515"/>
              <a:ext cx="394198" cy="449404"/>
            </a:xfrm>
            <a:custGeom>
              <a:rect b="b" l="l" r="r" t="t"/>
              <a:pathLst>
                <a:path extrusionOk="0" h="12740" w="11175">
                  <a:moveTo>
                    <a:pt x="8805" y="1"/>
                  </a:moveTo>
                  <a:cubicBezTo>
                    <a:pt x="7829" y="1"/>
                    <a:pt x="6945" y="251"/>
                    <a:pt x="6147" y="656"/>
                  </a:cubicBezTo>
                  <a:cubicBezTo>
                    <a:pt x="5112" y="1184"/>
                    <a:pt x="4204" y="1987"/>
                    <a:pt x="3444" y="2895"/>
                  </a:cubicBezTo>
                  <a:cubicBezTo>
                    <a:pt x="2683" y="3825"/>
                    <a:pt x="2071" y="4839"/>
                    <a:pt x="1585" y="5747"/>
                  </a:cubicBezTo>
                  <a:cubicBezTo>
                    <a:pt x="951" y="6993"/>
                    <a:pt x="148" y="9740"/>
                    <a:pt x="22" y="10099"/>
                  </a:cubicBezTo>
                  <a:cubicBezTo>
                    <a:pt x="0" y="10183"/>
                    <a:pt x="43" y="10268"/>
                    <a:pt x="106" y="10289"/>
                  </a:cubicBezTo>
                  <a:cubicBezTo>
                    <a:pt x="2599" y="11049"/>
                    <a:pt x="4922" y="11915"/>
                    <a:pt x="6866" y="12739"/>
                  </a:cubicBezTo>
                  <a:cubicBezTo>
                    <a:pt x="6802" y="10901"/>
                    <a:pt x="7014" y="9064"/>
                    <a:pt x="7478" y="7310"/>
                  </a:cubicBezTo>
                  <a:cubicBezTo>
                    <a:pt x="7732" y="6296"/>
                    <a:pt x="8070" y="5325"/>
                    <a:pt x="8492" y="4374"/>
                  </a:cubicBezTo>
                  <a:cubicBezTo>
                    <a:pt x="8851" y="3550"/>
                    <a:pt x="9274" y="2748"/>
                    <a:pt x="9760" y="1987"/>
                  </a:cubicBezTo>
                  <a:cubicBezTo>
                    <a:pt x="9823" y="1881"/>
                    <a:pt x="9886" y="1797"/>
                    <a:pt x="9950" y="1691"/>
                  </a:cubicBezTo>
                  <a:cubicBezTo>
                    <a:pt x="10393" y="1058"/>
                    <a:pt x="10752" y="699"/>
                    <a:pt x="11175" y="487"/>
                  </a:cubicBezTo>
                  <a:cubicBezTo>
                    <a:pt x="10985" y="403"/>
                    <a:pt x="10752" y="318"/>
                    <a:pt x="10541" y="255"/>
                  </a:cubicBezTo>
                  <a:cubicBezTo>
                    <a:pt x="9933" y="80"/>
                    <a:pt x="9354" y="1"/>
                    <a:pt x="880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30"/>
            <p:cNvSpPr/>
            <p:nvPr/>
          </p:nvSpPr>
          <p:spPr>
            <a:xfrm>
              <a:off x="1066898" y="1471215"/>
              <a:ext cx="613291" cy="527326"/>
            </a:xfrm>
            <a:custGeom>
              <a:rect b="b" l="l" r="r" t="t"/>
              <a:pathLst>
                <a:path extrusionOk="0" h="14949" w="17386">
                  <a:moveTo>
                    <a:pt x="1437" y="1"/>
                  </a:moveTo>
                  <a:cubicBezTo>
                    <a:pt x="1437" y="1"/>
                    <a:pt x="1627" y="3402"/>
                    <a:pt x="0" y="4437"/>
                  </a:cubicBezTo>
                  <a:cubicBezTo>
                    <a:pt x="0" y="4437"/>
                    <a:pt x="5957" y="11619"/>
                    <a:pt x="7626" y="13647"/>
                  </a:cubicBezTo>
                  <a:cubicBezTo>
                    <a:pt x="8325" y="14505"/>
                    <a:pt x="8828" y="14949"/>
                    <a:pt x="9379" y="14949"/>
                  </a:cubicBezTo>
                  <a:cubicBezTo>
                    <a:pt x="10144" y="14949"/>
                    <a:pt x="11003" y="14096"/>
                    <a:pt x="12611" y="12316"/>
                  </a:cubicBezTo>
                  <a:cubicBezTo>
                    <a:pt x="12886" y="12021"/>
                    <a:pt x="13161" y="11704"/>
                    <a:pt x="13414" y="11366"/>
                  </a:cubicBezTo>
                  <a:cubicBezTo>
                    <a:pt x="14407" y="10056"/>
                    <a:pt x="15294" y="8577"/>
                    <a:pt x="15949" y="7331"/>
                  </a:cubicBezTo>
                  <a:cubicBezTo>
                    <a:pt x="16857" y="5620"/>
                    <a:pt x="17385" y="4289"/>
                    <a:pt x="17385" y="4289"/>
                  </a:cubicBezTo>
                  <a:cubicBezTo>
                    <a:pt x="17385" y="4289"/>
                    <a:pt x="16540" y="3275"/>
                    <a:pt x="16224" y="1459"/>
                  </a:cubicBezTo>
                  <a:lnTo>
                    <a:pt x="1437"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30"/>
            <p:cNvSpPr/>
            <p:nvPr/>
          </p:nvSpPr>
          <p:spPr>
            <a:xfrm>
              <a:off x="1066898" y="1471215"/>
              <a:ext cx="613291" cy="527326"/>
            </a:xfrm>
            <a:custGeom>
              <a:rect b="b" l="l" r="r" t="t"/>
              <a:pathLst>
                <a:path extrusionOk="0" h="14949" w="17386">
                  <a:moveTo>
                    <a:pt x="1437" y="1"/>
                  </a:moveTo>
                  <a:cubicBezTo>
                    <a:pt x="1437" y="1"/>
                    <a:pt x="1627" y="3402"/>
                    <a:pt x="0" y="4437"/>
                  </a:cubicBezTo>
                  <a:cubicBezTo>
                    <a:pt x="0" y="4437"/>
                    <a:pt x="5957" y="11619"/>
                    <a:pt x="7626" y="13647"/>
                  </a:cubicBezTo>
                  <a:cubicBezTo>
                    <a:pt x="8325" y="14505"/>
                    <a:pt x="8828" y="14949"/>
                    <a:pt x="9379" y="14949"/>
                  </a:cubicBezTo>
                  <a:cubicBezTo>
                    <a:pt x="10144" y="14949"/>
                    <a:pt x="11003" y="14096"/>
                    <a:pt x="12611" y="12316"/>
                  </a:cubicBezTo>
                  <a:cubicBezTo>
                    <a:pt x="12886" y="12021"/>
                    <a:pt x="13161" y="11704"/>
                    <a:pt x="13414" y="11366"/>
                  </a:cubicBezTo>
                  <a:lnTo>
                    <a:pt x="13414" y="11366"/>
                  </a:lnTo>
                  <a:cubicBezTo>
                    <a:pt x="13139" y="11492"/>
                    <a:pt x="12865" y="11661"/>
                    <a:pt x="12611" y="11852"/>
                  </a:cubicBezTo>
                  <a:cubicBezTo>
                    <a:pt x="12020" y="12337"/>
                    <a:pt x="11428" y="12908"/>
                    <a:pt x="10668" y="12992"/>
                  </a:cubicBezTo>
                  <a:cubicBezTo>
                    <a:pt x="10613" y="12997"/>
                    <a:pt x="10558" y="13000"/>
                    <a:pt x="10503" y="13000"/>
                  </a:cubicBezTo>
                  <a:cubicBezTo>
                    <a:pt x="9660" y="13000"/>
                    <a:pt x="8895" y="12406"/>
                    <a:pt x="8260" y="11830"/>
                  </a:cubicBezTo>
                  <a:cubicBezTo>
                    <a:pt x="7816" y="11408"/>
                    <a:pt x="7373" y="10985"/>
                    <a:pt x="6950" y="10542"/>
                  </a:cubicBezTo>
                  <a:cubicBezTo>
                    <a:pt x="6507" y="10098"/>
                    <a:pt x="6591" y="9359"/>
                    <a:pt x="7119" y="9042"/>
                  </a:cubicBezTo>
                  <a:cubicBezTo>
                    <a:pt x="7732" y="8683"/>
                    <a:pt x="8281" y="8197"/>
                    <a:pt x="8725" y="7648"/>
                  </a:cubicBezTo>
                  <a:cubicBezTo>
                    <a:pt x="9668" y="8384"/>
                    <a:pt x="10850" y="8732"/>
                    <a:pt x="12038" y="8732"/>
                  </a:cubicBezTo>
                  <a:cubicBezTo>
                    <a:pt x="13031" y="8732"/>
                    <a:pt x="14027" y="8490"/>
                    <a:pt x="14893" y="8028"/>
                  </a:cubicBezTo>
                  <a:cubicBezTo>
                    <a:pt x="15273" y="7838"/>
                    <a:pt x="15632" y="7606"/>
                    <a:pt x="15949" y="7331"/>
                  </a:cubicBezTo>
                  <a:cubicBezTo>
                    <a:pt x="16857" y="5620"/>
                    <a:pt x="17385" y="4289"/>
                    <a:pt x="17385" y="4289"/>
                  </a:cubicBezTo>
                  <a:cubicBezTo>
                    <a:pt x="17385" y="4289"/>
                    <a:pt x="16540" y="3275"/>
                    <a:pt x="16224" y="1459"/>
                  </a:cubicBezTo>
                  <a:lnTo>
                    <a:pt x="1437" y="1"/>
                  </a:ln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30"/>
            <p:cNvSpPr/>
            <p:nvPr/>
          </p:nvSpPr>
          <p:spPr>
            <a:xfrm>
              <a:off x="1019947" y="1619442"/>
              <a:ext cx="695270" cy="417762"/>
            </a:xfrm>
            <a:custGeom>
              <a:rect b="b" l="l" r="r" t="t"/>
              <a:pathLst>
                <a:path extrusionOk="0" h="11843" w="19710">
                  <a:moveTo>
                    <a:pt x="19135" y="1"/>
                  </a:moveTo>
                  <a:cubicBezTo>
                    <a:pt x="19115" y="1"/>
                    <a:pt x="19095" y="1"/>
                    <a:pt x="19075" y="3"/>
                  </a:cubicBezTo>
                  <a:cubicBezTo>
                    <a:pt x="18970" y="3"/>
                    <a:pt x="18843" y="24"/>
                    <a:pt x="18716" y="87"/>
                  </a:cubicBezTo>
                  <a:cubicBezTo>
                    <a:pt x="18716" y="87"/>
                    <a:pt x="13309" y="9846"/>
                    <a:pt x="11154" y="10227"/>
                  </a:cubicBezTo>
                  <a:cubicBezTo>
                    <a:pt x="11113" y="10234"/>
                    <a:pt x="11071" y="10238"/>
                    <a:pt x="11027" y="10238"/>
                  </a:cubicBezTo>
                  <a:cubicBezTo>
                    <a:pt x="8956" y="10238"/>
                    <a:pt x="3468" y="2080"/>
                    <a:pt x="1627" y="446"/>
                  </a:cubicBezTo>
                  <a:cubicBezTo>
                    <a:pt x="1078" y="446"/>
                    <a:pt x="529" y="467"/>
                    <a:pt x="1" y="510"/>
                  </a:cubicBezTo>
                  <a:cubicBezTo>
                    <a:pt x="444" y="1017"/>
                    <a:pt x="2852" y="3742"/>
                    <a:pt x="4690" y="6044"/>
                  </a:cubicBezTo>
                  <a:cubicBezTo>
                    <a:pt x="6739" y="8600"/>
                    <a:pt x="8978" y="11600"/>
                    <a:pt x="10563" y="11832"/>
                  </a:cubicBezTo>
                  <a:cubicBezTo>
                    <a:pt x="10608" y="11839"/>
                    <a:pt x="10654" y="11842"/>
                    <a:pt x="10701" y="11842"/>
                  </a:cubicBezTo>
                  <a:cubicBezTo>
                    <a:pt x="12293" y="11842"/>
                    <a:pt x="15097" y="8121"/>
                    <a:pt x="16984" y="5495"/>
                  </a:cubicBezTo>
                  <a:cubicBezTo>
                    <a:pt x="18801" y="2981"/>
                    <a:pt x="19604" y="489"/>
                    <a:pt x="19688" y="172"/>
                  </a:cubicBezTo>
                  <a:cubicBezTo>
                    <a:pt x="19709" y="151"/>
                    <a:pt x="19709" y="151"/>
                    <a:pt x="19709" y="151"/>
                  </a:cubicBezTo>
                  <a:cubicBezTo>
                    <a:pt x="19709" y="151"/>
                    <a:pt x="19447" y="1"/>
                    <a:pt x="1913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30"/>
            <p:cNvSpPr/>
            <p:nvPr/>
          </p:nvSpPr>
          <p:spPr>
            <a:xfrm>
              <a:off x="1098187" y="1008684"/>
              <a:ext cx="579745" cy="621687"/>
            </a:xfrm>
            <a:custGeom>
              <a:rect b="b" l="l" r="r" t="t"/>
              <a:pathLst>
                <a:path extrusionOk="0" h="17624" w="16435">
                  <a:moveTo>
                    <a:pt x="5684" y="0"/>
                  </a:moveTo>
                  <a:cubicBezTo>
                    <a:pt x="4343" y="0"/>
                    <a:pt x="3019" y="93"/>
                    <a:pt x="1838" y="333"/>
                  </a:cubicBezTo>
                  <a:cubicBezTo>
                    <a:pt x="1838" y="333"/>
                    <a:pt x="740" y="4431"/>
                    <a:pt x="381" y="9311"/>
                  </a:cubicBezTo>
                  <a:cubicBezTo>
                    <a:pt x="1" y="14169"/>
                    <a:pt x="888" y="14909"/>
                    <a:pt x="2641" y="16218"/>
                  </a:cubicBezTo>
                  <a:cubicBezTo>
                    <a:pt x="4415" y="17507"/>
                    <a:pt x="7732" y="17401"/>
                    <a:pt x="9971" y="17570"/>
                  </a:cubicBezTo>
                  <a:cubicBezTo>
                    <a:pt x="10392" y="17602"/>
                    <a:pt x="10809" y="17624"/>
                    <a:pt x="11214" y="17624"/>
                  </a:cubicBezTo>
                  <a:cubicBezTo>
                    <a:pt x="12967" y="17624"/>
                    <a:pt x="14521" y="17212"/>
                    <a:pt x="15379" y="15394"/>
                  </a:cubicBezTo>
                  <a:cubicBezTo>
                    <a:pt x="16435" y="13155"/>
                    <a:pt x="16224" y="10325"/>
                    <a:pt x="16224" y="10325"/>
                  </a:cubicBezTo>
                  <a:cubicBezTo>
                    <a:pt x="16224" y="10325"/>
                    <a:pt x="16055" y="3354"/>
                    <a:pt x="14999" y="1072"/>
                  </a:cubicBezTo>
                  <a:cubicBezTo>
                    <a:pt x="14999" y="1072"/>
                    <a:pt x="10243" y="0"/>
                    <a:pt x="5684"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30"/>
            <p:cNvSpPr/>
            <p:nvPr/>
          </p:nvSpPr>
          <p:spPr>
            <a:xfrm>
              <a:off x="917860" y="809555"/>
              <a:ext cx="901664" cy="954083"/>
            </a:xfrm>
            <a:custGeom>
              <a:rect b="b" l="l" r="r" t="t"/>
              <a:pathLst>
                <a:path extrusionOk="0" h="27047" w="25561">
                  <a:moveTo>
                    <a:pt x="10196" y="0"/>
                  </a:moveTo>
                  <a:cubicBezTo>
                    <a:pt x="9738" y="0"/>
                    <a:pt x="9234" y="45"/>
                    <a:pt x="8683" y="148"/>
                  </a:cubicBezTo>
                  <a:cubicBezTo>
                    <a:pt x="4606" y="887"/>
                    <a:pt x="5070" y="3380"/>
                    <a:pt x="5070" y="3380"/>
                  </a:cubicBezTo>
                  <a:cubicBezTo>
                    <a:pt x="3380" y="3760"/>
                    <a:pt x="1775" y="5154"/>
                    <a:pt x="1374" y="7879"/>
                  </a:cubicBezTo>
                  <a:cubicBezTo>
                    <a:pt x="951" y="10583"/>
                    <a:pt x="2683" y="11343"/>
                    <a:pt x="2683" y="11343"/>
                  </a:cubicBezTo>
                  <a:cubicBezTo>
                    <a:pt x="2683" y="11343"/>
                    <a:pt x="677" y="11893"/>
                    <a:pt x="339" y="14808"/>
                  </a:cubicBezTo>
                  <a:cubicBezTo>
                    <a:pt x="1" y="17744"/>
                    <a:pt x="2388" y="18758"/>
                    <a:pt x="2388" y="18758"/>
                  </a:cubicBezTo>
                  <a:cubicBezTo>
                    <a:pt x="1036" y="19138"/>
                    <a:pt x="381" y="21441"/>
                    <a:pt x="2514" y="23279"/>
                  </a:cubicBezTo>
                  <a:cubicBezTo>
                    <a:pt x="3274" y="23919"/>
                    <a:pt x="3889" y="24126"/>
                    <a:pt x="4367" y="24126"/>
                  </a:cubicBezTo>
                  <a:cubicBezTo>
                    <a:pt x="5245" y="24126"/>
                    <a:pt x="5662" y="23426"/>
                    <a:pt x="5662" y="23426"/>
                  </a:cubicBezTo>
                  <a:cubicBezTo>
                    <a:pt x="5662" y="23426"/>
                    <a:pt x="6169" y="26384"/>
                    <a:pt x="8809" y="26954"/>
                  </a:cubicBezTo>
                  <a:cubicBezTo>
                    <a:pt x="9074" y="27013"/>
                    <a:pt x="9324" y="27039"/>
                    <a:pt x="9562" y="27039"/>
                  </a:cubicBezTo>
                  <a:cubicBezTo>
                    <a:pt x="11718" y="27039"/>
                    <a:pt x="12781" y="24863"/>
                    <a:pt x="12781" y="24863"/>
                  </a:cubicBezTo>
                  <a:cubicBezTo>
                    <a:pt x="12781" y="24863"/>
                    <a:pt x="14246" y="27047"/>
                    <a:pt x="16587" y="27047"/>
                  </a:cubicBezTo>
                  <a:cubicBezTo>
                    <a:pt x="17027" y="27047"/>
                    <a:pt x="17499" y="26969"/>
                    <a:pt x="17998" y="26785"/>
                  </a:cubicBezTo>
                  <a:cubicBezTo>
                    <a:pt x="18991" y="26426"/>
                    <a:pt x="19667" y="25877"/>
                    <a:pt x="20111" y="25306"/>
                  </a:cubicBezTo>
                  <a:cubicBezTo>
                    <a:pt x="21061" y="24039"/>
                    <a:pt x="20977" y="22603"/>
                    <a:pt x="20977" y="22603"/>
                  </a:cubicBezTo>
                  <a:cubicBezTo>
                    <a:pt x="20977" y="22603"/>
                    <a:pt x="24885" y="21187"/>
                    <a:pt x="25223" y="18251"/>
                  </a:cubicBezTo>
                  <a:cubicBezTo>
                    <a:pt x="25561" y="15315"/>
                    <a:pt x="23427" y="13519"/>
                    <a:pt x="23427" y="13519"/>
                  </a:cubicBezTo>
                  <a:cubicBezTo>
                    <a:pt x="23427" y="13519"/>
                    <a:pt x="24758" y="12252"/>
                    <a:pt x="24758" y="10752"/>
                  </a:cubicBezTo>
                  <a:cubicBezTo>
                    <a:pt x="24758" y="10139"/>
                    <a:pt x="24547" y="9611"/>
                    <a:pt x="24314" y="9210"/>
                  </a:cubicBezTo>
                  <a:cubicBezTo>
                    <a:pt x="23997" y="8618"/>
                    <a:pt x="23596" y="8280"/>
                    <a:pt x="23596" y="8280"/>
                  </a:cubicBezTo>
                  <a:cubicBezTo>
                    <a:pt x="23596" y="5492"/>
                    <a:pt x="21716" y="2155"/>
                    <a:pt x="19435" y="1056"/>
                  </a:cubicBezTo>
                  <a:cubicBezTo>
                    <a:pt x="18913" y="812"/>
                    <a:pt x="18358" y="717"/>
                    <a:pt x="17813" y="717"/>
                  </a:cubicBezTo>
                  <a:cubicBezTo>
                    <a:pt x="15952" y="717"/>
                    <a:pt x="14196" y="1817"/>
                    <a:pt x="14196" y="1817"/>
                  </a:cubicBezTo>
                  <a:cubicBezTo>
                    <a:pt x="14196" y="1817"/>
                    <a:pt x="13122" y="0"/>
                    <a:pt x="1019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30"/>
            <p:cNvSpPr/>
            <p:nvPr/>
          </p:nvSpPr>
          <p:spPr>
            <a:xfrm>
              <a:off x="917860" y="809555"/>
              <a:ext cx="857712" cy="954083"/>
            </a:xfrm>
            <a:custGeom>
              <a:rect b="b" l="l" r="r" t="t"/>
              <a:pathLst>
                <a:path extrusionOk="0" h="27047" w="24315">
                  <a:moveTo>
                    <a:pt x="10196" y="0"/>
                  </a:moveTo>
                  <a:cubicBezTo>
                    <a:pt x="9738" y="0"/>
                    <a:pt x="9234" y="45"/>
                    <a:pt x="8683" y="148"/>
                  </a:cubicBezTo>
                  <a:cubicBezTo>
                    <a:pt x="4606" y="887"/>
                    <a:pt x="5070" y="3380"/>
                    <a:pt x="5070" y="3380"/>
                  </a:cubicBezTo>
                  <a:cubicBezTo>
                    <a:pt x="3380" y="3760"/>
                    <a:pt x="1775" y="5154"/>
                    <a:pt x="1374" y="7879"/>
                  </a:cubicBezTo>
                  <a:cubicBezTo>
                    <a:pt x="951" y="10583"/>
                    <a:pt x="2683" y="11343"/>
                    <a:pt x="2683" y="11343"/>
                  </a:cubicBezTo>
                  <a:cubicBezTo>
                    <a:pt x="2683" y="11343"/>
                    <a:pt x="677" y="11893"/>
                    <a:pt x="339" y="14808"/>
                  </a:cubicBezTo>
                  <a:cubicBezTo>
                    <a:pt x="1" y="17744"/>
                    <a:pt x="2388" y="18758"/>
                    <a:pt x="2388" y="18758"/>
                  </a:cubicBezTo>
                  <a:cubicBezTo>
                    <a:pt x="1036" y="19138"/>
                    <a:pt x="381" y="21441"/>
                    <a:pt x="2514" y="23279"/>
                  </a:cubicBezTo>
                  <a:cubicBezTo>
                    <a:pt x="3274" y="23919"/>
                    <a:pt x="3889" y="24126"/>
                    <a:pt x="4367" y="24126"/>
                  </a:cubicBezTo>
                  <a:cubicBezTo>
                    <a:pt x="5245" y="24126"/>
                    <a:pt x="5662" y="23426"/>
                    <a:pt x="5662" y="23426"/>
                  </a:cubicBezTo>
                  <a:cubicBezTo>
                    <a:pt x="5662" y="23426"/>
                    <a:pt x="6169" y="26384"/>
                    <a:pt x="8809" y="26954"/>
                  </a:cubicBezTo>
                  <a:cubicBezTo>
                    <a:pt x="9074" y="27013"/>
                    <a:pt x="9324" y="27039"/>
                    <a:pt x="9562" y="27039"/>
                  </a:cubicBezTo>
                  <a:cubicBezTo>
                    <a:pt x="11718" y="27039"/>
                    <a:pt x="12781" y="24863"/>
                    <a:pt x="12781" y="24863"/>
                  </a:cubicBezTo>
                  <a:cubicBezTo>
                    <a:pt x="12781" y="24863"/>
                    <a:pt x="14246" y="27047"/>
                    <a:pt x="16587" y="27047"/>
                  </a:cubicBezTo>
                  <a:cubicBezTo>
                    <a:pt x="17027" y="27047"/>
                    <a:pt x="17499" y="26969"/>
                    <a:pt x="17998" y="26785"/>
                  </a:cubicBezTo>
                  <a:cubicBezTo>
                    <a:pt x="18991" y="26426"/>
                    <a:pt x="19667" y="25877"/>
                    <a:pt x="20111" y="25306"/>
                  </a:cubicBezTo>
                  <a:lnTo>
                    <a:pt x="20111" y="25306"/>
                  </a:lnTo>
                  <a:cubicBezTo>
                    <a:pt x="19424" y="25550"/>
                    <a:pt x="18694" y="25684"/>
                    <a:pt x="17968" y="25684"/>
                  </a:cubicBezTo>
                  <a:cubicBezTo>
                    <a:pt x="17688" y="25684"/>
                    <a:pt x="17408" y="25664"/>
                    <a:pt x="17132" y="25623"/>
                  </a:cubicBezTo>
                  <a:cubicBezTo>
                    <a:pt x="15463" y="25391"/>
                    <a:pt x="13900" y="24440"/>
                    <a:pt x="12928" y="23067"/>
                  </a:cubicBezTo>
                  <a:cubicBezTo>
                    <a:pt x="12131" y="23594"/>
                    <a:pt x="11210" y="24120"/>
                    <a:pt x="10287" y="24120"/>
                  </a:cubicBezTo>
                  <a:cubicBezTo>
                    <a:pt x="10062" y="24120"/>
                    <a:pt x="9836" y="24088"/>
                    <a:pt x="9612" y="24018"/>
                  </a:cubicBezTo>
                  <a:cubicBezTo>
                    <a:pt x="8514" y="23659"/>
                    <a:pt x="7922" y="22497"/>
                    <a:pt x="7457" y="21441"/>
                  </a:cubicBezTo>
                  <a:cubicBezTo>
                    <a:pt x="7187" y="21567"/>
                    <a:pt x="6892" y="21627"/>
                    <a:pt x="6596" y="21627"/>
                  </a:cubicBezTo>
                  <a:cubicBezTo>
                    <a:pt x="5853" y="21627"/>
                    <a:pt x="5104" y="21251"/>
                    <a:pt x="4711" y="20617"/>
                  </a:cubicBezTo>
                  <a:cubicBezTo>
                    <a:pt x="4183" y="19730"/>
                    <a:pt x="4415" y="18441"/>
                    <a:pt x="5239" y="17807"/>
                  </a:cubicBezTo>
                  <a:cubicBezTo>
                    <a:pt x="4479" y="17638"/>
                    <a:pt x="4120" y="16688"/>
                    <a:pt x="4289" y="15927"/>
                  </a:cubicBezTo>
                  <a:cubicBezTo>
                    <a:pt x="4458" y="15167"/>
                    <a:pt x="5007" y="14554"/>
                    <a:pt x="5535" y="13984"/>
                  </a:cubicBezTo>
                  <a:cubicBezTo>
                    <a:pt x="4859" y="13815"/>
                    <a:pt x="4099" y="13583"/>
                    <a:pt x="3866" y="12928"/>
                  </a:cubicBezTo>
                  <a:cubicBezTo>
                    <a:pt x="3676" y="12400"/>
                    <a:pt x="3930" y="11787"/>
                    <a:pt x="4352" y="11428"/>
                  </a:cubicBezTo>
                  <a:cubicBezTo>
                    <a:pt x="4796" y="11069"/>
                    <a:pt x="5345" y="10900"/>
                    <a:pt x="5894" y="10794"/>
                  </a:cubicBezTo>
                  <a:cubicBezTo>
                    <a:pt x="5176" y="10562"/>
                    <a:pt x="4817" y="9654"/>
                    <a:pt x="5028" y="8935"/>
                  </a:cubicBezTo>
                  <a:cubicBezTo>
                    <a:pt x="5260" y="8196"/>
                    <a:pt x="5915" y="7668"/>
                    <a:pt x="6633" y="7436"/>
                  </a:cubicBezTo>
                  <a:cubicBezTo>
                    <a:pt x="7224" y="7227"/>
                    <a:pt x="7842" y="7176"/>
                    <a:pt x="8466" y="7176"/>
                  </a:cubicBezTo>
                  <a:cubicBezTo>
                    <a:pt x="8601" y="7176"/>
                    <a:pt x="8737" y="7178"/>
                    <a:pt x="8873" y="7182"/>
                  </a:cubicBezTo>
                  <a:cubicBezTo>
                    <a:pt x="10626" y="7182"/>
                    <a:pt x="12400" y="7267"/>
                    <a:pt x="14154" y="7436"/>
                  </a:cubicBezTo>
                  <a:cubicBezTo>
                    <a:pt x="17259" y="7710"/>
                    <a:pt x="20343" y="8196"/>
                    <a:pt x="23385" y="8914"/>
                  </a:cubicBezTo>
                  <a:cubicBezTo>
                    <a:pt x="23680" y="8978"/>
                    <a:pt x="23997" y="9104"/>
                    <a:pt x="24314" y="9210"/>
                  </a:cubicBezTo>
                  <a:cubicBezTo>
                    <a:pt x="23997" y="8618"/>
                    <a:pt x="23596" y="8280"/>
                    <a:pt x="23596" y="8280"/>
                  </a:cubicBezTo>
                  <a:cubicBezTo>
                    <a:pt x="23596" y="5492"/>
                    <a:pt x="21716" y="2155"/>
                    <a:pt x="19435" y="1056"/>
                  </a:cubicBezTo>
                  <a:cubicBezTo>
                    <a:pt x="18913" y="812"/>
                    <a:pt x="18358" y="717"/>
                    <a:pt x="17813" y="717"/>
                  </a:cubicBezTo>
                  <a:cubicBezTo>
                    <a:pt x="15952" y="717"/>
                    <a:pt x="14196" y="1817"/>
                    <a:pt x="14196" y="1817"/>
                  </a:cubicBezTo>
                  <a:cubicBezTo>
                    <a:pt x="14196" y="1817"/>
                    <a:pt x="13122" y="0"/>
                    <a:pt x="10196" y="0"/>
                  </a:cubicBezTo>
                  <a:close/>
                </a:path>
              </a:pathLst>
            </a:custGeom>
            <a:solidFill>
              <a:srgbClr val="43120E">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30"/>
            <p:cNvSpPr/>
            <p:nvPr/>
          </p:nvSpPr>
          <p:spPr>
            <a:xfrm>
              <a:off x="1142140" y="1020219"/>
              <a:ext cx="543270" cy="474978"/>
            </a:xfrm>
            <a:custGeom>
              <a:rect b="b" l="l" r="r" t="t"/>
              <a:pathLst>
                <a:path extrusionOk="0" h="13465" w="15401">
                  <a:moveTo>
                    <a:pt x="4609" y="0"/>
                  </a:moveTo>
                  <a:cubicBezTo>
                    <a:pt x="3958" y="0"/>
                    <a:pt x="3268" y="9"/>
                    <a:pt x="2536" y="27"/>
                  </a:cubicBezTo>
                  <a:cubicBezTo>
                    <a:pt x="2536" y="27"/>
                    <a:pt x="973" y="3766"/>
                    <a:pt x="487" y="8371"/>
                  </a:cubicBezTo>
                  <a:cubicBezTo>
                    <a:pt x="1" y="12955"/>
                    <a:pt x="1923" y="12913"/>
                    <a:pt x="2958" y="12955"/>
                  </a:cubicBezTo>
                  <a:cubicBezTo>
                    <a:pt x="2981" y="12956"/>
                    <a:pt x="3004" y="12956"/>
                    <a:pt x="3027" y="12956"/>
                  </a:cubicBezTo>
                  <a:cubicBezTo>
                    <a:pt x="3683" y="12956"/>
                    <a:pt x="4085" y="12659"/>
                    <a:pt x="4289" y="12026"/>
                  </a:cubicBezTo>
                  <a:cubicBezTo>
                    <a:pt x="4395" y="11688"/>
                    <a:pt x="4437" y="11286"/>
                    <a:pt x="4437" y="10779"/>
                  </a:cubicBezTo>
                  <a:cubicBezTo>
                    <a:pt x="4437" y="9237"/>
                    <a:pt x="4648" y="8603"/>
                    <a:pt x="5852" y="8540"/>
                  </a:cubicBezTo>
                  <a:cubicBezTo>
                    <a:pt x="6067" y="8525"/>
                    <a:pt x="6355" y="8517"/>
                    <a:pt x="6687" y="8517"/>
                  </a:cubicBezTo>
                  <a:cubicBezTo>
                    <a:pt x="7761" y="8517"/>
                    <a:pt x="9289" y="8600"/>
                    <a:pt x="10225" y="8794"/>
                  </a:cubicBezTo>
                  <a:cubicBezTo>
                    <a:pt x="10605" y="8878"/>
                    <a:pt x="10901" y="8984"/>
                    <a:pt x="11006" y="9110"/>
                  </a:cubicBezTo>
                  <a:cubicBezTo>
                    <a:pt x="11408" y="9617"/>
                    <a:pt x="11408" y="11012"/>
                    <a:pt x="11556" y="12110"/>
                  </a:cubicBezTo>
                  <a:cubicBezTo>
                    <a:pt x="11667" y="13056"/>
                    <a:pt x="12283" y="13464"/>
                    <a:pt x="13060" y="13464"/>
                  </a:cubicBezTo>
                  <a:cubicBezTo>
                    <a:pt x="13168" y="13464"/>
                    <a:pt x="13280" y="13456"/>
                    <a:pt x="13393" y="13441"/>
                  </a:cubicBezTo>
                  <a:cubicBezTo>
                    <a:pt x="13922" y="13356"/>
                    <a:pt x="14344" y="12892"/>
                    <a:pt x="14598" y="12532"/>
                  </a:cubicBezTo>
                  <a:cubicBezTo>
                    <a:pt x="14788" y="12279"/>
                    <a:pt x="14872" y="12068"/>
                    <a:pt x="14872" y="12068"/>
                  </a:cubicBezTo>
                  <a:cubicBezTo>
                    <a:pt x="14872" y="12068"/>
                    <a:pt x="15400" y="6935"/>
                    <a:pt x="14133" y="1970"/>
                  </a:cubicBezTo>
                  <a:cubicBezTo>
                    <a:pt x="14048" y="1611"/>
                    <a:pt x="13943" y="1252"/>
                    <a:pt x="13837" y="914"/>
                  </a:cubicBezTo>
                  <a:cubicBezTo>
                    <a:pt x="13837" y="914"/>
                    <a:pt x="11376" y="0"/>
                    <a:pt x="4609"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30"/>
            <p:cNvSpPr/>
            <p:nvPr/>
          </p:nvSpPr>
          <p:spPr>
            <a:xfrm>
              <a:off x="1142140" y="1020219"/>
              <a:ext cx="498542" cy="457058"/>
            </a:xfrm>
            <a:custGeom>
              <a:rect b="b" l="l" r="r" t="t"/>
              <a:pathLst>
                <a:path extrusionOk="0" h="12957" w="14133">
                  <a:moveTo>
                    <a:pt x="4609" y="0"/>
                  </a:moveTo>
                  <a:cubicBezTo>
                    <a:pt x="3958" y="0"/>
                    <a:pt x="3268" y="9"/>
                    <a:pt x="2536" y="27"/>
                  </a:cubicBezTo>
                  <a:cubicBezTo>
                    <a:pt x="2536" y="27"/>
                    <a:pt x="973" y="3766"/>
                    <a:pt x="487" y="8371"/>
                  </a:cubicBezTo>
                  <a:cubicBezTo>
                    <a:pt x="1" y="12955"/>
                    <a:pt x="1923" y="12913"/>
                    <a:pt x="2958" y="12955"/>
                  </a:cubicBezTo>
                  <a:cubicBezTo>
                    <a:pt x="2981" y="12956"/>
                    <a:pt x="3004" y="12956"/>
                    <a:pt x="3027" y="12956"/>
                  </a:cubicBezTo>
                  <a:cubicBezTo>
                    <a:pt x="3683" y="12956"/>
                    <a:pt x="4085" y="12659"/>
                    <a:pt x="4289" y="12026"/>
                  </a:cubicBezTo>
                  <a:lnTo>
                    <a:pt x="4289" y="12026"/>
                  </a:lnTo>
                  <a:cubicBezTo>
                    <a:pt x="4148" y="12044"/>
                    <a:pt x="4007" y="12053"/>
                    <a:pt x="3867" y="12053"/>
                  </a:cubicBezTo>
                  <a:cubicBezTo>
                    <a:pt x="3206" y="12053"/>
                    <a:pt x="2566" y="11845"/>
                    <a:pt x="2113" y="11392"/>
                  </a:cubicBezTo>
                  <a:cubicBezTo>
                    <a:pt x="1543" y="10779"/>
                    <a:pt x="1416" y="9913"/>
                    <a:pt x="1416" y="9089"/>
                  </a:cubicBezTo>
                  <a:cubicBezTo>
                    <a:pt x="1395" y="7019"/>
                    <a:pt x="2092" y="4949"/>
                    <a:pt x="3317" y="3301"/>
                  </a:cubicBezTo>
                  <a:cubicBezTo>
                    <a:pt x="3761" y="2731"/>
                    <a:pt x="4289" y="2182"/>
                    <a:pt x="4923" y="1823"/>
                  </a:cubicBezTo>
                  <a:cubicBezTo>
                    <a:pt x="5777" y="1329"/>
                    <a:pt x="6803" y="1228"/>
                    <a:pt x="7815" y="1228"/>
                  </a:cubicBezTo>
                  <a:cubicBezTo>
                    <a:pt x="7928" y="1228"/>
                    <a:pt x="8042" y="1229"/>
                    <a:pt x="8155" y="1231"/>
                  </a:cubicBezTo>
                  <a:cubicBezTo>
                    <a:pt x="10014" y="1252"/>
                    <a:pt x="12358" y="1273"/>
                    <a:pt x="14133" y="1970"/>
                  </a:cubicBezTo>
                  <a:cubicBezTo>
                    <a:pt x="14048" y="1611"/>
                    <a:pt x="13943" y="1252"/>
                    <a:pt x="13837" y="914"/>
                  </a:cubicBezTo>
                  <a:cubicBezTo>
                    <a:pt x="13837" y="914"/>
                    <a:pt x="11376" y="0"/>
                    <a:pt x="4609" y="0"/>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30"/>
            <p:cNvSpPr/>
            <p:nvPr/>
          </p:nvSpPr>
          <p:spPr>
            <a:xfrm>
              <a:off x="1502794" y="1330396"/>
              <a:ext cx="154293" cy="164805"/>
            </a:xfrm>
            <a:custGeom>
              <a:rect b="b" l="l" r="r" t="t"/>
              <a:pathLst>
                <a:path extrusionOk="0" h="4672" w="4374">
                  <a:moveTo>
                    <a:pt x="1" y="1"/>
                  </a:moveTo>
                  <a:lnTo>
                    <a:pt x="1" y="1"/>
                  </a:lnTo>
                  <a:cubicBezTo>
                    <a:pt x="381" y="85"/>
                    <a:pt x="677" y="191"/>
                    <a:pt x="782" y="317"/>
                  </a:cubicBezTo>
                  <a:cubicBezTo>
                    <a:pt x="1184" y="824"/>
                    <a:pt x="1184" y="2219"/>
                    <a:pt x="1332" y="3317"/>
                  </a:cubicBezTo>
                  <a:cubicBezTo>
                    <a:pt x="1443" y="4263"/>
                    <a:pt x="2059" y="4671"/>
                    <a:pt x="2836" y="4671"/>
                  </a:cubicBezTo>
                  <a:cubicBezTo>
                    <a:pt x="2944" y="4671"/>
                    <a:pt x="3056" y="4663"/>
                    <a:pt x="3169" y="4648"/>
                  </a:cubicBezTo>
                  <a:cubicBezTo>
                    <a:pt x="3698" y="4563"/>
                    <a:pt x="4120" y="4099"/>
                    <a:pt x="4374" y="3739"/>
                  </a:cubicBezTo>
                  <a:cubicBezTo>
                    <a:pt x="3444" y="3402"/>
                    <a:pt x="2240" y="3444"/>
                    <a:pt x="1965" y="2535"/>
                  </a:cubicBezTo>
                  <a:cubicBezTo>
                    <a:pt x="1860" y="2176"/>
                    <a:pt x="1944" y="1796"/>
                    <a:pt x="1902" y="1416"/>
                  </a:cubicBezTo>
                  <a:cubicBezTo>
                    <a:pt x="1796" y="550"/>
                    <a:pt x="888" y="22"/>
                    <a:pt x="1" y="1"/>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30"/>
            <p:cNvSpPr/>
            <p:nvPr/>
          </p:nvSpPr>
          <p:spPr>
            <a:xfrm>
              <a:off x="1017724" y="1294238"/>
              <a:ext cx="96160" cy="139583"/>
            </a:xfrm>
            <a:custGeom>
              <a:rect b="b" l="l" r="r" t="t"/>
              <a:pathLst>
                <a:path extrusionOk="0" h="3957" w="2726">
                  <a:moveTo>
                    <a:pt x="1798" y="1"/>
                  </a:moveTo>
                  <a:cubicBezTo>
                    <a:pt x="1541" y="1"/>
                    <a:pt x="1313" y="69"/>
                    <a:pt x="1120" y="181"/>
                  </a:cubicBezTo>
                  <a:cubicBezTo>
                    <a:pt x="296" y="645"/>
                    <a:pt x="0" y="1955"/>
                    <a:pt x="465" y="2927"/>
                  </a:cubicBezTo>
                  <a:cubicBezTo>
                    <a:pt x="893" y="3784"/>
                    <a:pt x="1562" y="3956"/>
                    <a:pt x="2032" y="3956"/>
                  </a:cubicBezTo>
                  <a:cubicBezTo>
                    <a:pt x="2350" y="3956"/>
                    <a:pt x="2577" y="3877"/>
                    <a:pt x="2577" y="3877"/>
                  </a:cubicBezTo>
                  <a:cubicBezTo>
                    <a:pt x="2556" y="3244"/>
                    <a:pt x="2620" y="2187"/>
                    <a:pt x="2662" y="1385"/>
                  </a:cubicBezTo>
                  <a:cubicBezTo>
                    <a:pt x="2704" y="751"/>
                    <a:pt x="2725" y="265"/>
                    <a:pt x="2725" y="265"/>
                  </a:cubicBezTo>
                  <a:cubicBezTo>
                    <a:pt x="2386" y="79"/>
                    <a:pt x="2075" y="1"/>
                    <a:pt x="1798"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30"/>
            <p:cNvSpPr/>
            <p:nvPr/>
          </p:nvSpPr>
          <p:spPr>
            <a:xfrm>
              <a:off x="1017724" y="1300588"/>
              <a:ext cx="93902" cy="133234"/>
            </a:xfrm>
            <a:custGeom>
              <a:rect b="b" l="l" r="r" t="t"/>
              <a:pathLst>
                <a:path extrusionOk="0" h="3777" w="2662">
                  <a:moveTo>
                    <a:pt x="1120" y="1"/>
                  </a:moveTo>
                  <a:lnTo>
                    <a:pt x="1120" y="1"/>
                  </a:lnTo>
                  <a:cubicBezTo>
                    <a:pt x="296" y="465"/>
                    <a:pt x="0" y="1775"/>
                    <a:pt x="465" y="2747"/>
                  </a:cubicBezTo>
                  <a:cubicBezTo>
                    <a:pt x="893" y="3604"/>
                    <a:pt x="1562" y="3776"/>
                    <a:pt x="2032" y="3776"/>
                  </a:cubicBezTo>
                  <a:cubicBezTo>
                    <a:pt x="2350" y="3776"/>
                    <a:pt x="2577" y="3697"/>
                    <a:pt x="2577" y="3697"/>
                  </a:cubicBezTo>
                  <a:cubicBezTo>
                    <a:pt x="2556" y="3064"/>
                    <a:pt x="2620" y="2007"/>
                    <a:pt x="2662" y="1205"/>
                  </a:cubicBezTo>
                  <a:lnTo>
                    <a:pt x="2662" y="1205"/>
                  </a:lnTo>
                  <a:cubicBezTo>
                    <a:pt x="2176" y="1648"/>
                    <a:pt x="2451" y="2747"/>
                    <a:pt x="1880" y="3233"/>
                  </a:cubicBezTo>
                  <a:cubicBezTo>
                    <a:pt x="1183" y="3190"/>
                    <a:pt x="761" y="2388"/>
                    <a:pt x="824" y="888"/>
                  </a:cubicBezTo>
                  <a:cubicBezTo>
                    <a:pt x="845" y="508"/>
                    <a:pt x="951" y="233"/>
                    <a:pt x="1120" y="1"/>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30"/>
            <p:cNvSpPr/>
            <p:nvPr/>
          </p:nvSpPr>
          <p:spPr>
            <a:xfrm>
              <a:off x="1057903" y="1332089"/>
              <a:ext cx="36298" cy="56934"/>
            </a:xfrm>
            <a:custGeom>
              <a:rect b="b" l="l" r="r" t="t"/>
              <a:pathLst>
                <a:path extrusionOk="0" h="1614" w="1029">
                  <a:moveTo>
                    <a:pt x="519" y="0"/>
                  </a:moveTo>
                  <a:cubicBezTo>
                    <a:pt x="301" y="0"/>
                    <a:pt x="83" y="228"/>
                    <a:pt x="44" y="734"/>
                  </a:cubicBezTo>
                  <a:cubicBezTo>
                    <a:pt x="1" y="1329"/>
                    <a:pt x="240" y="1614"/>
                    <a:pt x="490" y="1614"/>
                  </a:cubicBezTo>
                  <a:cubicBezTo>
                    <a:pt x="727" y="1614"/>
                    <a:pt x="974" y="1356"/>
                    <a:pt x="995" y="861"/>
                  </a:cubicBezTo>
                  <a:cubicBezTo>
                    <a:pt x="1029" y="314"/>
                    <a:pt x="774" y="0"/>
                    <a:pt x="519" y="0"/>
                  </a:cubicBezTo>
                  <a:close/>
                </a:path>
              </a:pathLst>
            </a:custGeom>
            <a:solidFill>
              <a:srgbClr val="EE43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30"/>
            <p:cNvSpPr/>
            <p:nvPr/>
          </p:nvSpPr>
          <p:spPr>
            <a:xfrm>
              <a:off x="955852" y="770788"/>
              <a:ext cx="801836" cy="335359"/>
            </a:xfrm>
            <a:custGeom>
              <a:rect b="b" l="l" r="r" t="t"/>
              <a:pathLst>
                <a:path extrusionOk="0" h="9507" w="22731">
                  <a:moveTo>
                    <a:pt x="11323" y="0"/>
                  </a:moveTo>
                  <a:cubicBezTo>
                    <a:pt x="3338" y="148"/>
                    <a:pt x="613" y="4669"/>
                    <a:pt x="1" y="9084"/>
                  </a:cubicBezTo>
                  <a:cubicBezTo>
                    <a:pt x="1" y="9084"/>
                    <a:pt x="2113" y="8344"/>
                    <a:pt x="5430" y="7859"/>
                  </a:cubicBezTo>
                  <a:cubicBezTo>
                    <a:pt x="7031" y="7624"/>
                    <a:pt x="8919" y="7449"/>
                    <a:pt x="10992" y="7449"/>
                  </a:cubicBezTo>
                  <a:cubicBezTo>
                    <a:pt x="14140" y="7449"/>
                    <a:pt x="17714" y="7852"/>
                    <a:pt x="21357" y="9063"/>
                  </a:cubicBezTo>
                  <a:cubicBezTo>
                    <a:pt x="21780" y="9189"/>
                    <a:pt x="22223" y="9337"/>
                    <a:pt x="22646" y="9506"/>
                  </a:cubicBezTo>
                  <a:cubicBezTo>
                    <a:pt x="22646" y="9506"/>
                    <a:pt x="22730" y="3824"/>
                    <a:pt x="17851" y="1247"/>
                  </a:cubicBezTo>
                  <a:cubicBezTo>
                    <a:pt x="16647" y="613"/>
                    <a:pt x="15147" y="169"/>
                    <a:pt x="13267" y="43"/>
                  </a:cubicBezTo>
                  <a:cubicBezTo>
                    <a:pt x="12591" y="0"/>
                    <a:pt x="11936" y="0"/>
                    <a:pt x="113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30"/>
            <p:cNvSpPr/>
            <p:nvPr/>
          </p:nvSpPr>
          <p:spPr>
            <a:xfrm>
              <a:off x="1585515" y="814741"/>
              <a:ext cx="172177" cy="291407"/>
            </a:xfrm>
            <a:custGeom>
              <a:rect b="b" l="l" r="r" t="t"/>
              <a:pathLst>
                <a:path extrusionOk="0" h="8261" w="4881">
                  <a:moveTo>
                    <a:pt x="1" y="1"/>
                  </a:moveTo>
                  <a:lnTo>
                    <a:pt x="1" y="1"/>
                  </a:lnTo>
                  <a:cubicBezTo>
                    <a:pt x="1881" y="1564"/>
                    <a:pt x="3169" y="3845"/>
                    <a:pt x="3402" y="6296"/>
                  </a:cubicBezTo>
                  <a:cubicBezTo>
                    <a:pt x="3444" y="6782"/>
                    <a:pt x="3465" y="7310"/>
                    <a:pt x="3507" y="7817"/>
                  </a:cubicBezTo>
                  <a:cubicBezTo>
                    <a:pt x="3930" y="7943"/>
                    <a:pt x="4373" y="8091"/>
                    <a:pt x="4796" y="8260"/>
                  </a:cubicBezTo>
                  <a:cubicBezTo>
                    <a:pt x="4796" y="8260"/>
                    <a:pt x="4880" y="2578"/>
                    <a:pt x="1"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30"/>
            <p:cNvSpPr/>
            <p:nvPr/>
          </p:nvSpPr>
          <p:spPr>
            <a:xfrm>
              <a:off x="955852" y="770788"/>
              <a:ext cx="399454" cy="320438"/>
            </a:xfrm>
            <a:custGeom>
              <a:rect b="b" l="l" r="r" t="t"/>
              <a:pathLst>
                <a:path extrusionOk="0" h="9084" w="11324">
                  <a:moveTo>
                    <a:pt x="11323" y="0"/>
                  </a:moveTo>
                  <a:lnTo>
                    <a:pt x="11323" y="0"/>
                  </a:lnTo>
                  <a:cubicBezTo>
                    <a:pt x="3338" y="148"/>
                    <a:pt x="613" y="4669"/>
                    <a:pt x="1" y="9084"/>
                  </a:cubicBezTo>
                  <a:cubicBezTo>
                    <a:pt x="1" y="9084"/>
                    <a:pt x="2113" y="8344"/>
                    <a:pt x="5430" y="7859"/>
                  </a:cubicBezTo>
                  <a:cubicBezTo>
                    <a:pt x="5493" y="7267"/>
                    <a:pt x="5556" y="6676"/>
                    <a:pt x="5662" y="6105"/>
                  </a:cubicBezTo>
                  <a:cubicBezTo>
                    <a:pt x="6338" y="2852"/>
                    <a:pt x="8556" y="993"/>
                    <a:pt x="11323" y="0"/>
                  </a:cubicBezTo>
                  <a:close/>
                </a:path>
              </a:pathLst>
            </a:custGeom>
            <a:solidFill>
              <a:srgbClr val="0E1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30"/>
            <p:cNvSpPr/>
            <p:nvPr/>
          </p:nvSpPr>
          <p:spPr>
            <a:xfrm>
              <a:off x="761520" y="1079482"/>
              <a:ext cx="213555" cy="87588"/>
            </a:xfrm>
            <a:custGeom>
              <a:rect b="b" l="l" r="r" t="t"/>
              <a:pathLst>
                <a:path extrusionOk="0" h="2483" w="6054">
                  <a:moveTo>
                    <a:pt x="5086" y="1"/>
                  </a:moveTo>
                  <a:cubicBezTo>
                    <a:pt x="3789" y="1"/>
                    <a:pt x="1120" y="394"/>
                    <a:pt x="715" y="1009"/>
                  </a:cubicBezTo>
                  <a:cubicBezTo>
                    <a:pt x="258" y="1687"/>
                    <a:pt x="0" y="2482"/>
                    <a:pt x="575" y="2482"/>
                  </a:cubicBezTo>
                  <a:cubicBezTo>
                    <a:pt x="771" y="2482"/>
                    <a:pt x="1063" y="2390"/>
                    <a:pt x="1475" y="2171"/>
                  </a:cubicBezTo>
                  <a:cubicBezTo>
                    <a:pt x="3102" y="1304"/>
                    <a:pt x="5510" y="333"/>
                    <a:pt x="5510" y="333"/>
                  </a:cubicBezTo>
                  <a:cubicBezTo>
                    <a:pt x="6053" y="104"/>
                    <a:pt x="5750" y="1"/>
                    <a:pt x="508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30"/>
            <p:cNvSpPr/>
            <p:nvPr/>
          </p:nvSpPr>
          <p:spPr>
            <a:xfrm>
              <a:off x="813728" y="948575"/>
              <a:ext cx="152600" cy="138948"/>
            </a:xfrm>
            <a:custGeom>
              <a:rect b="b" l="l" r="r" t="t"/>
              <a:pathLst>
                <a:path extrusionOk="0" h="3939" w="4326">
                  <a:moveTo>
                    <a:pt x="604" y="0"/>
                  </a:moveTo>
                  <a:cubicBezTo>
                    <a:pt x="156" y="0"/>
                    <a:pt x="0" y="378"/>
                    <a:pt x="650" y="1234"/>
                  </a:cubicBezTo>
                  <a:cubicBezTo>
                    <a:pt x="1939" y="2924"/>
                    <a:pt x="4326" y="3938"/>
                    <a:pt x="4326" y="3938"/>
                  </a:cubicBezTo>
                  <a:cubicBezTo>
                    <a:pt x="4326" y="3938"/>
                    <a:pt x="3312" y="2164"/>
                    <a:pt x="2234" y="939"/>
                  </a:cubicBezTo>
                  <a:cubicBezTo>
                    <a:pt x="1720" y="342"/>
                    <a:pt x="1030" y="0"/>
                    <a:pt x="60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30"/>
            <p:cNvSpPr/>
            <p:nvPr/>
          </p:nvSpPr>
          <p:spPr>
            <a:xfrm>
              <a:off x="1406352" y="1232859"/>
              <a:ext cx="110658" cy="122369"/>
            </a:xfrm>
            <a:custGeom>
              <a:rect b="b" l="l" r="r" t="t"/>
              <a:pathLst>
                <a:path extrusionOk="0" h="3469" w="3137">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DA3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30"/>
            <p:cNvSpPr/>
            <p:nvPr/>
          </p:nvSpPr>
          <p:spPr>
            <a:xfrm>
              <a:off x="1406352" y="1232859"/>
              <a:ext cx="102439" cy="122369"/>
            </a:xfrm>
            <a:custGeom>
              <a:rect b="b" l="l" r="r" t="t"/>
              <a:pathLst>
                <a:path extrusionOk="0" h="3469" w="2904">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30"/>
            <p:cNvSpPr/>
            <p:nvPr/>
          </p:nvSpPr>
          <p:spPr>
            <a:xfrm>
              <a:off x="1573592" y="1270039"/>
              <a:ext cx="29843" cy="61872"/>
            </a:xfrm>
            <a:custGeom>
              <a:rect b="b" l="l" r="r" t="t"/>
              <a:pathLst>
                <a:path extrusionOk="0" h="1754" w="846">
                  <a:moveTo>
                    <a:pt x="423" y="1"/>
                  </a:moveTo>
                  <a:cubicBezTo>
                    <a:pt x="191" y="1"/>
                    <a:pt x="1" y="402"/>
                    <a:pt x="1" y="888"/>
                  </a:cubicBezTo>
                  <a:cubicBezTo>
                    <a:pt x="1" y="1374"/>
                    <a:pt x="191" y="1754"/>
                    <a:pt x="423" y="1754"/>
                  </a:cubicBezTo>
                  <a:cubicBezTo>
                    <a:pt x="655" y="1754"/>
                    <a:pt x="846" y="1374"/>
                    <a:pt x="846" y="888"/>
                  </a:cubicBezTo>
                  <a:cubicBezTo>
                    <a:pt x="846" y="402"/>
                    <a:pt x="655" y="1"/>
                    <a:pt x="423"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30"/>
            <p:cNvSpPr/>
            <p:nvPr/>
          </p:nvSpPr>
          <p:spPr>
            <a:xfrm>
              <a:off x="1231563" y="1279740"/>
              <a:ext cx="29843" cy="61872"/>
            </a:xfrm>
            <a:custGeom>
              <a:rect b="b" l="l" r="r" t="t"/>
              <a:pathLst>
                <a:path extrusionOk="0" h="1754" w="846">
                  <a:moveTo>
                    <a:pt x="423" y="0"/>
                  </a:moveTo>
                  <a:cubicBezTo>
                    <a:pt x="191" y="0"/>
                    <a:pt x="1" y="401"/>
                    <a:pt x="1" y="887"/>
                  </a:cubicBezTo>
                  <a:cubicBezTo>
                    <a:pt x="1" y="1373"/>
                    <a:pt x="191" y="1753"/>
                    <a:pt x="423" y="1753"/>
                  </a:cubicBezTo>
                  <a:cubicBezTo>
                    <a:pt x="656" y="1753"/>
                    <a:pt x="846" y="1373"/>
                    <a:pt x="846" y="887"/>
                  </a:cubicBezTo>
                  <a:cubicBezTo>
                    <a:pt x="846" y="401"/>
                    <a:pt x="656" y="0"/>
                    <a:pt x="4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30"/>
            <p:cNvSpPr/>
            <p:nvPr/>
          </p:nvSpPr>
          <p:spPr>
            <a:xfrm>
              <a:off x="1348571" y="1381827"/>
              <a:ext cx="110305" cy="27585"/>
            </a:xfrm>
            <a:custGeom>
              <a:rect b="b" l="l" r="r" t="t"/>
              <a:pathLst>
                <a:path extrusionOk="0" fill="none" h="782" w="3127">
                  <a:moveTo>
                    <a:pt x="0" y="782"/>
                  </a:moveTo>
                  <a:cubicBezTo>
                    <a:pt x="0" y="782"/>
                    <a:pt x="1521" y="0"/>
                    <a:pt x="3127" y="782"/>
                  </a:cubicBezTo>
                </a:path>
              </a:pathLst>
            </a:custGeom>
            <a:noFill/>
            <a:ln cap="rnd" cmpd="sng" w="10550">
              <a:solidFill>
                <a:srgbClr val="3C131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30"/>
            <p:cNvSpPr/>
            <p:nvPr/>
          </p:nvSpPr>
          <p:spPr>
            <a:xfrm>
              <a:off x="1117871" y="1358616"/>
              <a:ext cx="171119" cy="72420"/>
            </a:xfrm>
            <a:custGeom>
              <a:rect b="b" l="l" r="r" t="t"/>
              <a:pathLst>
                <a:path extrusionOk="0" h="2053" w="4851">
                  <a:moveTo>
                    <a:pt x="2502" y="1"/>
                  </a:moveTo>
                  <a:cubicBezTo>
                    <a:pt x="1" y="1"/>
                    <a:pt x="248" y="2052"/>
                    <a:pt x="2527" y="2052"/>
                  </a:cubicBezTo>
                  <a:cubicBezTo>
                    <a:pt x="4850" y="2052"/>
                    <a:pt x="4639" y="67"/>
                    <a:pt x="2653" y="3"/>
                  </a:cubicBezTo>
                  <a:cubicBezTo>
                    <a:pt x="2602" y="2"/>
                    <a:pt x="2551" y="1"/>
                    <a:pt x="2502" y="1"/>
                  </a:cubicBezTo>
                  <a:close/>
                </a:path>
              </a:pathLst>
            </a:custGeom>
            <a:solidFill>
              <a:srgbClr val="EE4364">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30"/>
            <p:cNvSpPr/>
            <p:nvPr/>
          </p:nvSpPr>
          <p:spPr>
            <a:xfrm>
              <a:off x="1555284" y="1354136"/>
              <a:ext cx="145756" cy="61237"/>
            </a:xfrm>
            <a:custGeom>
              <a:rect b="b" l="l" r="r" t="t"/>
              <a:pathLst>
                <a:path extrusionOk="0" h="1736" w="4132">
                  <a:moveTo>
                    <a:pt x="2101" y="1"/>
                  </a:moveTo>
                  <a:cubicBezTo>
                    <a:pt x="0" y="1"/>
                    <a:pt x="206" y="1736"/>
                    <a:pt x="2146" y="1736"/>
                  </a:cubicBezTo>
                  <a:cubicBezTo>
                    <a:pt x="4132" y="1736"/>
                    <a:pt x="3963" y="46"/>
                    <a:pt x="2252" y="4"/>
                  </a:cubicBezTo>
                  <a:cubicBezTo>
                    <a:pt x="2200" y="2"/>
                    <a:pt x="2150" y="1"/>
                    <a:pt x="2101" y="1"/>
                  </a:cubicBezTo>
                  <a:close/>
                </a:path>
              </a:pathLst>
            </a:custGeom>
            <a:solidFill>
              <a:srgbClr val="EE4364">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30"/>
            <p:cNvSpPr/>
            <p:nvPr/>
          </p:nvSpPr>
          <p:spPr>
            <a:xfrm>
              <a:off x="1530379" y="1220760"/>
              <a:ext cx="132669" cy="65858"/>
            </a:xfrm>
            <a:custGeom>
              <a:rect b="b" l="l" r="r" t="t"/>
              <a:pathLst>
                <a:path extrusionOk="0" h="1867" w="3761">
                  <a:moveTo>
                    <a:pt x="3299" y="0"/>
                  </a:moveTo>
                  <a:cubicBezTo>
                    <a:pt x="3284" y="0"/>
                    <a:pt x="3269" y="1"/>
                    <a:pt x="3254" y="3"/>
                  </a:cubicBezTo>
                  <a:cubicBezTo>
                    <a:pt x="1817" y="215"/>
                    <a:pt x="676" y="468"/>
                    <a:pt x="212" y="574"/>
                  </a:cubicBezTo>
                  <a:cubicBezTo>
                    <a:pt x="85" y="595"/>
                    <a:pt x="0" y="722"/>
                    <a:pt x="0" y="869"/>
                  </a:cubicBezTo>
                  <a:cubicBezTo>
                    <a:pt x="0" y="1165"/>
                    <a:pt x="64" y="1461"/>
                    <a:pt x="106" y="1651"/>
                  </a:cubicBezTo>
                  <a:cubicBezTo>
                    <a:pt x="127" y="1778"/>
                    <a:pt x="233" y="1862"/>
                    <a:pt x="381" y="1862"/>
                  </a:cubicBezTo>
                  <a:cubicBezTo>
                    <a:pt x="443" y="1865"/>
                    <a:pt x="509" y="1866"/>
                    <a:pt x="576" y="1866"/>
                  </a:cubicBezTo>
                  <a:cubicBezTo>
                    <a:pt x="1536" y="1866"/>
                    <a:pt x="2955" y="1602"/>
                    <a:pt x="3507" y="1503"/>
                  </a:cubicBezTo>
                  <a:cubicBezTo>
                    <a:pt x="3655" y="1482"/>
                    <a:pt x="3760" y="1355"/>
                    <a:pt x="3739" y="1207"/>
                  </a:cubicBezTo>
                  <a:cubicBezTo>
                    <a:pt x="3718" y="827"/>
                    <a:pt x="3655" y="447"/>
                    <a:pt x="3592" y="215"/>
                  </a:cubicBezTo>
                  <a:cubicBezTo>
                    <a:pt x="3554" y="82"/>
                    <a:pt x="3430" y="0"/>
                    <a:pt x="3299"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30"/>
            <p:cNvSpPr/>
            <p:nvPr/>
          </p:nvSpPr>
          <p:spPr>
            <a:xfrm>
              <a:off x="1168244" y="1215327"/>
              <a:ext cx="137890" cy="86142"/>
            </a:xfrm>
            <a:custGeom>
              <a:rect b="b" l="l" r="r" t="t"/>
              <a:pathLst>
                <a:path extrusionOk="0" h="2442" w="3909">
                  <a:moveTo>
                    <a:pt x="578" y="0"/>
                  </a:moveTo>
                  <a:cubicBezTo>
                    <a:pt x="432" y="0"/>
                    <a:pt x="283" y="98"/>
                    <a:pt x="211" y="242"/>
                  </a:cubicBezTo>
                  <a:cubicBezTo>
                    <a:pt x="85" y="622"/>
                    <a:pt x="42" y="1023"/>
                    <a:pt x="21" y="1298"/>
                  </a:cubicBezTo>
                  <a:cubicBezTo>
                    <a:pt x="0" y="1446"/>
                    <a:pt x="85" y="1594"/>
                    <a:pt x="233" y="1657"/>
                  </a:cubicBezTo>
                  <a:cubicBezTo>
                    <a:pt x="1056" y="1974"/>
                    <a:pt x="2725" y="2312"/>
                    <a:pt x="3422" y="2439"/>
                  </a:cubicBezTo>
                  <a:cubicBezTo>
                    <a:pt x="3438" y="2440"/>
                    <a:pt x="3454" y="2441"/>
                    <a:pt x="3470" y="2441"/>
                  </a:cubicBezTo>
                  <a:cubicBezTo>
                    <a:pt x="3640" y="2441"/>
                    <a:pt x="3785" y="2338"/>
                    <a:pt x="3824" y="2164"/>
                  </a:cubicBezTo>
                  <a:cubicBezTo>
                    <a:pt x="3908" y="1847"/>
                    <a:pt x="3887" y="1552"/>
                    <a:pt x="3887" y="1361"/>
                  </a:cubicBezTo>
                  <a:cubicBezTo>
                    <a:pt x="3866" y="1235"/>
                    <a:pt x="3803" y="1129"/>
                    <a:pt x="3676" y="1066"/>
                  </a:cubicBezTo>
                  <a:cubicBezTo>
                    <a:pt x="2789" y="643"/>
                    <a:pt x="1310" y="200"/>
                    <a:pt x="655" y="9"/>
                  </a:cubicBezTo>
                  <a:cubicBezTo>
                    <a:pt x="630" y="3"/>
                    <a:pt x="604" y="0"/>
                    <a:pt x="578"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4" name="Google Shape;1424;p30"/>
            <p:cNvGrpSpPr/>
            <p:nvPr/>
          </p:nvGrpSpPr>
          <p:grpSpPr>
            <a:xfrm>
              <a:off x="1354362" y="813117"/>
              <a:ext cx="137877" cy="181408"/>
              <a:chOff x="12320318" y="534420"/>
              <a:chExt cx="197165" cy="259414"/>
            </a:xfrm>
          </p:grpSpPr>
          <p:sp>
            <p:nvSpPr>
              <p:cNvPr id="1425" name="Google Shape;1425;p30"/>
              <p:cNvSpPr/>
              <p:nvPr/>
            </p:nvSpPr>
            <p:spPr>
              <a:xfrm flipH="1">
                <a:off x="12334054" y="534420"/>
                <a:ext cx="174343" cy="167276"/>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30"/>
              <p:cNvSpPr/>
              <p:nvPr/>
            </p:nvSpPr>
            <p:spPr>
              <a:xfrm flipH="1">
                <a:off x="12426404" y="580490"/>
                <a:ext cx="52197" cy="43959"/>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30"/>
              <p:cNvSpPr/>
              <p:nvPr/>
            </p:nvSpPr>
            <p:spPr>
              <a:xfrm flipH="1">
                <a:off x="12356141" y="580490"/>
                <a:ext cx="51563" cy="43959"/>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30"/>
              <p:cNvSpPr/>
              <p:nvPr/>
            </p:nvSpPr>
            <p:spPr>
              <a:xfrm flipH="1">
                <a:off x="12320318" y="668087"/>
                <a:ext cx="193362" cy="125747"/>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30"/>
              <p:cNvSpPr/>
              <p:nvPr/>
            </p:nvSpPr>
            <p:spPr>
              <a:xfrm flipH="1">
                <a:off x="12324121" y="668087"/>
                <a:ext cx="193362" cy="125747"/>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30" name="Google Shape;1430;p30"/>
          <p:cNvGrpSpPr/>
          <p:nvPr/>
        </p:nvGrpSpPr>
        <p:grpSpPr>
          <a:xfrm>
            <a:off x="7758663" y="211475"/>
            <a:ext cx="392111" cy="392100"/>
            <a:chOff x="7758663" y="211475"/>
            <a:chExt cx="392111" cy="392100"/>
          </a:xfrm>
        </p:grpSpPr>
        <p:grpSp>
          <p:nvGrpSpPr>
            <p:cNvPr id="1431" name="Google Shape;1431;p30"/>
            <p:cNvGrpSpPr/>
            <p:nvPr/>
          </p:nvGrpSpPr>
          <p:grpSpPr>
            <a:xfrm flipH="1">
              <a:off x="7770344" y="220550"/>
              <a:ext cx="380430" cy="373923"/>
              <a:chOff x="4932401" y="4252000"/>
              <a:chExt cx="380430" cy="373923"/>
            </a:xfrm>
          </p:grpSpPr>
          <p:sp>
            <p:nvSpPr>
              <p:cNvPr id="1432" name="Google Shape;1432;p30"/>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30"/>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4" name="Google Shape;1434;p30">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5" name="Google Shape;1435;p30"/>
          <p:cNvGrpSpPr/>
          <p:nvPr/>
        </p:nvGrpSpPr>
        <p:grpSpPr>
          <a:xfrm>
            <a:off x="8312201" y="211475"/>
            <a:ext cx="392112" cy="392100"/>
            <a:chOff x="8312201" y="211475"/>
            <a:chExt cx="392112" cy="392100"/>
          </a:xfrm>
        </p:grpSpPr>
        <p:grpSp>
          <p:nvGrpSpPr>
            <p:cNvPr id="1436" name="Google Shape;1436;p30"/>
            <p:cNvGrpSpPr/>
            <p:nvPr/>
          </p:nvGrpSpPr>
          <p:grpSpPr>
            <a:xfrm>
              <a:off x="8312201" y="220550"/>
              <a:ext cx="380430" cy="373923"/>
              <a:chOff x="4932401" y="4252000"/>
              <a:chExt cx="380430" cy="373923"/>
            </a:xfrm>
          </p:grpSpPr>
          <p:sp>
            <p:nvSpPr>
              <p:cNvPr id="1437" name="Google Shape;1437;p30"/>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30"/>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9" name="Google Shape;1439;p30">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0" name="Google Shape;1440;p30"/>
          <p:cNvGrpSpPr/>
          <p:nvPr/>
        </p:nvGrpSpPr>
        <p:grpSpPr>
          <a:xfrm>
            <a:off x="7205125" y="211475"/>
            <a:ext cx="392111" cy="392100"/>
            <a:chOff x="7205125" y="211475"/>
            <a:chExt cx="392111" cy="392100"/>
          </a:xfrm>
        </p:grpSpPr>
        <p:sp>
          <p:nvSpPr>
            <p:cNvPr id="1441" name="Google Shape;1441;p30"/>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30">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30"/>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30"/>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5" name="Google Shape;1445;p30"/>
          <p:cNvSpPr txBox="1"/>
          <p:nvPr>
            <p:ph idx="1" type="body"/>
          </p:nvPr>
        </p:nvSpPr>
        <p:spPr>
          <a:xfrm>
            <a:off x="2310184" y="1466866"/>
            <a:ext cx="6207170" cy="800100"/>
          </a:xfrm>
          <a:prstGeom prst="rect">
            <a:avLst/>
          </a:prstGeom>
          <a:solidFill>
            <a:schemeClr val="lt1"/>
          </a:solidFill>
          <a:ln cap="flat" cmpd="sng" w="508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2400"/>
              <a:buFont typeface="Arial"/>
              <a:buNone/>
            </a:pPr>
            <a:r>
              <a:rPr b="0" i="0" lang="el-GR" sz="2400" u="none" cap="none" strike="noStrike">
                <a:solidFill>
                  <a:srgbClr val="000000"/>
                </a:solidFill>
                <a:latin typeface="Arial"/>
                <a:ea typeface="Arial"/>
                <a:cs typeface="Arial"/>
                <a:sym typeface="Arial"/>
              </a:rPr>
              <a:t>Ανακατεύουμε το αλέυρι με τη ζάχαρη</a:t>
            </a:r>
            <a:endParaRPr/>
          </a:p>
        </p:txBody>
      </p:sp>
      <p:sp>
        <p:nvSpPr>
          <p:cNvPr id="1446" name="Google Shape;1446;p30"/>
          <p:cNvSpPr txBox="1"/>
          <p:nvPr/>
        </p:nvSpPr>
        <p:spPr>
          <a:xfrm>
            <a:off x="3285319" y="2446092"/>
            <a:ext cx="4572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l-GR" sz="1400" u="none" cap="none" strike="noStrike">
                <a:solidFill>
                  <a:srgbClr val="000000"/>
                </a:solidFill>
                <a:latin typeface="Arial"/>
                <a:ea typeface="Arial"/>
                <a:cs typeface="Arial"/>
                <a:sym typeface="Arial"/>
              </a:rPr>
              <a:t>Τα γράμμα σβήστηκαν! Ζωγράφισε με τον μαύρο μαρκαδόρο πάνω τους για να εμφανιστούν!</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grpSp>
        <p:nvGrpSpPr>
          <p:cNvPr id="1451" name="Google Shape;1451;p31"/>
          <p:cNvGrpSpPr/>
          <p:nvPr/>
        </p:nvGrpSpPr>
        <p:grpSpPr>
          <a:xfrm rot="2700000">
            <a:off x="7702308" y="3244307"/>
            <a:ext cx="720473" cy="684281"/>
            <a:chOff x="-1241687" y="1182283"/>
            <a:chExt cx="720480" cy="684288"/>
          </a:xfrm>
        </p:grpSpPr>
        <p:sp>
          <p:nvSpPr>
            <p:cNvPr id="1452" name="Google Shape;1452;p31"/>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31"/>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4" name="Google Shape;1454;p31"/>
          <p:cNvGrpSpPr/>
          <p:nvPr/>
        </p:nvGrpSpPr>
        <p:grpSpPr>
          <a:xfrm flipH="1" rot="-1862267">
            <a:off x="7602235" y="647369"/>
            <a:ext cx="358806" cy="358159"/>
            <a:chOff x="-1158200" y="1575175"/>
            <a:chExt cx="491503" cy="490546"/>
          </a:xfrm>
        </p:grpSpPr>
        <p:sp>
          <p:nvSpPr>
            <p:cNvPr id="1455" name="Google Shape;1455;p31"/>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31"/>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7" name="Google Shape;1457;p31"/>
            <p:cNvGrpSpPr/>
            <p:nvPr/>
          </p:nvGrpSpPr>
          <p:grpSpPr>
            <a:xfrm>
              <a:off x="-1023447" y="1674407"/>
              <a:ext cx="221998" cy="292083"/>
              <a:chOff x="-1023443" y="1674418"/>
              <a:chExt cx="221998" cy="292083"/>
            </a:xfrm>
          </p:grpSpPr>
          <p:sp>
            <p:nvSpPr>
              <p:cNvPr id="1458" name="Google Shape;1458;p31"/>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31"/>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31"/>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31"/>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31"/>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63" name="Google Shape;1463;p31"/>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Βήμα 2</a:t>
            </a:r>
            <a:endParaRPr/>
          </a:p>
        </p:txBody>
      </p:sp>
      <p:grpSp>
        <p:nvGrpSpPr>
          <p:cNvPr id="1464" name="Google Shape;1464;p31"/>
          <p:cNvGrpSpPr/>
          <p:nvPr/>
        </p:nvGrpSpPr>
        <p:grpSpPr>
          <a:xfrm>
            <a:off x="7758663" y="211475"/>
            <a:ext cx="392111" cy="392100"/>
            <a:chOff x="7758663" y="211475"/>
            <a:chExt cx="392111" cy="392100"/>
          </a:xfrm>
        </p:grpSpPr>
        <p:grpSp>
          <p:nvGrpSpPr>
            <p:cNvPr id="1465" name="Google Shape;1465;p31"/>
            <p:cNvGrpSpPr/>
            <p:nvPr/>
          </p:nvGrpSpPr>
          <p:grpSpPr>
            <a:xfrm flipH="1">
              <a:off x="7770344" y="220550"/>
              <a:ext cx="380430" cy="373923"/>
              <a:chOff x="4932401" y="4252000"/>
              <a:chExt cx="380430" cy="373923"/>
            </a:xfrm>
          </p:grpSpPr>
          <p:sp>
            <p:nvSpPr>
              <p:cNvPr id="1466" name="Google Shape;1466;p31"/>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31"/>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8" name="Google Shape;1468;p31">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9" name="Google Shape;1469;p31"/>
          <p:cNvGrpSpPr/>
          <p:nvPr/>
        </p:nvGrpSpPr>
        <p:grpSpPr>
          <a:xfrm>
            <a:off x="8312201" y="211475"/>
            <a:ext cx="392112" cy="392100"/>
            <a:chOff x="8312201" y="211475"/>
            <a:chExt cx="392112" cy="392100"/>
          </a:xfrm>
        </p:grpSpPr>
        <p:grpSp>
          <p:nvGrpSpPr>
            <p:cNvPr id="1470" name="Google Shape;1470;p31"/>
            <p:cNvGrpSpPr/>
            <p:nvPr/>
          </p:nvGrpSpPr>
          <p:grpSpPr>
            <a:xfrm>
              <a:off x="8312201" y="220550"/>
              <a:ext cx="380430" cy="373923"/>
              <a:chOff x="4932401" y="4252000"/>
              <a:chExt cx="380430" cy="373923"/>
            </a:xfrm>
          </p:grpSpPr>
          <p:sp>
            <p:nvSpPr>
              <p:cNvPr id="1471" name="Google Shape;1471;p31"/>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31"/>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3" name="Google Shape;1473;p31">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4" name="Google Shape;1474;p31"/>
          <p:cNvGrpSpPr/>
          <p:nvPr/>
        </p:nvGrpSpPr>
        <p:grpSpPr>
          <a:xfrm>
            <a:off x="7205125" y="211475"/>
            <a:ext cx="392111" cy="392100"/>
            <a:chOff x="7205125" y="211475"/>
            <a:chExt cx="392111" cy="392100"/>
          </a:xfrm>
        </p:grpSpPr>
        <p:sp>
          <p:nvSpPr>
            <p:cNvPr id="1475" name="Google Shape;1475;p31"/>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31">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31"/>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31"/>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9" name="Google Shape;1479;p31"/>
          <p:cNvSpPr txBox="1"/>
          <p:nvPr/>
        </p:nvSpPr>
        <p:spPr>
          <a:xfrm>
            <a:off x="2454739" y="1859352"/>
            <a:ext cx="519249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l-GR" sz="1400" u="none" cap="none" strike="noStrike">
                <a:solidFill>
                  <a:srgbClr val="564A50"/>
                </a:solidFill>
                <a:latin typeface="Roboto"/>
                <a:ea typeface="Roboto"/>
                <a:cs typeface="Roboto"/>
                <a:sym typeface="Roboto"/>
              </a:rPr>
              <a:t>Πρ_σθέτ_υμε τ_ β_ύτυρ_ και τρίβ_υμε τ_ μείγμα ώστε να γίνει σαν ψίχ_υλα ψωμι_ύ</a:t>
            </a:r>
            <a:endParaRPr b="0" i="0" sz="1400" u="none" cap="none" strike="noStrike">
              <a:solidFill>
                <a:srgbClr val="564A50"/>
              </a:solidFill>
              <a:latin typeface="Roboto"/>
              <a:ea typeface="Roboto"/>
              <a:cs typeface="Roboto"/>
              <a:sym typeface="Roboto"/>
            </a:endParaRPr>
          </a:p>
        </p:txBody>
      </p:sp>
      <p:pic>
        <p:nvPicPr>
          <p:cNvPr id="1480" name="Google Shape;1480;p31"/>
          <p:cNvPicPr preferRelativeResize="0"/>
          <p:nvPr/>
        </p:nvPicPr>
        <p:blipFill rotWithShape="1">
          <a:blip r:embed="rId4">
            <a:alphaModFix/>
          </a:blip>
          <a:srcRect b="0" l="0" r="0" t="0"/>
          <a:stretch/>
        </p:blipFill>
        <p:spPr>
          <a:xfrm>
            <a:off x="90261" y="2265939"/>
            <a:ext cx="1828959" cy="2877561"/>
          </a:xfrm>
          <a:prstGeom prst="rect">
            <a:avLst/>
          </a:prstGeom>
          <a:noFill/>
          <a:ln>
            <a:noFill/>
          </a:ln>
        </p:spPr>
      </p:pic>
      <p:sp>
        <p:nvSpPr>
          <p:cNvPr id="1481" name="Google Shape;1481;p31"/>
          <p:cNvSpPr/>
          <p:nvPr/>
        </p:nvSpPr>
        <p:spPr>
          <a:xfrm>
            <a:off x="2099457" y="2876644"/>
            <a:ext cx="2784963" cy="1669886"/>
          </a:xfrm>
          <a:prstGeom prst="wedgeEllipseCallout">
            <a:avLst>
              <a:gd fmla="val -68588" name="adj1"/>
              <a:gd fmla="val -22612" name="adj2"/>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l-GR" sz="1400" u="none" cap="none" strike="noStrike">
                <a:solidFill>
                  <a:schemeClr val="dk1"/>
                </a:solidFill>
                <a:latin typeface="Arial"/>
                <a:ea typeface="Arial"/>
                <a:cs typeface="Arial"/>
                <a:sym typeface="Arial"/>
              </a:rPr>
              <a:t>Γράψε στα κενά το γράμμα « Ο,ο » για να αποκαλυφθεί το 2</a:t>
            </a:r>
            <a:r>
              <a:rPr b="0" baseline="30000" i="0" lang="el-GR" sz="1400" u="none" cap="none" strike="noStrike">
                <a:solidFill>
                  <a:schemeClr val="dk1"/>
                </a:solidFill>
                <a:latin typeface="Arial"/>
                <a:ea typeface="Arial"/>
                <a:cs typeface="Arial"/>
                <a:sym typeface="Arial"/>
              </a:rPr>
              <a:t>ο</a:t>
            </a:r>
            <a:r>
              <a:rPr b="0" i="0" lang="el-GR" sz="1400" u="none" cap="none" strike="noStrike">
                <a:solidFill>
                  <a:schemeClr val="dk1"/>
                </a:solidFill>
                <a:latin typeface="Arial"/>
                <a:ea typeface="Arial"/>
                <a:cs typeface="Arial"/>
                <a:sym typeface="Arial"/>
              </a:rPr>
              <a:t> βήμα της συνταγής</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32"/>
          <p:cNvSpPr txBox="1"/>
          <p:nvPr>
            <p:ph type="title"/>
          </p:nvPr>
        </p:nvSpPr>
        <p:spPr>
          <a:xfrm>
            <a:off x="1595700" y="445025"/>
            <a:ext cx="5952600" cy="812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Βήμα 3</a:t>
            </a:r>
            <a:endParaRPr/>
          </a:p>
        </p:txBody>
      </p:sp>
      <p:sp>
        <p:nvSpPr>
          <p:cNvPr id="1487" name="Google Shape;1487;p32"/>
          <p:cNvSpPr/>
          <p:nvPr/>
        </p:nvSpPr>
        <p:spPr>
          <a:xfrm>
            <a:off x="1026883" y="2155927"/>
            <a:ext cx="371214" cy="351081"/>
          </a:xfrm>
          <a:custGeom>
            <a:rect b="b" l="l" r="r" t="t"/>
            <a:pathLst>
              <a:path extrusionOk="0" h="3140" w="3320">
                <a:moveTo>
                  <a:pt x="2564" y="0"/>
                </a:moveTo>
                <a:cubicBezTo>
                  <a:pt x="2196" y="137"/>
                  <a:pt x="1800" y="346"/>
                  <a:pt x="1368" y="619"/>
                </a:cubicBezTo>
                <a:cubicBezTo>
                  <a:pt x="648" y="1088"/>
                  <a:pt x="238" y="1592"/>
                  <a:pt x="0" y="2052"/>
                </a:cubicBezTo>
                <a:cubicBezTo>
                  <a:pt x="252" y="2693"/>
                  <a:pt x="871" y="3140"/>
                  <a:pt x="1599" y="3140"/>
                </a:cubicBezTo>
                <a:cubicBezTo>
                  <a:pt x="2549" y="3140"/>
                  <a:pt x="3320" y="2376"/>
                  <a:pt x="3320" y="1426"/>
                </a:cubicBezTo>
                <a:cubicBezTo>
                  <a:pt x="3320" y="828"/>
                  <a:pt x="3017" y="310"/>
                  <a:pt x="2564"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88" name="Google Shape;1488;p32"/>
          <p:cNvGrpSpPr/>
          <p:nvPr/>
        </p:nvGrpSpPr>
        <p:grpSpPr>
          <a:xfrm rot="-734760">
            <a:off x="299132" y="421713"/>
            <a:ext cx="509787" cy="508795"/>
            <a:chOff x="-1158200" y="1575175"/>
            <a:chExt cx="491503" cy="490546"/>
          </a:xfrm>
        </p:grpSpPr>
        <p:sp>
          <p:nvSpPr>
            <p:cNvPr id="1489" name="Google Shape;1489;p32"/>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32"/>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1" name="Google Shape;1491;p32"/>
            <p:cNvGrpSpPr/>
            <p:nvPr/>
          </p:nvGrpSpPr>
          <p:grpSpPr>
            <a:xfrm>
              <a:off x="-1023447" y="1674407"/>
              <a:ext cx="221998" cy="292083"/>
              <a:chOff x="-1023443" y="1674418"/>
              <a:chExt cx="221998" cy="292083"/>
            </a:xfrm>
          </p:grpSpPr>
          <p:sp>
            <p:nvSpPr>
              <p:cNvPr id="1492" name="Google Shape;1492;p32"/>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32"/>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32"/>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32"/>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32"/>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97" name="Google Shape;1497;p32"/>
          <p:cNvGrpSpPr/>
          <p:nvPr/>
        </p:nvGrpSpPr>
        <p:grpSpPr>
          <a:xfrm rot="1862267">
            <a:off x="782406" y="904033"/>
            <a:ext cx="358806" cy="358159"/>
            <a:chOff x="-1158200" y="1575175"/>
            <a:chExt cx="491503" cy="490546"/>
          </a:xfrm>
        </p:grpSpPr>
        <p:sp>
          <p:nvSpPr>
            <p:cNvPr id="1498" name="Google Shape;1498;p32"/>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32"/>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0" name="Google Shape;1500;p32"/>
            <p:cNvGrpSpPr/>
            <p:nvPr/>
          </p:nvGrpSpPr>
          <p:grpSpPr>
            <a:xfrm>
              <a:off x="-1023447" y="1674407"/>
              <a:ext cx="221998" cy="292083"/>
              <a:chOff x="-1023443" y="1674418"/>
              <a:chExt cx="221998" cy="292083"/>
            </a:xfrm>
          </p:grpSpPr>
          <p:sp>
            <p:nvSpPr>
              <p:cNvPr id="1501" name="Google Shape;1501;p32"/>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32"/>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32"/>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32"/>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32"/>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06" name="Google Shape;1506;p32"/>
          <p:cNvGrpSpPr/>
          <p:nvPr/>
        </p:nvGrpSpPr>
        <p:grpSpPr>
          <a:xfrm>
            <a:off x="7758663" y="211475"/>
            <a:ext cx="392111" cy="392100"/>
            <a:chOff x="7758663" y="211475"/>
            <a:chExt cx="392111" cy="392100"/>
          </a:xfrm>
        </p:grpSpPr>
        <p:grpSp>
          <p:nvGrpSpPr>
            <p:cNvPr id="1507" name="Google Shape;1507;p32"/>
            <p:cNvGrpSpPr/>
            <p:nvPr/>
          </p:nvGrpSpPr>
          <p:grpSpPr>
            <a:xfrm flipH="1">
              <a:off x="7770344" y="220550"/>
              <a:ext cx="380430" cy="373923"/>
              <a:chOff x="4932401" y="4252000"/>
              <a:chExt cx="380430" cy="373923"/>
            </a:xfrm>
          </p:grpSpPr>
          <p:sp>
            <p:nvSpPr>
              <p:cNvPr id="1508" name="Google Shape;1508;p32"/>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32"/>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0" name="Google Shape;1510;p32">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1" name="Google Shape;1511;p32"/>
          <p:cNvGrpSpPr/>
          <p:nvPr/>
        </p:nvGrpSpPr>
        <p:grpSpPr>
          <a:xfrm>
            <a:off x="7205125" y="211475"/>
            <a:ext cx="392111" cy="392100"/>
            <a:chOff x="7205125" y="211475"/>
            <a:chExt cx="392111" cy="392100"/>
          </a:xfrm>
        </p:grpSpPr>
        <p:sp>
          <p:nvSpPr>
            <p:cNvPr id="1512" name="Google Shape;1512;p32"/>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32">
              <a:hlinkClick action="ppaction://hlinkshowjump?jump=nextslide"/>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32"/>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32"/>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6" name="Google Shape;1516;p32"/>
          <p:cNvGrpSpPr/>
          <p:nvPr/>
        </p:nvGrpSpPr>
        <p:grpSpPr>
          <a:xfrm>
            <a:off x="8312201" y="211475"/>
            <a:ext cx="392112" cy="392100"/>
            <a:chOff x="8312201" y="211475"/>
            <a:chExt cx="392112" cy="392100"/>
          </a:xfrm>
        </p:grpSpPr>
        <p:grpSp>
          <p:nvGrpSpPr>
            <p:cNvPr id="1517" name="Google Shape;1517;p32"/>
            <p:cNvGrpSpPr/>
            <p:nvPr/>
          </p:nvGrpSpPr>
          <p:grpSpPr>
            <a:xfrm>
              <a:off x="8312201" y="220550"/>
              <a:ext cx="380430" cy="373923"/>
              <a:chOff x="4932401" y="4252000"/>
              <a:chExt cx="380430" cy="373923"/>
            </a:xfrm>
          </p:grpSpPr>
          <p:sp>
            <p:nvSpPr>
              <p:cNvPr id="1518" name="Google Shape;1518;p32"/>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32"/>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0" name="Google Shape;1520;p32">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1" name="Google Shape;1521;p32"/>
          <p:cNvSpPr txBox="1"/>
          <p:nvPr/>
        </p:nvSpPr>
        <p:spPr>
          <a:xfrm>
            <a:off x="1898479" y="1638372"/>
            <a:ext cx="5192494"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rgbClr val="000000"/>
                </a:solidFill>
                <a:latin typeface="Arial"/>
                <a:ea typeface="Arial"/>
                <a:cs typeface="Arial"/>
                <a:sym typeface="Arial"/>
              </a:rPr>
              <a:t>Προσθέτουμε σιγά σιγά το </a:t>
            </a:r>
            <a:r>
              <a:rPr b="0" i="0" lang="el-GR" sz="2400" u="none" cap="none" strike="noStrike">
                <a:solidFill>
                  <a:srgbClr val="00B050"/>
                </a:solidFill>
                <a:latin typeface="Arial"/>
                <a:ea typeface="Arial"/>
                <a:cs typeface="Arial"/>
                <a:sym typeface="Arial"/>
              </a:rPr>
              <a:t>________. </a:t>
            </a:r>
            <a:r>
              <a:rPr b="0" i="0" lang="el-GR" sz="2400" u="none" cap="none" strike="noStrike">
                <a:solidFill>
                  <a:srgbClr val="000000"/>
                </a:solidFill>
                <a:latin typeface="Arial"/>
                <a:ea typeface="Arial"/>
                <a:cs typeface="Arial"/>
                <a:sym typeface="Arial"/>
              </a:rPr>
              <a:t>Ζυμώνουμε και αφήνουμε να ξεκουραστεί η </a:t>
            </a:r>
            <a:r>
              <a:rPr b="0" i="0" lang="el-GR" sz="2400" u="none" cap="none" strike="noStrike">
                <a:solidFill>
                  <a:srgbClr val="7030A0"/>
                </a:solidFill>
                <a:latin typeface="Arial"/>
                <a:ea typeface="Arial"/>
                <a:cs typeface="Arial"/>
                <a:sym typeface="Arial"/>
              </a:rPr>
              <a:t>_______ </a:t>
            </a:r>
            <a:r>
              <a:rPr b="0" i="0" lang="el-GR" sz="2400" u="none" cap="none" strike="noStrike">
                <a:solidFill>
                  <a:srgbClr val="000000"/>
                </a:solidFill>
                <a:latin typeface="Arial"/>
                <a:ea typeface="Arial"/>
                <a:cs typeface="Arial"/>
                <a:sym typeface="Arial"/>
              </a:rPr>
              <a:t>για 10 λεπτά. Ανάβουμε τον </a:t>
            </a:r>
            <a:r>
              <a:rPr b="0" i="0" lang="el-GR" sz="2400" u="none" cap="none" strike="noStrike">
                <a:solidFill>
                  <a:srgbClr val="00B0F0"/>
                </a:solidFill>
                <a:latin typeface="Arial"/>
                <a:ea typeface="Arial"/>
                <a:cs typeface="Arial"/>
                <a:sym typeface="Arial"/>
              </a:rPr>
              <a:t>_______ </a:t>
            </a:r>
            <a:r>
              <a:rPr b="0" i="0" lang="el-GR" sz="2400" u="none" cap="none" strike="noStrike">
                <a:solidFill>
                  <a:srgbClr val="000000"/>
                </a:solidFill>
                <a:latin typeface="Arial"/>
                <a:ea typeface="Arial"/>
                <a:cs typeface="Arial"/>
                <a:sym typeface="Arial"/>
              </a:rPr>
              <a:t>στους 180</a:t>
            </a:r>
            <a:r>
              <a:rPr b="0" baseline="30000" i="0" lang="el-GR" sz="2400" u="none" cap="none" strike="noStrike">
                <a:solidFill>
                  <a:srgbClr val="000000"/>
                </a:solidFill>
                <a:latin typeface="Arial"/>
                <a:ea typeface="Arial"/>
                <a:cs typeface="Arial"/>
                <a:sym typeface="Arial"/>
              </a:rPr>
              <a:t>ο</a:t>
            </a:r>
            <a:r>
              <a:rPr b="0" i="0" lang="el-GR" sz="2400" u="none" cap="none" strike="noStrike">
                <a:solidFill>
                  <a:srgbClr val="000000"/>
                </a:solidFill>
                <a:latin typeface="Arial"/>
                <a:ea typeface="Arial"/>
                <a:cs typeface="Arial"/>
                <a:sym typeface="Arial"/>
              </a:rPr>
              <a:t> και ξεκινάμε να πλάθουμε τα </a:t>
            </a:r>
            <a:r>
              <a:rPr b="0" i="0" lang="el-GR" sz="2400" u="none" cap="none" strike="noStrike">
                <a:solidFill>
                  <a:srgbClr val="FFC000"/>
                </a:solidFill>
                <a:latin typeface="Arial"/>
                <a:ea typeface="Arial"/>
                <a:cs typeface="Arial"/>
                <a:sym typeface="Arial"/>
              </a:rPr>
              <a:t>________.</a:t>
            </a:r>
            <a:endParaRPr/>
          </a:p>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rgbClr val="7030A0"/>
                </a:solidFill>
                <a:latin typeface="Arial"/>
                <a:ea typeface="Arial"/>
                <a:cs typeface="Arial"/>
                <a:sym typeface="Arial"/>
              </a:rPr>
              <a:t>ζύμη</a:t>
            </a:r>
            <a:r>
              <a:rPr b="0" i="0" lang="el-GR" sz="2400" u="none" cap="none" strike="noStrike">
                <a:solidFill>
                  <a:srgbClr val="000000"/>
                </a:solidFill>
                <a:latin typeface="Arial"/>
                <a:ea typeface="Arial"/>
                <a:cs typeface="Arial"/>
                <a:sym typeface="Arial"/>
              </a:rPr>
              <a:t>, </a:t>
            </a:r>
            <a:r>
              <a:rPr b="0" i="0" lang="el-GR" sz="2400" u="none" cap="none" strike="noStrike">
                <a:solidFill>
                  <a:srgbClr val="00B050"/>
                </a:solidFill>
                <a:latin typeface="Arial"/>
                <a:ea typeface="Arial"/>
                <a:cs typeface="Arial"/>
                <a:sym typeface="Arial"/>
              </a:rPr>
              <a:t>Γάλα</a:t>
            </a:r>
            <a:r>
              <a:rPr b="0" i="0" lang="el-GR" sz="2400" u="none" cap="none" strike="noStrike">
                <a:solidFill>
                  <a:srgbClr val="000000"/>
                </a:solidFill>
                <a:latin typeface="Arial"/>
                <a:ea typeface="Arial"/>
                <a:cs typeface="Arial"/>
                <a:sym typeface="Arial"/>
              </a:rPr>
              <a:t>,</a:t>
            </a:r>
            <a:r>
              <a:rPr b="0" i="0" lang="el-GR" sz="2400" u="none" cap="none" strike="noStrike">
                <a:solidFill>
                  <a:srgbClr val="FFC000"/>
                </a:solidFill>
                <a:latin typeface="Arial"/>
                <a:ea typeface="Arial"/>
                <a:cs typeface="Arial"/>
                <a:sym typeface="Arial"/>
              </a:rPr>
              <a:t> κουλουράκια</a:t>
            </a:r>
            <a:r>
              <a:rPr b="0" i="0" lang="el-GR" sz="2400" u="none" cap="none" strike="noStrike">
                <a:solidFill>
                  <a:srgbClr val="000000"/>
                </a:solidFill>
                <a:latin typeface="Arial"/>
                <a:ea typeface="Arial"/>
                <a:cs typeface="Arial"/>
                <a:sym typeface="Arial"/>
              </a:rPr>
              <a:t>,</a:t>
            </a:r>
            <a:r>
              <a:rPr b="0" i="0" lang="el-GR" sz="2400" u="none" cap="none" strike="noStrike">
                <a:solidFill>
                  <a:srgbClr val="FFC000"/>
                </a:solidFill>
                <a:latin typeface="Arial"/>
                <a:ea typeface="Arial"/>
                <a:cs typeface="Arial"/>
                <a:sym typeface="Arial"/>
              </a:rPr>
              <a:t> </a:t>
            </a:r>
            <a:r>
              <a:rPr b="0" i="0" lang="el-GR" sz="2400" u="none" cap="none" strike="noStrike">
                <a:solidFill>
                  <a:srgbClr val="00B0F0"/>
                </a:solidFill>
                <a:latin typeface="Arial"/>
                <a:ea typeface="Arial"/>
                <a:cs typeface="Arial"/>
                <a:sym typeface="Arial"/>
              </a:rPr>
              <a:t>φούρνο</a:t>
            </a:r>
            <a:r>
              <a:rPr b="0" i="0" lang="el-GR" sz="2400" u="none" cap="none" strike="noStrike">
                <a:solidFill>
                  <a:srgbClr val="FFC000"/>
                </a:solidFill>
                <a:latin typeface="Arial"/>
                <a:ea typeface="Arial"/>
                <a:cs typeface="Arial"/>
                <a:sym typeface="Arial"/>
              </a:rPr>
              <a:t> </a:t>
            </a:r>
            <a:endParaRPr/>
          </a:p>
        </p:txBody>
      </p:sp>
      <p:grpSp>
        <p:nvGrpSpPr>
          <p:cNvPr id="1522" name="Google Shape;1522;p32"/>
          <p:cNvGrpSpPr/>
          <p:nvPr/>
        </p:nvGrpSpPr>
        <p:grpSpPr>
          <a:xfrm flipH="1">
            <a:off x="7245521" y="2792534"/>
            <a:ext cx="1641916" cy="2119058"/>
            <a:chOff x="4701903" y="1933093"/>
            <a:chExt cx="1510026" cy="2119058"/>
          </a:xfrm>
        </p:grpSpPr>
        <p:sp>
          <p:nvSpPr>
            <p:cNvPr id="1523" name="Google Shape;1523;p32"/>
            <p:cNvSpPr/>
            <p:nvPr/>
          </p:nvSpPr>
          <p:spPr>
            <a:xfrm flipH="1">
              <a:off x="5309228" y="3725610"/>
              <a:ext cx="276260" cy="326541"/>
            </a:xfrm>
            <a:custGeom>
              <a:rect b="b" l="l" r="r" t="t"/>
              <a:pathLst>
                <a:path extrusionOk="0" h="5176" w="4379">
                  <a:moveTo>
                    <a:pt x="1996" y="1"/>
                  </a:moveTo>
                  <a:cubicBezTo>
                    <a:pt x="1842" y="1"/>
                    <a:pt x="1735" y="50"/>
                    <a:pt x="1700" y="173"/>
                  </a:cubicBezTo>
                  <a:cubicBezTo>
                    <a:pt x="1599" y="512"/>
                    <a:pt x="1606" y="1044"/>
                    <a:pt x="1606" y="1376"/>
                  </a:cubicBezTo>
                  <a:cubicBezTo>
                    <a:pt x="1606" y="1873"/>
                    <a:pt x="1801" y="3061"/>
                    <a:pt x="1801" y="3558"/>
                  </a:cubicBezTo>
                  <a:cubicBezTo>
                    <a:pt x="1801" y="3644"/>
                    <a:pt x="1801" y="3738"/>
                    <a:pt x="1772" y="3817"/>
                  </a:cubicBezTo>
                  <a:cubicBezTo>
                    <a:pt x="1700" y="4018"/>
                    <a:pt x="1477" y="4126"/>
                    <a:pt x="1268" y="4198"/>
                  </a:cubicBezTo>
                  <a:cubicBezTo>
                    <a:pt x="757" y="4393"/>
                    <a:pt x="166" y="4630"/>
                    <a:pt x="1" y="5149"/>
                  </a:cubicBezTo>
                  <a:cubicBezTo>
                    <a:pt x="764" y="5166"/>
                    <a:pt x="1529" y="5176"/>
                    <a:pt x="2296" y="5176"/>
                  </a:cubicBezTo>
                  <a:cubicBezTo>
                    <a:pt x="2796" y="5176"/>
                    <a:pt x="3295" y="5172"/>
                    <a:pt x="3795" y="5163"/>
                  </a:cubicBezTo>
                  <a:cubicBezTo>
                    <a:pt x="3774" y="4695"/>
                    <a:pt x="3846" y="4227"/>
                    <a:pt x="3918" y="3759"/>
                  </a:cubicBezTo>
                  <a:cubicBezTo>
                    <a:pt x="4076" y="2787"/>
                    <a:pt x="4227" y="1822"/>
                    <a:pt x="4379" y="850"/>
                  </a:cubicBezTo>
                  <a:cubicBezTo>
                    <a:pt x="3958" y="787"/>
                    <a:pt x="2609" y="1"/>
                    <a:pt x="1996" y="1"/>
                  </a:cubicBez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32"/>
            <p:cNvSpPr/>
            <p:nvPr/>
          </p:nvSpPr>
          <p:spPr>
            <a:xfrm flipH="1">
              <a:off x="4768205" y="3719238"/>
              <a:ext cx="313040" cy="332913"/>
            </a:xfrm>
            <a:custGeom>
              <a:rect b="b" l="l" r="r" t="t"/>
              <a:pathLst>
                <a:path extrusionOk="0" h="5277" w="4962">
                  <a:moveTo>
                    <a:pt x="2431" y="1"/>
                  </a:moveTo>
                  <a:cubicBezTo>
                    <a:pt x="1789" y="1"/>
                    <a:pt x="452" y="999"/>
                    <a:pt x="0" y="1066"/>
                  </a:cubicBezTo>
                  <a:lnTo>
                    <a:pt x="1174" y="5264"/>
                  </a:lnTo>
                  <a:cubicBezTo>
                    <a:pt x="1671" y="5273"/>
                    <a:pt x="2169" y="5277"/>
                    <a:pt x="2668" y="5277"/>
                  </a:cubicBezTo>
                  <a:cubicBezTo>
                    <a:pt x="3433" y="5277"/>
                    <a:pt x="4199" y="5267"/>
                    <a:pt x="4962" y="5250"/>
                  </a:cubicBezTo>
                  <a:cubicBezTo>
                    <a:pt x="4796" y="4731"/>
                    <a:pt x="3745" y="4292"/>
                    <a:pt x="3226" y="4098"/>
                  </a:cubicBezTo>
                  <a:lnTo>
                    <a:pt x="2701" y="109"/>
                  </a:lnTo>
                  <a:cubicBezTo>
                    <a:pt x="2639" y="33"/>
                    <a:pt x="2546" y="1"/>
                    <a:pt x="2431" y="1"/>
                  </a:cubicBez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32"/>
            <p:cNvSpPr/>
            <p:nvPr/>
          </p:nvSpPr>
          <p:spPr>
            <a:xfrm flipH="1">
              <a:off x="4918971" y="3278395"/>
              <a:ext cx="597943" cy="481105"/>
            </a:xfrm>
            <a:custGeom>
              <a:rect b="b" l="l" r="r" t="t"/>
              <a:pathLst>
                <a:path extrusionOk="0" h="7626" w="9478">
                  <a:moveTo>
                    <a:pt x="4658" y="1"/>
                  </a:moveTo>
                  <a:cubicBezTo>
                    <a:pt x="4357" y="1"/>
                    <a:pt x="4055" y="29"/>
                    <a:pt x="3760" y="83"/>
                  </a:cubicBezTo>
                  <a:cubicBezTo>
                    <a:pt x="2838" y="241"/>
                    <a:pt x="1203" y="717"/>
                    <a:pt x="771" y="1595"/>
                  </a:cubicBezTo>
                  <a:cubicBezTo>
                    <a:pt x="217" y="2726"/>
                    <a:pt x="123" y="4367"/>
                    <a:pt x="30" y="5606"/>
                  </a:cubicBezTo>
                  <a:cubicBezTo>
                    <a:pt x="8" y="5908"/>
                    <a:pt x="1" y="6225"/>
                    <a:pt x="116" y="6513"/>
                  </a:cubicBezTo>
                  <a:cubicBezTo>
                    <a:pt x="217" y="6758"/>
                    <a:pt x="411" y="6953"/>
                    <a:pt x="627" y="7111"/>
                  </a:cubicBezTo>
                  <a:cubicBezTo>
                    <a:pt x="1085" y="7448"/>
                    <a:pt x="1655" y="7625"/>
                    <a:pt x="2221" y="7625"/>
                  </a:cubicBezTo>
                  <a:cubicBezTo>
                    <a:pt x="2538" y="7625"/>
                    <a:pt x="2853" y="7570"/>
                    <a:pt x="3148" y="7457"/>
                  </a:cubicBezTo>
                  <a:cubicBezTo>
                    <a:pt x="3976" y="7140"/>
                    <a:pt x="4617" y="6384"/>
                    <a:pt x="4797" y="5520"/>
                  </a:cubicBezTo>
                  <a:cubicBezTo>
                    <a:pt x="5178" y="5642"/>
                    <a:pt x="5365" y="6052"/>
                    <a:pt x="5581" y="6391"/>
                  </a:cubicBezTo>
                  <a:cubicBezTo>
                    <a:pt x="5898" y="6888"/>
                    <a:pt x="6366" y="7291"/>
                    <a:pt x="6921" y="7478"/>
                  </a:cubicBezTo>
                  <a:cubicBezTo>
                    <a:pt x="7131" y="7548"/>
                    <a:pt x="7352" y="7584"/>
                    <a:pt x="7572" y="7584"/>
                  </a:cubicBezTo>
                  <a:cubicBezTo>
                    <a:pt x="7940" y="7584"/>
                    <a:pt x="8304" y="7484"/>
                    <a:pt x="8606" y="7277"/>
                  </a:cubicBezTo>
                  <a:cubicBezTo>
                    <a:pt x="9167" y="6888"/>
                    <a:pt x="9441" y="6189"/>
                    <a:pt x="9463" y="5520"/>
                  </a:cubicBezTo>
                  <a:cubicBezTo>
                    <a:pt x="9477" y="4843"/>
                    <a:pt x="9268" y="4180"/>
                    <a:pt x="9023" y="3554"/>
                  </a:cubicBezTo>
                  <a:cubicBezTo>
                    <a:pt x="8548" y="2373"/>
                    <a:pt x="7871" y="1199"/>
                    <a:pt x="6784" y="551"/>
                  </a:cubicBezTo>
                  <a:cubicBezTo>
                    <a:pt x="6144" y="172"/>
                    <a:pt x="5402" y="1"/>
                    <a:pt x="4658"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32"/>
            <p:cNvSpPr/>
            <p:nvPr/>
          </p:nvSpPr>
          <p:spPr>
            <a:xfrm flipH="1">
              <a:off x="5320591" y="3465318"/>
              <a:ext cx="28200" cy="28200"/>
            </a:xfrm>
            <a:custGeom>
              <a:rect b="b" l="l" r="r" t="t"/>
              <a:pathLst>
                <a:path extrusionOk="0" h="447" w="447">
                  <a:moveTo>
                    <a:pt x="223" y="0"/>
                  </a:moveTo>
                  <a:cubicBezTo>
                    <a:pt x="101" y="0"/>
                    <a:pt x="0" y="101"/>
                    <a:pt x="0" y="224"/>
                  </a:cubicBezTo>
                  <a:cubicBezTo>
                    <a:pt x="0" y="346"/>
                    <a:pt x="101" y="447"/>
                    <a:pt x="223" y="447"/>
                  </a:cubicBezTo>
                  <a:cubicBezTo>
                    <a:pt x="353" y="447"/>
                    <a:pt x="447" y="346"/>
                    <a:pt x="447" y="224"/>
                  </a:cubicBezTo>
                  <a:cubicBezTo>
                    <a:pt x="447" y="101"/>
                    <a:pt x="353" y="0"/>
                    <a:pt x="2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32"/>
            <p:cNvSpPr/>
            <p:nvPr/>
          </p:nvSpPr>
          <p:spPr>
            <a:xfrm flipH="1">
              <a:off x="5270185" y="3533009"/>
              <a:ext cx="28642" cy="28642"/>
            </a:xfrm>
            <a:custGeom>
              <a:rect b="b" l="l" r="r" t="t"/>
              <a:pathLst>
                <a:path extrusionOk="0" h="454" w="454">
                  <a:moveTo>
                    <a:pt x="223" y="0"/>
                  </a:moveTo>
                  <a:cubicBezTo>
                    <a:pt x="101" y="0"/>
                    <a:pt x="0" y="101"/>
                    <a:pt x="0" y="223"/>
                  </a:cubicBezTo>
                  <a:cubicBezTo>
                    <a:pt x="0" y="353"/>
                    <a:pt x="101" y="454"/>
                    <a:pt x="223" y="454"/>
                  </a:cubicBezTo>
                  <a:cubicBezTo>
                    <a:pt x="353" y="454"/>
                    <a:pt x="454" y="353"/>
                    <a:pt x="454" y="223"/>
                  </a:cubicBezTo>
                  <a:cubicBezTo>
                    <a:pt x="454" y="101"/>
                    <a:pt x="353" y="0"/>
                    <a:pt x="2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32"/>
            <p:cNvSpPr/>
            <p:nvPr/>
          </p:nvSpPr>
          <p:spPr>
            <a:xfrm flipH="1">
              <a:off x="5132091" y="3464877"/>
              <a:ext cx="28200" cy="28642"/>
            </a:xfrm>
            <a:custGeom>
              <a:rect b="b" l="l" r="r" t="t"/>
              <a:pathLst>
                <a:path extrusionOk="0" h="454" w="447">
                  <a:moveTo>
                    <a:pt x="224" y="0"/>
                  </a:moveTo>
                  <a:cubicBezTo>
                    <a:pt x="101" y="0"/>
                    <a:pt x="0" y="101"/>
                    <a:pt x="0" y="223"/>
                  </a:cubicBezTo>
                  <a:cubicBezTo>
                    <a:pt x="0" y="353"/>
                    <a:pt x="101" y="454"/>
                    <a:pt x="224" y="454"/>
                  </a:cubicBezTo>
                  <a:cubicBezTo>
                    <a:pt x="346" y="454"/>
                    <a:pt x="447" y="353"/>
                    <a:pt x="447" y="223"/>
                  </a:cubicBezTo>
                  <a:cubicBezTo>
                    <a:pt x="447" y="101"/>
                    <a:pt x="346" y="0"/>
                    <a:pt x="22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32"/>
            <p:cNvSpPr/>
            <p:nvPr/>
          </p:nvSpPr>
          <p:spPr>
            <a:xfrm flipH="1">
              <a:off x="5167482" y="3539381"/>
              <a:ext cx="28705" cy="28200"/>
            </a:xfrm>
            <a:custGeom>
              <a:rect b="b" l="l" r="r" t="t"/>
              <a:pathLst>
                <a:path extrusionOk="0" h="447" w="455">
                  <a:moveTo>
                    <a:pt x="224" y="0"/>
                  </a:moveTo>
                  <a:cubicBezTo>
                    <a:pt x="101" y="0"/>
                    <a:pt x="1" y="101"/>
                    <a:pt x="1" y="223"/>
                  </a:cubicBezTo>
                  <a:cubicBezTo>
                    <a:pt x="1" y="346"/>
                    <a:pt x="101" y="446"/>
                    <a:pt x="224" y="446"/>
                  </a:cubicBezTo>
                  <a:cubicBezTo>
                    <a:pt x="353" y="446"/>
                    <a:pt x="454" y="346"/>
                    <a:pt x="454" y="223"/>
                  </a:cubicBezTo>
                  <a:cubicBezTo>
                    <a:pt x="454" y="101"/>
                    <a:pt x="353" y="0"/>
                    <a:pt x="22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32"/>
            <p:cNvSpPr/>
            <p:nvPr/>
          </p:nvSpPr>
          <p:spPr>
            <a:xfrm flipH="1">
              <a:off x="4887186" y="3645554"/>
              <a:ext cx="238597" cy="164091"/>
            </a:xfrm>
            <a:custGeom>
              <a:rect b="b" l="l" r="r" t="t"/>
              <a:pathLst>
                <a:path extrusionOk="0" h="2601" w="3782">
                  <a:moveTo>
                    <a:pt x="3293" y="1"/>
                  </a:moveTo>
                  <a:cubicBezTo>
                    <a:pt x="3290" y="1"/>
                    <a:pt x="3287" y="1"/>
                    <a:pt x="3284" y="2"/>
                  </a:cubicBezTo>
                  <a:cubicBezTo>
                    <a:pt x="3270" y="2"/>
                    <a:pt x="3255" y="16"/>
                    <a:pt x="3248" y="31"/>
                  </a:cubicBezTo>
                  <a:cubicBezTo>
                    <a:pt x="2845" y="499"/>
                    <a:pt x="2355" y="765"/>
                    <a:pt x="1794" y="996"/>
                  </a:cubicBezTo>
                  <a:cubicBezTo>
                    <a:pt x="1325" y="1192"/>
                    <a:pt x="826" y="1324"/>
                    <a:pt x="323" y="1324"/>
                  </a:cubicBezTo>
                  <a:cubicBezTo>
                    <a:pt x="215" y="1324"/>
                    <a:pt x="108" y="1318"/>
                    <a:pt x="1" y="1305"/>
                  </a:cubicBezTo>
                  <a:lnTo>
                    <a:pt x="1" y="1305"/>
                  </a:lnTo>
                  <a:cubicBezTo>
                    <a:pt x="94" y="1651"/>
                    <a:pt x="195" y="1989"/>
                    <a:pt x="289" y="2328"/>
                  </a:cubicBezTo>
                  <a:cubicBezTo>
                    <a:pt x="303" y="2378"/>
                    <a:pt x="318" y="2429"/>
                    <a:pt x="354" y="2465"/>
                  </a:cubicBezTo>
                  <a:cubicBezTo>
                    <a:pt x="390" y="2501"/>
                    <a:pt x="447" y="2522"/>
                    <a:pt x="498" y="2537"/>
                  </a:cubicBezTo>
                  <a:cubicBezTo>
                    <a:pt x="649" y="2582"/>
                    <a:pt x="804" y="2600"/>
                    <a:pt x="961" y="2600"/>
                  </a:cubicBezTo>
                  <a:cubicBezTo>
                    <a:pt x="1331" y="2600"/>
                    <a:pt x="1708" y="2495"/>
                    <a:pt x="2067" y="2378"/>
                  </a:cubicBezTo>
                  <a:cubicBezTo>
                    <a:pt x="2399" y="2277"/>
                    <a:pt x="2723" y="2162"/>
                    <a:pt x="3039" y="2004"/>
                  </a:cubicBezTo>
                  <a:cubicBezTo>
                    <a:pt x="3284" y="1889"/>
                    <a:pt x="3493" y="1860"/>
                    <a:pt x="3680" y="1629"/>
                  </a:cubicBezTo>
                  <a:cubicBezTo>
                    <a:pt x="3716" y="1593"/>
                    <a:pt x="3745" y="1543"/>
                    <a:pt x="3760" y="1500"/>
                  </a:cubicBezTo>
                  <a:cubicBezTo>
                    <a:pt x="3781" y="1442"/>
                    <a:pt x="3781" y="1377"/>
                    <a:pt x="3781" y="1320"/>
                  </a:cubicBezTo>
                  <a:cubicBezTo>
                    <a:pt x="3781" y="1291"/>
                    <a:pt x="3781" y="1255"/>
                    <a:pt x="3781" y="1219"/>
                  </a:cubicBezTo>
                  <a:cubicBezTo>
                    <a:pt x="3767" y="787"/>
                    <a:pt x="3651" y="333"/>
                    <a:pt x="3342" y="31"/>
                  </a:cubicBezTo>
                  <a:cubicBezTo>
                    <a:pt x="3329" y="18"/>
                    <a:pt x="3312" y="1"/>
                    <a:pt x="3293"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32"/>
            <p:cNvSpPr/>
            <p:nvPr/>
          </p:nvSpPr>
          <p:spPr>
            <a:xfrm flipH="1">
              <a:off x="5272450" y="3682018"/>
              <a:ext cx="243959" cy="132925"/>
            </a:xfrm>
            <a:custGeom>
              <a:rect b="b" l="l" r="r" t="t"/>
              <a:pathLst>
                <a:path extrusionOk="0" h="2107" w="3867">
                  <a:moveTo>
                    <a:pt x="58" y="0"/>
                  </a:moveTo>
                  <a:cubicBezTo>
                    <a:pt x="0" y="425"/>
                    <a:pt x="0" y="864"/>
                    <a:pt x="58" y="1289"/>
                  </a:cubicBezTo>
                  <a:cubicBezTo>
                    <a:pt x="58" y="1347"/>
                    <a:pt x="72" y="1404"/>
                    <a:pt x="94" y="1447"/>
                  </a:cubicBezTo>
                  <a:cubicBezTo>
                    <a:pt x="151" y="1548"/>
                    <a:pt x="303" y="1627"/>
                    <a:pt x="396" y="1685"/>
                  </a:cubicBezTo>
                  <a:cubicBezTo>
                    <a:pt x="547" y="1786"/>
                    <a:pt x="742" y="1836"/>
                    <a:pt x="907" y="1879"/>
                  </a:cubicBezTo>
                  <a:cubicBezTo>
                    <a:pt x="1267" y="1980"/>
                    <a:pt x="1642" y="2031"/>
                    <a:pt x="2009" y="2067"/>
                  </a:cubicBezTo>
                  <a:cubicBezTo>
                    <a:pt x="2210" y="2088"/>
                    <a:pt x="2415" y="2106"/>
                    <a:pt x="2618" y="2106"/>
                  </a:cubicBezTo>
                  <a:cubicBezTo>
                    <a:pt x="2953" y="2106"/>
                    <a:pt x="3283" y="2058"/>
                    <a:pt x="3579" y="1901"/>
                  </a:cubicBezTo>
                  <a:cubicBezTo>
                    <a:pt x="3622" y="1872"/>
                    <a:pt x="3672" y="1843"/>
                    <a:pt x="3701" y="1800"/>
                  </a:cubicBezTo>
                  <a:cubicBezTo>
                    <a:pt x="3723" y="1757"/>
                    <a:pt x="3730" y="1707"/>
                    <a:pt x="3730" y="1656"/>
                  </a:cubicBezTo>
                  <a:cubicBezTo>
                    <a:pt x="3759" y="1303"/>
                    <a:pt x="3838" y="979"/>
                    <a:pt x="3867" y="627"/>
                  </a:cubicBezTo>
                  <a:lnTo>
                    <a:pt x="3867" y="627"/>
                  </a:lnTo>
                  <a:cubicBezTo>
                    <a:pt x="3563" y="726"/>
                    <a:pt x="3247" y="766"/>
                    <a:pt x="2930" y="766"/>
                  </a:cubicBezTo>
                  <a:cubicBezTo>
                    <a:pt x="2579" y="766"/>
                    <a:pt x="2227" y="717"/>
                    <a:pt x="1887" y="641"/>
                  </a:cubicBezTo>
                  <a:cubicBezTo>
                    <a:pt x="1253" y="504"/>
                    <a:pt x="605" y="367"/>
                    <a:pt x="5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32"/>
            <p:cNvSpPr/>
            <p:nvPr/>
          </p:nvSpPr>
          <p:spPr>
            <a:xfrm flipH="1">
              <a:off x="5009376" y="3409424"/>
              <a:ext cx="476626" cy="74696"/>
            </a:xfrm>
            <a:custGeom>
              <a:rect b="b" l="l" r="r" t="t"/>
              <a:pathLst>
                <a:path extrusionOk="0" h="1184" w="7555">
                  <a:moveTo>
                    <a:pt x="7554" y="1"/>
                  </a:moveTo>
                  <a:lnTo>
                    <a:pt x="1" y="209"/>
                  </a:lnTo>
                  <a:cubicBezTo>
                    <a:pt x="879" y="1009"/>
                    <a:pt x="2154" y="1160"/>
                    <a:pt x="3334" y="1182"/>
                  </a:cubicBezTo>
                  <a:cubicBezTo>
                    <a:pt x="3424" y="1183"/>
                    <a:pt x="3514" y="1184"/>
                    <a:pt x="3605" y="1184"/>
                  </a:cubicBezTo>
                  <a:cubicBezTo>
                    <a:pt x="4854" y="1184"/>
                    <a:pt x="6145" y="1030"/>
                    <a:pt x="7172" y="332"/>
                  </a:cubicBezTo>
                  <a:cubicBezTo>
                    <a:pt x="7316" y="238"/>
                    <a:pt x="7446" y="130"/>
                    <a:pt x="7554" y="1"/>
                  </a:cubicBezTo>
                  <a:close/>
                </a:path>
              </a:pathLst>
            </a:custGeom>
            <a:solidFill>
              <a:srgbClr val="0C0C0C">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32"/>
            <p:cNvSpPr/>
            <p:nvPr/>
          </p:nvSpPr>
          <p:spPr>
            <a:xfrm flipH="1">
              <a:off x="5062566" y="2568303"/>
              <a:ext cx="202195" cy="322440"/>
            </a:xfrm>
            <a:custGeom>
              <a:rect b="b" l="l" r="r" t="t"/>
              <a:pathLst>
                <a:path extrusionOk="0" h="5111" w="3205">
                  <a:moveTo>
                    <a:pt x="1273" y="0"/>
                  </a:moveTo>
                  <a:cubicBezTo>
                    <a:pt x="941" y="0"/>
                    <a:pt x="603" y="87"/>
                    <a:pt x="375" y="286"/>
                  </a:cubicBezTo>
                  <a:cubicBezTo>
                    <a:pt x="0" y="603"/>
                    <a:pt x="115" y="1215"/>
                    <a:pt x="173" y="1640"/>
                  </a:cubicBezTo>
                  <a:cubicBezTo>
                    <a:pt x="324" y="2892"/>
                    <a:pt x="879" y="4095"/>
                    <a:pt x="1743" y="5010"/>
                  </a:cubicBezTo>
                  <a:cubicBezTo>
                    <a:pt x="1793" y="5060"/>
                    <a:pt x="1851" y="5110"/>
                    <a:pt x="1923" y="5110"/>
                  </a:cubicBezTo>
                  <a:cubicBezTo>
                    <a:pt x="1988" y="5110"/>
                    <a:pt x="2045" y="5053"/>
                    <a:pt x="2089" y="5002"/>
                  </a:cubicBezTo>
                  <a:cubicBezTo>
                    <a:pt x="2585" y="4441"/>
                    <a:pt x="2938" y="3742"/>
                    <a:pt x="3089" y="3008"/>
                  </a:cubicBezTo>
                  <a:cubicBezTo>
                    <a:pt x="3205" y="2453"/>
                    <a:pt x="3205" y="1870"/>
                    <a:pt x="3017" y="1337"/>
                  </a:cubicBezTo>
                  <a:cubicBezTo>
                    <a:pt x="2830" y="811"/>
                    <a:pt x="2441" y="336"/>
                    <a:pt x="1923" y="120"/>
                  </a:cubicBezTo>
                  <a:cubicBezTo>
                    <a:pt x="1736" y="43"/>
                    <a:pt x="1506" y="0"/>
                    <a:pt x="1273"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32"/>
            <p:cNvSpPr/>
            <p:nvPr/>
          </p:nvSpPr>
          <p:spPr>
            <a:xfrm flipH="1">
              <a:off x="5062566" y="2568303"/>
              <a:ext cx="202195" cy="322440"/>
            </a:xfrm>
            <a:custGeom>
              <a:rect b="b" l="l" r="r" t="t"/>
              <a:pathLst>
                <a:path extrusionOk="0" h="5111" w="3205">
                  <a:moveTo>
                    <a:pt x="1273" y="0"/>
                  </a:moveTo>
                  <a:cubicBezTo>
                    <a:pt x="941" y="0"/>
                    <a:pt x="603" y="87"/>
                    <a:pt x="375" y="286"/>
                  </a:cubicBezTo>
                  <a:cubicBezTo>
                    <a:pt x="0" y="603"/>
                    <a:pt x="115" y="1215"/>
                    <a:pt x="173" y="1640"/>
                  </a:cubicBezTo>
                  <a:cubicBezTo>
                    <a:pt x="324" y="2892"/>
                    <a:pt x="879" y="4095"/>
                    <a:pt x="1743" y="5010"/>
                  </a:cubicBezTo>
                  <a:cubicBezTo>
                    <a:pt x="1793" y="5060"/>
                    <a:pt x="1851" y="5110"/>
                    <a:pt x="1923" y="5110"/>
                  </a:cubicBezTo>
                  <a:cubicBezTo>
                    <a:pt x="1988" y="5110"/>
                    <a:pt x="2045" y="5053"/>
                    <a:pt x="2089" y="5002"/>
                  </a:cubicBezTo>
                  <a:cubicBezTo>
                    <a:pt x="2585" y="4441"/>
                    <a:pt x="2938" y="3742"/>
                    <a:pt x="3089" y="3008"/>
                  </a:cubicBezTo>
                  <a:cubicBezTo>
                    <a:pt x="3205" y="2453"/>
                    <a:pt x="3205" y="1870"/>
                    <a:pt x="3017" y="1337"/>
                  </a:cubicBezTo>
                  <a:cubicBezTo>
                    <a:pt x="2830" y="811"/>
                    <a:pt x="2441" y="336"/>
                    <a:pt x="1923" y="120"/>
                  </a:cubicBezTo>
                  <a:cubicBezTo>
                    <a:pt x="1736" y="43"/>
                    <a:pt x="1506" y="0"/>
                    <a:pt x="1273"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32"/>
            <p:cNvSpPr/>
            <p:nvPr/>
          </p:nvSpPr>
          <p:spPr>
            <a:xfrm flipH="1">
              <a:off x="4937150" y="2528938"/>
              <a:ext cx="249953" cy="354804"/>
            </a:xfrm>
            <a:custGeom>
              <a:rect b="b" l="l" r="r" t="t"/>
              <a:pathLst>
                <a:path extrusionOk="0" h="5624" w="3962">
                  <a:moveTo>
                    <a:pt x="1745" y="1"/>
                  </a:moveTo>
                  <a:cubicBezTo>
                    <a:pt x="1249" y="1"/>
                    <a:pt x="710" y="339"/>
                    <a:pt x="440" y="737"/>
                  </a:cubicBezTo>
                  <a:cubicBezTo>
                    <a:pt x="87" y="1255"/>
                    <a:pt x="1" y="1911"/>
                    <a:pt x="1" y="2544"/>
                  </a:cubicBezTo>
                  <a:cubicBezTo>
                    <a:pt x="1" y="3516"/>
                    <a:pt x="238" y="4597"/>
                    <a:pt x="1030" y="5165"/>
                  </a:cubicBezTo>
                  <a:cubicBezTo>
                    <a:pt x="1514" y="5523"/>
                    <a:pt x="2121" y="5623"/>
                    <a:pt x="2733" y="5623"/>
                  </a:cubicBezTo>
                  <a:cubicBezTo>
                    <a:pt x="2959" y="5623"/>
                    <a:pt x="3185" y="5610"/>
                    <a:pt x="3407" y="5590"/>
                  </a:cubicBezTo>
                  <a:cubicBezTo>
                    <a:pt x="3651" y="5569"/>
                    <a:pt x="3961" y="5475"/>
                    <a:pt x="3961" y="5230"/>
                  </a:cubicBezTo>
                  <a:cubicBezTo>
                    <a:pt x="3529" y="5223"/>
                    <a:pt x="3205" y="4805"/>
                    <a:pt x="3126" y="4381"/>
                  </a:cubicBezTo>
                  <a:cubicBezTo>
                    <a:pt x="3047" y="3956"/>
                    <a:pt x="3140" y="3524"/>
                    <a:pt x="3169" y="3092"/>
                  </a:cubicBezTo>
                  <a:cubicBezTo>
                    <a:pt x="3227" y="2235"/>
                    <a:pt x="3032" y="888"/>
                    <a:pt x="2377" y="247"/>
                  </a:cubicBezTo>
                  <a:cubicBezTo>
                    <a:pt x="2196" y="74"/>
                    <a:pt x="1975" y="1"/>
                    <a:pt x="1745"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32"/>
            <p:cNvSpPr/>
            <p:nvPr/>
          </p:nvSpPr>
          <p:spPr>
            <a:xfrm flipH="1">
              <a:off x="4701903" y="3032803"/>
              <a:ext cx="251719" cy="451517"/>
            </a:xfrm>
            <a:custGeom>
              <a:rect b="b" l="l" r="r" t="t"/>
              <a:pathLst>
                <a:path extrusionOk="0" h="7157" w="3990">
                  <a:moveTo>
                    <a:pt x="854" y="1"/>
                  </a:moveTo>
                  <a:cubicBezTo>
                    <a:pt x="817" y="1"/>
                    <a:pt x="777" y="5"/>
                    <a:pt x="735" y="16"/>
                  </a:cubicBezTo>
                  <a:cubicBezTo>
                    <a:pt x="469" y="88"/>
                    <a:pt x="210" y="440"/>
                    <a:pt x="102" y="671"/>
                  </a:cubicBezTo>
                  <a:cubicBezTo>
                    <a:pt x="44" y="793"/>
                    <a:pt x="1" y="930"/>
                    <a:pt x="44" y="1060"/>
                  </a:cubicBezTo>
                  <a:cubicBezTo>
                    <a:pt x="80" y="1160"/>
                    <a:pt x="159" y="1232"/>
                    <a:pt x="238" y="1305"/>
                  </a:cubicBezTo>
                  <a:cubicBezTo>
                    <a:pt x="1167" y="2140"/>
                    <a:pt x="2046" y="3025"/>
                    <a:pt x="2888" y="3947"/>
                  </a:cubicBezTo>
                  <a:cubicBezTo>
                    <a:pt x="2946" y="4005"/>
                    <a:pt x="3004" y="4070"/>
                    <a:pt x="3025" y="4149"/>
                  </a:cubicBezTo>
                  <a:cubicBezTo>
                    <a:pt x="3061" y="4314"/>
                    <a:pt x="2867" y="4581"/>
                    <a:pt x="2802" y="4739"/>
                  </a:cubicBezTo>
                  <a:cubicBezTo>
                    <a:pt x="2679" y="5006"/>
                    <a:pt x="2579" y="5279"/>
                    <a:pt x="2463" y="5546"/>
                  </a:cubicBezTo>
                  <a:cubicBezTo>
                    <a:pt x="2442" y="5596"/>
                    <a:pt x="2420" y="5654"/>
                    <a:pt x="2442" y="5704"/>
                  </a:cubicBezTo>
                  <a:cubicBezTo>
                    <a:pt x="2463" y="5740"/>
                    <a:pt x="2499" y="5762"/>
                    <a:pt x="2528" y="5769"/>
                  </a:cubicBezTo>
                  <a:cubicBezTo>
                    <a:pt x="2559" y="5780"/>
                    <a:pt x="2590" y="5785"/>
                    <a:pt x="2621" y="5785"/>
                  </a:cubicBezTo>
                  <a:cubicBezTo>
                    <a:pt x="2671" y="5785"/>
                    <a:pt x="2721" y="5772"/>
                    <a:pt x="2766" y="5755"/>
                  </a:cubicBezTo>
                  <a:cubicBezTo>
                    <a:pt x="2838" y="5719"/>
                    <a:pt x="2903" y="5668"/>
                    <a:pt x="2968" y="5618"/>
                  </a:cubicBezTo>
                  <a:cubicBezTo>
                    <a:pt x="3004" y="5589"/>
                    <a:pt x="3040" y="5553"/>
                    <a:pt x="3068" y="5517"/>
                  </a:cubicBezTo>
                  <a:cubicBezTo>
                    <a:pt x="3104" y="5459"/>
                    <a:pt x="3133" y="5395"/>
                    <a:pt x="3176" y="5344"/>
                  </a:cubicBezTo>
                  <a:cubicBezTo>
                    <a:pt x="3190" y="5330"/>
                    <a:pt x="3211" y="5319"/>
                    <a:pt x="3229" y="5319"/>
                  </a:cubicBezTo>
                  <a:cubicBezTo>
                    <a:pt x="3239" y="5319"/>
                    <a:pt x="3248" y="5322"/>
                    <a:pt x="3256" y="5330"/>
                  </a:cubicBezTo>
                  <a:cubicBezTo>
                    <a:pt x="3263" y="5337"/>
                    <a:pt x="3263" y="5344"/>
                    <a:pt x="3270" y="5351"/>
                  </a:cubicBezTo>
                  <a:cubicBezTo>
                    <a:pt x="3313" y="5474"/>
                    <a:pt x="3263" y="5661"/>
                    <a:pt x="3241" y="5791"/>
                  </a:cubicBezTo>
                  <a:cubicBezTo>
                    <a:pt x="3212" y="5956"/>
                    <a:pt x="3162" y="6115"/>
                    <a:pt x="3090" y="6273"/>
                  </a:cubicBezTo>
                  <a:cubicBezTo>
                    <a:pt x="3061" y="6345"/>
                    <a:pt x="3018" y="6431"/>
                    <a:pt x="3032" y="6511"/>
                  </a:cubicBezTo>
                  <a:cubicBezTo>
                    <a:pt x="3040" y="6597"/>
                    <a:pt x="3104" y="6655"/>
                    <a:pt x="3191" y="6655"/>
                  </a:cubicBezTo>
                  <a:cubicBezTo>
                    <a:pt x="3184" y="6712"/>
                    <a:pt x="3155" y="6763"/>
                    <a:pt x="3162" y="6820"/>
                  </a:cubicBezTo>
                  <a:cubicBezTo>
                    <a:pt x="3173" y="6892"/>
                    <a:pt x="3210" y="6918"/>
                    <a:pt x="3255" y="6918"/>
                  </a:cubicBezTo>
                  <a:cubicBezTo>
                    <a:pt x="3322" y="6918"/>
                    <a:pt x="3407" y="6861"/>
                    <a:pt x="3450" y="6813"/>
                  </a:cubicBezTo>
                  <a:cubicBezTo>
                    <a:pt x="3515" y="6734"/>
                    <a:pt x="3551" y="6640"/>
                    <a:pt x="3594" y="6554"/>
                  </a:cubicBezTo>
                  <a:lnTo>
                    <a:pt x="3594" y="6554"/>
                  </a:lnTo>
                  <a:cubicBezTo>
                    <a:pt x="3637" y="6633"/>
                    <a:pt x="3580" y="6741"/>
                    <a:pt x="3558" y="6828"/>
                  </a:cubicBezTo>
                  <a:cubicBezTo>
                    <a:pt x="3551" y="6878"/>
                    <a:pt x="3536" y="6936"/>
                    <a:pt x="3536" y="6986"/>
                  </a:cubicBezTo>
                  <a:cubicBezTo>
                    <a:pt x="3536" y="7044"/>
                    <a:pt x="3558" y="7094"/>
                    <a:pt x="3601" y="7130"/>
                  </a:cubicBezTo>
                  <a:cubicBezTo>
                    <a:pt x="3625" y="7149"/>
                    <a:pt x="3648" y="7157"/>
                    <a:pt x="3669" y="7157"/>
                  </a:cubicBezTo>
                  <a:cubicBezTo>
                    <a:pt x="3877" y="7157"/>
                    <a:pt x="3955" y="6334"/>
                    <a:pt x="3961" y="6223"/>
                  </a:cubicBezTo>
                  <a:cubicBezTo>
                    <a:pt x="3976" y="6043"/>
                    <a:pt x="3990" y="5704"/>
                    <a:pt x="3976" y="5524"/>
                  </a:cubicBezTo>
                  <a:cubicBezTo>
                    <a:pt x="3947" y="4970"/>
                    <a:pt x="3810" y="4444"/>
                    <a:pt x="3666" y="3882"/>
                  </a:cubicBezTo>
                  <a:cubicBezTo>
                    <a:pt x="3515" y="3256"/>
                    <a:pt x="3234" y="2817"/>
                    <a:pt x="2917" y="2262"/>
                  </a:cubicBezTo>
                  <a:cubicBezTo>
                    <a:pt x="2852" y="2147"/>
                    <a:pt x="2787" y="2039"/>
                    <a:pt x="2715" y="1924"/>
                  </a:cubicBezTo>
                  <a:cubicBezTo>
                    <a:pt x="2370" y="1369"/>
                    <a:pt x="1952" y="858"/>
                    <a:pt x="1477" y="404"/>
                  </a:cubicBezTo>
                  <a:cubicBezTo>
                    <a:pt x="1282" y="216"/>
                    <a:pt x="1110" y="1"/>
                    <a:pt x="854" y="1"/>
                  </a:cubicBez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32"/>
            <p:cNvSpPr/>
            <p:nvPr/>
          </p:nvSpPr>
          <p:spPr>
            <a:xfrm flipH="1">
              <a:off x="5669446" y="2908840"/>
              <a:ext cx="329443" cy="135890"/>
            </a:xfrm>
            <a:custGeom>
              <a:rect b="b" l="l" r="r" t="t"/>
              <a:pathLst>
                <a:path extrusionOk="0" h="2154" w="5222">
                  <a:moveTo>
                    <a:pt x="563" y="1"/>
                  </a:moveTo>
                  <a:cubicBezTo>
                    <a:pt x="493" y="1"/>
                    <a:pt x="423" y="8"/>
                    <a:pt x="354" y="22"/>
                  </a:cubicBezTo>
                  <a:cubicBezTo>
                    <a:pt x="282" y="36"/>
                    <a:pt x="210" y="58"/>
                    <a:pt x="159" y="116"/>
                  </a:cubicBezTo>
                  <a:cubicBezTo>
                    <a:pt x="109" y="166"/>
                    <a:pt x="94" y="245"/>
                    <a:pt x="87" y="324"/>
                  </a:cubicBezTo>
                  <a:cubicBezTo>
                    <a:pt x="44" y="591"/>
                    <a:pt x="1" y="872"/>
                    <a:pt x="58" y="1138"/>
                  </a:cubicBezTo>
                  <a:cubicBezTo>
                    <a:pt x="123" y="1404"/>
                    <a:pt x="303" y="1657"/>
                    <a:pt x="570" y="1721"/>
                  </a:cubicBezTo>
                  <a:cubicBezTo>
                    <a:pt x="616" y="1732"/>
                    <a:pt x="662" y="1736"/>
                    <a:pt x="707" y="1736"/>
                  </a:cubicBezTo>
                  <a:cubicBezTo>
                    <a:pt x="948" y="1736"/>
                    <a:pt x="1185" y="1612"/>
                    <a:pt x="1427" y="1570"/>
                  </a:cubicBezTo>
                  <a:cubicBezTo>
                    <a:pt x="1490" y="1561"/>
                    <a:pt x="1553" y="1557"/>
                    <a:pt x="1616" y="1557"/>
                  </a:cubicBezTo>
                  <a:cubicBezTo>
                    <a:pt x="1797" y="1557"/>
                    <a:pt x="1977" y="1590"/>
                    <a:pt x="2154" y="1628"/>
                  </a:cubicBezTo>
                  <a:cubicBezTo>
                    <a:pt x="3097" y="1801"/>
                    <a:pt x="4033" y="1973"/>
                    <a:pt x="4969" y="2153"/>
                  </a:cubicBezTo>
                  <a:cubicBezTo>
                    <a:pt x="5121" y="1714"/>
                    <a:pt x="5207" y="1246"/>
                    <a:pt x="5221" y="778"/>
                  </a:cubicBezTo>
                  <a:cubicBezTo>
                    <a:pt x="5221" y="620"/>
                    <a:pt x="1902" y="360"/>
                    <a:pt x="1643" y="332"/>
                  </a:cubicBezTo>
                  <a:cubicBezTo>
                    <a:pt x="1549" y="317"/>
                    <a:pt x="1448" y="303"/>
                    <a:pt x="1355" y="274"/>
                  </a:cubicBezTo>
                  <a:cubicBezTo>
                    <a:pt x="1261" y="238"/>
                    <a:pt x="1175" y="173"/>
                    <a:pt x="1081" y="123"/>
                  </a:cubicBezTo>
                  <a:cubicBezTo>
                    <a:pt x="921" y="45"/>
                    <a:pt x="742" y="1"/>
                    <a:pt x="563" y="1"/>
                  </a:cubicBez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32"/>
            <p:cNvSpPr/>
            <p:nvPr/>
          </p:nvSpPr>
          <p:spPr>
            <a:xfrm flipH="1">
              <a:off x="4838149" y="2883290"/>
              <a:ext cx="906315" cy="576430"/>
            </a:xfrm>
            <a:custGeom>
              <a:rect b="b" l="l" r="r" t="t"/>
              <a:pathLst>
                <a:path extrusionOk="0" h="9137" w="14366">
                  <a:moveTo>
                    <a:pt x="8050" y="1"/>
                  </a:moveTo>
                  <a:cubicBezTo>
                    <a:pt x="7765" y="1"/>
                    <a:pt x="7482" y="14"/>
                    <a:pt x="7201" y="38"/>
                  </a:cubicBezTo>
                  <a:cubicBezTo>
                    <a:pt x="6719" y="74"/>
                    <a:pt x="6215" y="146"/>
                    <a:pt x="5739" y="233"/>
                  </a:cubicBezTo>
                  <a:cubicBezTo>
                    <a:pt x="5120" y="341"/>
                    <a:pt x="4450" y="305"/>
                    <a:pt x="3845" y="470"/>
                  </a:cubicBezTo>
                  <a:cubicBezTo>
                    <a:pt x="3680" y="521"/>
                    <a:pt x="3521" y="585"/>
                    <a:pt x="3356" y="629"/>
                  </a:cubicBezTo>
                  <a:cubicBezTo>
                    <a:pt x="3139" y="690"/>
                    <a:pt x="2920" y="712"/>
                    <a:pt x="2698" y="712"/>
                  </a:cubicBezTo>
                  <a:cubicBezTo>
                    <a:pt x="2111" y="712"/>
                    <a:pt x="1511" y="552"/>
                    <a:pt x="915" y="521"/>
                  </a:cubicBezTo>
                  <a:cubicBezTo>
                    <a:pt x="872" y="521"/>
                    <a:pt x="828" y="513"/>
                    <a:pt x="785" y="513"/>
                  </a:cubicBezTo>
                  <a:cubicBezTo>
                    <a:pt x="656" y="513"/>
                    <a:pt x="519" y="521"/>
                    <a:pt x="411" y="593"/>
                  </a:cubicBezTo>
                  <a:cubicBezTo>
                    <a:pt x="303" y="657"/>
                    <a:pt x="245" y="780"/>
                    <a:pt x="195" y="895"/>
                  </a:cubicBezTo>
                  <a:cubicBezTo>
                    <a:pt x="36" y="1298"/>
                    <a:pt x="0" y="1752"/>
                    <a:pt x="94" y="2170"/>
                  </a:cubicBezTo>
                  <a:cubicBezTo>
                    <a:pt x="137" y="2364"/>
                    <a:pt x="209" y="2558"/>
                    <a:pt x="339" y="2710"/>
                  </a:cubicBezTo>
                  <a:cubicBezTo>
                    <a:pt x="607" y="3025"/>
                    <a:pt x="1037" y="3099"/>
                    <a:pt x="1459" y="3099"/>
                  </a:cubicBezTo>
                  <a:cubicBezTo>
                    <a:pt x="1547" y="3099"/>
                    <a:pt x="1635" y="3096"/>
                    <a:pt x="1721" y="3091"/>
                  </a:cubicBezTo>
                  <a:cubicBezTo>
                    <a:pt x="1816" y="3085"/>
                    <a:pt x="1906" y="3082"/>
                    <a:pt x="1993" y="3082"/>
                  </a:cubicBezTo>
                  <a:cubicBezTo>
                    <a:pt x="2398" y="3082"/>
                    <a:pt x="2739" y="3146"/>
                    <a:pt x="3154" y="3235"/>
                  </a:cubicBezTo>
                  <a:cubicBezTo>
                    <a:pt x="3579" y="3329"/>
                    <a:pt x="4083" y="3307"/>
                    <a:pt x="4256" y="3811"/>
                  </a:cubicBezTo>
                  <a:cubicBezTo>
                    <a:pt x="4306" y="3977"/>
                    <a:pt x="4292" y="4157"/>
                    <a:pt x="4270" y="4330"/>
                  </a:cubicBezTo>
                  <a:cubicBezTo>
                    <a:pt x="4206" y="4985"/>
                    <a:pt x="4134" y="5633"/>
                    <a:pt x="4069" y="6281"/>
                  </a:cubicBezTo>
                  <a:cubicBezTo>
                    <a:pt x="4026" y="6677"/>
                    <a:pt x="3802" y="8175"/>
                    <a:pt x="4033" y="8506"/>
                  </a:cubicBezTo>
                  <a:cubicBezTo>
                    <a:pt x="4278" y="8852"/>
                    <a:pt x="4962" y="8909"/>
                    <a:pt x="5379" y="8974"/>
                  </a:cubicBezTo>
                  <a:cubicBezTo>
                    <a:pt x="6073" y="9081"/>
                    <a:pt x="6809" y="9137"/>
                    <a:pt x="7548" y="9137"/>
                  </a:cubicBezTo>
                  <a:cubicBezTo>
                    <a:pt x="8513" y="9137"/>
                    <a:pt x="9484" y="9041"/>
                    <a:pt x="10377" y="8837"/>
                  </a:cubicBezTo>
                  <a:cubicBezTo>
                    <a:pt x="10758" y="8744"/>
                    <a:pt x="11608" y="8607"/>
                    <a:pt x="11838" y="8283"/>
                  </a:cubicBezTo>
                  <a:cubicBezTo>
                    <a:pt x="12098" y="7909"/>
                    <a:pt x="11370" y="6461"/>
                    <a:pt x="11305" y="6015"/>
                  </a:cubicBezTo>
                  <a:cubicBezTo>
                    <a:pt x="11183" y="5165"/>
                    <a:pt x="10931" y="4071"/>
                    <a:pt x="11082" y="3228"/>
                  </a:cubicBezTo>
                  <a:lnTo>
                    <a:pt x="11082" y="3228"/>
                  </a:lnTo>
                  <a:cubicBezTo>
                    <a:pt x="11370" y="3250"/>
                    <a:pt x="11493" y="3487"/>
                    <a:pt x="11716" y="3631"/>
                  </a:cubicBezTo>
                  <a:cubicBezTo>
                    <a:pt x="12026" y="3826"/>
                    <a:pt x="12386" y="3919"/>
                    <a:pt x="12688" y="4150"/>
                  </a:cubicBezTo>
                  <a:cubicBezTo>
                    <a:pt x="12814" y="4240"/>
                    <a:pt x="12946" y="4345"/>
                    <a:pt x="13104" y="4345"/>
                  </a:cubicBezTo>
                  <a:cubicBezTo>
                    <a:pt x="13110" y="4345"/>
                    <a:pt x="13115" y="4344"/>
                    <a:pt x="13120" y="4344"/>
                  </a:cubicBezTo>
                  <a:cubicBezTo>
                    <a:pt x="13322" y="4337"/>
                    <a:pt x="13466" y="4150"/>
                    <a:pt x="13581" y="3984"/>
                  </a:cubicBezTo>
                  <a:cubicBezTo>
                    <a:pt x="13660" y="3855"/>
                    <a:pt x="13747" y="3732"/>
                    <a:pt x="13833" y="3610"/>
                  </a:cubicBezTo>
                  <a:cubicBezTo>
                    <a:pt x="13883" y="3523"/>
                    <a:pt x="13941" y="3444"/>
                    <a:pt x="13984" y="3350"/>
                  </a:cubicBezTo>
                  <a:cubicBezTo>
                    <a:pt x="14366" y="2587"/>
                    <a:pt x="13869" y="2069"/>
                    <a:pt x="13250" y="1716"/>
                  </a:cubicBezTo>
                  <a:cubicBezTo>
                    <a:pt x="12861" y="1500"/>
                    <a:pt x="12465" y="1277"/>
                    <a:pt x="12076" y="1061"/>
                  </a:cubicBezTo>
                  <a:cubicBezTo>
                    <a:pt x="11622" y="801"/>
                    <a:pt x="11161" y="542"/>
                    <a:pt x="10665" y="384"/>
                  </a:cubicBezTo>
                  <a:cubicBezTo>
                    <a:pt x="9826" y="122"/>
                    <a:pt x="8934" y="1"/>
                    <a:pt x="8050" y="1"/>
                  </a:cubicBezTo>
                  <a:close/>
                </a:path>
              </a:pathLst>
            </a:custGeom>
            <a:solidFill>
              <a:srgbClr val="EFE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32"/>
            <p:cNvSpPr/>
            <p:nvPr/>
          </p:nvSpPr>
          <p:spPr>
            <a:xfrm flipH="1">
              <a:off x="5180662" y="2796610"/>
              <a:ext cx="213110" cy="170210"/>
            </a:xfrm>
            <a:custGeom>
              <a:rect b="b" l="l" r="r" t="t"/>
              <a:pathLst>
                <a:path extrusionOk="0" h="2698" w="3378">
                  <a:moveTo>
                    <a:pt x="843" y="1"/>
                  </a:moveTo>
                  <a:lnTo>
                    <a:pt x="843" y="1787"/>
                  </a:lnTo>
                  <a:lnTo>
                    <a:pt x="0" y="2139"/>
                  </a:lnTo>
                  <a:cubicBezTo>
                    <a:pt x="679" y="2553"/>
                    <a:pt x="1253" y="2698"/>
                    <a:pt x="1724" y="2698"/>
                  </a:cubicBezTo>
                  <a:cubicBezTo>
                    <a:pt x="2837" y="2698"/>
                    <a:pt x="3377" y="1887"/>
                    <a:pt x="3377" y="1887"/>
                  </a:cubicBezTo>
                  <a:lnTo>
                    <a:pt x="2182" y="1787"/>
                  </a:lnTo>
                  <a:lnTo>
                    <a:pt x="2182" y="51"/>
                  </a:lnTo>
                  <a:lnTo>
                    <a:pt x="843" y="1"/>
                  </a:ln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32"/>
            <p:cNvSpPr/>
            <p:nvPr/>
          </p:nvSpPr>
          <p:spPr>
            <a:xfrm flipH="1">
              <a:off x="5955668" y="2118376"/>
              <a:ext cx="256261" cy="728282"/>
            </a:xfrm>
            <a:custGeom>
              <a:rect b="b" l="l" r="r" t="t"/>
              <a:pathLst>
                <a:path extrusionOk="0" h="11544" w="4062">
                  <a:moveTo>
                    <a:pt x="836" y="1"/>
                  </a:moveTo>
                  <a:lnTo>
                    <a:pt x="1" y="3263"/>
                  </a:lnTo>
                  <a:lnTo>
                    <a:pt x="2802" y="11544"/>
                  </a:lnTo>
                  <a:lnTo>
                    <a:pt x="4062" y="11249"/>
                  </a:lnTo>
                  <a:lnTo>
                    <a:pt x="2737" y="2867"/>
                  </a:lnTo>
                  <a:lnTo>
                    <a:pt x="836" y="1"/>
                  </a:lnTo>
                  <a:close/>
                </a:path>
              </a:pathLst>
            </a:custGeom>
            <a:solidFill>
              <a:srgbClr val="DADA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32"/>
            <p:cNvSpPr/>
            <p:nvPr/>
          </p:nvSpPr>
          <p:spPr>
            <a:xfrm flipH="1">
              <a:off x="6039259" y="2118376"/>
              <a:ext cx="172670" cy="277206"/>
            </a:xfrm>
            <a:custGeom>
              <a:rect b="b" l="l" r="r" t="t"/>
              <a:pathLst>
                <a:path extrusionOk="0" h="4394" w="2737">
                  <a:moveTo>
                    <a:pt x="836" y="1"/>
                  </a:moveTo>
                  <a:lnTo>
                    <a:pt x="1" y="3263"/>
                  </a:lnTo>
                  <a:lnTo>
                    <a:pt x="1844" y="4393"/>
                  </a:lnTo>
                  <a:lnTo>
                    <a:pt x="2737" y="2867"/>
                  </a:lnTo>
                  <a:lnTo>
                    <a:pt x="836" y="1"/>
                  </a:lnTo>
                  <a:close/>
                </a:path>
              </a:pathLst>
            </a:custGeom>
            <a:solidFill>
              <a:srgbClr val="ED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32"/>
            <p:cNvSpPr/>
            <p:nvPr/>
          </p:nvSpPr>
          <p:spPr>
            <a:xfrm flipH="1">
              <a:off x="5984250" y="2365104"/>
              <a:ext cx="118163" cy="474292"/>
            </a:xfrm>
            <a:custGeom>
              <a:rect b="b" l="l" r="r" t="t"/>
              <a:pathLst>
                <a:path extrusionOk="0" h="7518" w="1873">
                  <a:moveTo>
                    <a:pt x="0" y="0"/>
                  </a:moveTo>
                  <a:lnTo>
                    <a:pt x="1483" y="7518"/>
                  </a:lnTo>
                  <a:lnTo>
                    <a:pt x="1872" y="7431"/>
                  </a:lnTo>
                  <a:lnTo>
                    <a:pt x="0" y="0"/>
                  </a:lnTo>
                  <a:close/>
                </a:path>
              </a:pathLst>
            </a:custGeom>
            <a:solidFill>
              <a:srgbClr val="EDED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32"/>
            <p:cNvSpPr/>
            <p:nvPr/>
          </p:nvSpPr>
          <p:spPr>
            <a:xfrm flipH="1">
              <a:off x="5903878" y="2833957"/>
              <a:ext cx="127689" cy="249322"/>
            </a:xfrm>
            <a:custGeom>
              <a:rect b="b" l="l" r="r" t="t"/>
              <a:pathLst>
                <a:path extrusionOk="0" h="3952" w="2024">
                  <a:moveTo>
                    <a:pt x="665" y="0"/>
                  </a:moveTo>
                  <a:cubicBezTo>
                    <a:pt x="614" y="0"/>
                    <a:pt x="563" y="7"/>
                    <a:pt x="512" y="21"/>
                  </a:cubicBezTo>
                  <a:cubicBezTo>
                    <a:pt x="195" y="100"/>
                    <a:pt x="0" y="424"/>
                    <a:pt x="80" y="741"/>
                  </a:cubicBezTo>
                  <a:lnTo>
                    <a:pt x="793" y="3506"/>
                  </a:lnTo>
                  <a:cubicBezTo>
                    <a:pt x="859" y="3772"/>
                    <a:pt x="1098" y="3951"/>
                    <a:pt x="1360" y="3951"/>
                  </a:cubicBezTo>
                  <a:cubicBezTo>
                    <a:pt x="1410" y="3951"/>
                    <a:pt x="1462" y="3945"/>
                    <a:pt x="1513" y="3931"/>
                  </a:cubicBezTo>
                  <a:cubicBezTo>
                    <a:pt x="1829" y="3852"/>
                    <a:pt x="2024" y="3528"/>
                    <a:pt x="1945" y="3211"/>
                  </a:cubicBezTo>
                  <a:lnTo>
                    <a:pt x="1239" y="446"/>
                  </a:lnTo>
                  <a:cubicBezTo>
                    <a:pt x="1173" y="180"/>
                    <a:pt x="929" y="0"/>
                    <a:pt x="665"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32"/>
            <p:cNvSpPr/>
            <p:nvPr/>
          </p:nvSpPr>
          <p:spPr>
            <a:xfrm flipH="1">
              <a:off x="5950185" y="2865689"/>
              <a:ext cx="75957" cy="31418"/>
            </a:xfrm>
            <a:custGeom>
              <a:rect b="b" l="l" r="r" t="t"/>
              <a:pathLst>
                <a:path extrusionOk="0" h="498" w="1204">
                  <a:moveTo>
                    <a:pt x="1153" y="0"/>
                  </a:moveTo>
                  <a:lnTo>
                    <a:pt x="1" y="296"/>
                  </a:lnTo>
                  <a:lnTo>
                    <a:pt x="51" y="497"/>
                  </a:lnTo>
                  <a:lnTo>
                    <a:pt x="1203" y="202"/>
                  </a:lnTo>
                  <a:lnTo>
                    <a:pt x="1153"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32"/>
            <p:cNvSpPr/>
            <p:nvPr/>
          </p:nvSpPr>
          <p:spPr>
            <a:xfrm flipH="1">
              <a:off x="5941101" y="2903856"/>
              <a:ext cx="61826" cy="75011"/>
            </a:xfrm>
            <a:custGeom>
              <a:rect b="b" l="l" r="r" t="t"/>
              <a:pathLst>
                <a:path extrusionOk="0" h="1189" w="980">
                  <a:moveTo>
                    <a:pt x="951" y="0"/>
                  </a:moveTo>
                  <a:lnTo>
                    <a:pt x="0" y="1095"/>
                  </a:lnTo>
                  <a:lnTo>
                    <a:pt x="29" y="1188"/>
                  </a:lnTo>
                  <a:lnTo>
                    <a:pt x="979" y="94"/>
                  </a:lnTo>
                  <a:lnTo>
                    <a:pt x="951" y="0"/>
                  </a:lnTo>
                  <a:close/>
                </a:path>
              </a:pathLst>
            </a:custGeom>
            <a:solidFill>
              <a:srgbClr val="0C0C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32"/>
            <p:cNvSpPr/>
            <p:nvPr/>
          </p:nvSpPr>
          <p:spPr>
            <a:xfrm flipH="1">
              <a:off x="5868421" y="2798944"/>
              <a:ext cx="245852" cy="100372"/>
            </a:xfrm>
            <a:custGeom>
              <a:rect b="b" l="l" r="r" t="t"/>
              <a:pathLst>
                <a:path extrusionOk="0" h="1591" w="3897">
                  <a:moveTo>
                    <a:pt x="3443" y="1"/>
                  </a:moveTo>
                  <a:cubicBezTo>
                    <a:pt x="3409" y="1"/>
                    <a:pt x="3376" y="5"/>
                    <a:pt x="3342" y="14"/>
                  </a:cubicBezTo>
                  <a:lnTo>
                    <a:pt x="354" y="777"/>
                  </a:lnTo>
                  <a:cubicBezTo>
                    <a:pt x="130" y="835"/>
                    <a:pt x="1" y="1058"/>
                    <a:pt x="51" y="1281"/>
                  </a:cubicBezTo>
                  <a:cubicBezTo>
                    <a:pt x="100" y="1469"/>
                    <a:pt x="270" y="1590"/>
                    <a:pt x="451" y="1590"/>
                  </a:cubicBezTo>
                  <a:cubicBezTo>
                    <a:pt x="486" y="1590"/>
                    <a:pt x="521" y="1586"/>
                    <a:pt x="555" y="1577"/>
                  </a:cubicBezTo>
                  <a:lnTo>
                    <a:pt x="3544" y="813"/>
                  </a:lnTo>
                  <a:cubicBezTo>
                    <a:pt x="3767" y="756"/>
                    <a:pt x="3896" y="533"/>
                    <a:pt x="3846" y="309"/>
                  </a:cubicBezTo>
                  <a:cubicBezTo>
                    <a:pt x="3797" y="127"/>
                    <a:pt x="3625" y="1"/>
                    <a:pt x="3443"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32"/>
            <p:cNvSpPr/>
            <p:nvPr/>
          </p:nvSpPr>
          <p:spPr>
            <a:xfrm flipH="1">
              <a:off x="5868421" y="2818438"/>
              <a:ext cx="242635" cy="80878"/>
            </a:xfrm>
            <a:custGeom>
              <a:rect b="b" l="l" r="r" t="t"/>
              <a:pathLst>
                <a:path extrusionOk="0" h="1282" w="3846">
                  <a:moveTo>
                    <a:pt x="3795" y="0"/>
                  </a:moveTo>
                  <a:lnTo>
                    <a:pt x="0" y="972"/>
                  </a:lnTo>
                  <a:cubicBezTo>
                    <a:pt x="49" y="1160"/>
                    <a:pt x="219" y="1281"/>
                    <a:pt x="404" y="1281"/>
                  </a:cubicBezTo>
                  <a:cubicBezTo>
                    <a:pt x="440" y="1281"/>
                    <a:pt x="476" y="1277"/>
                    <a:pt x="512" y="1268"/>
                  </a:cubicBezTo>
                  <a:lnTo>
                    <a:pt x="3493" y="504"/>
                  </a:lnTo>
                  <a:cubicBezTo>
                    <a:pt x="3716" y="454"/>
                    <a:pt x="3845" y="224"/>
                    <a:pt x="3795" y="0"/>
                  </a:cubicBezTo>
                  <a:close/>
                </a:path>
              </a:pathLst>
            </a:custGeom>
            <a:solidFill>
              <a:srgbClr val="0C0C0C">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32"/>
            <p:cNvSpPr/>
            <p:nvPr/>
          </p:nvSpPr>
          <p:spPr>
            <a:xfrm flipH="1">
              <a:off x="5944759" y="2900197"/>
              <a:ext cx="97281" cy="130843"/>
            </a:xfrm>
            <a:custGeom>
              <a:rect b="b" l="l" r="r" t="t"/>
              <a:pathLst>
                <a:path extrusionOk="0" h="2074" w="1542">
                  <a:moveTo>
                    <a:pt x="838" y="0"/>
                  </a:moveTo>
                  <a:cubicBezTo>
                    <a:pt x="659" y="0"/>
                    <a:pt x="463" y="32"/>
                    <a:pt x="354" y="65"/>
                  </a:cubicBezTo>
                  <a:cubicBezTo>
                    <a:pt x="181" y="116"/>
                    <a:pt x="30" y="231"/>
                    <a:pt x="22" y="375"/>
                  </a:cubicBezTo>
                  <a:cubicBezTo>
                    <a:pt x="16" y="501"/>
                    <a:pt x="154" y="628"/>
                    <a:pt x="304" y="628"/>
                  </a:cubicBezTo>
                  <a:cubicBezTo>
                    <a:pt x="325" y="628"/>
                    <a:pt x="347" y="625"/>
                    <a:pt x="368" y="620"/>
                  </a:cubicBezTo>
                  <a:lnTo>
                    <a:pt x="368" y="620"/>
                  </a:lnTo>
                  <a:cubicBezTo>
                    <a:pt x="260" y="670"/>
                    <a:pt x="152" y="721"/>
                    <a:pt x="87" y="800"/>
                  </a:cubicBezTo>
                  <a:cubicBezTo>
                    <a:pt x="15" y="886"/>
                    <a:pt x="1" y="1001"/>
                    <a:pt x="87" y="1073"/>
                  </a:cubicBezTo>
                  <a:cubicBezTo>
                    <a:pt x="147" y="1128"/>
                    <a:pt x="245" y="1141"/>
                    <a:pt x="342" y="1141"/>
                  </a:cubicBezTo>
                  <a:cubicBezTo>
                    <a:pt x="373" y="1141"/>
                    <a:pt x="403" y="1140"/>
                    <a:pt x="433" y="1138"/>
                  </a:cubicBezTo>
                  <a:lnTo>
                    <a:pt x="433" y="1138"/>
                  </a:lnTo>
                  <a:cubicBezTo>
                    <a:pt x="318" y="1174"/>
                    <a:pt x="238" y="1275"/>
                    <a:pt x="238" y="1376"/>
                  </a:cubicBezTo>
                  <a:cubicBezTo>
                    <a:pt x="238" y="1477"/>
                    <a:pt x="325" y="1578"/>
                    <a:pt x="447" y="1614"/>
                  </a:cubicBezTo>
                  <a:cubicBezTo>
                    <a:pt x="512" y="1635"/>
                    <a:pt x="591" y="1635"/>
                    <a:pt x="649" y="1671"/>
                  </a:cubicBezTo>
                  <a:cubicBezTo>
                    <a:pt x="613" y="1678"/>
                    <a:pt x="584" y="1693"/>
                    <a:pt x="548" y="1700"/>
                  </a:cubicBezTo>
                  <a:cubicBezTo>
                    <a:pt x="469" y="1822"/>
                    <a:pt x="570" y="1981"/>
                    <a:pt x="728" y="2038"/>
                  </a:cubicBezTo>
                  <a:cubicBezTo>
                    <a:pt x="796" y="2063"/>
                    <a:pt x="869" y="2073"/>
                    <a:pt x="942" y="2073"/>
                  </a:cubicBezTo>
                  <a:cubicBezTo>
                    <a:pt x="1039" y="2073"/>
                    <a:pt x="1138" y="2056"/>
                    <a:pt x="1232" y="2031"/>
                  </a:cubicBezTo>
                  <a:cubicBezTo>
                    <a:pt x="1297" y="2010"/>
                    <a:pt x="1355" y="1988"/>
                    <a:pt x="1405" y="1952"/>
                  </a:cubicBezTo>
                  <a:cubicBezTo>
                    <a:pt x="1484" y="1894"/>
                    <a:pt x="1520" y="1801"/>
                    <a:pt x="1484" y="1714"/>
                  </a:cubicBezTo>
                  <a:cubicBezTo>
                    <a:pt x="1455" y="1635"/>
                    <a:pt x="1362" y="1570"/>
                    <a:pt x="1254" y="1556"/>
                  </a:cubicBezTo>
                  <a:cubicBezTo>
                    <a:pt x="1412" y="1556"/>
                    <a:pt x="1542" y="1426"/>
                    <a:pt x="1513" y="1304"/>
                  </a:cubicBezTo>
                  <a:cubicBezTo>
                    <a:pt x="1481" y="1195"/>
                    <a:pt x="1341" y="1120"/>
                    <a:pt x="1204" y="1120"/>
                  </a:cubicBezTo>
                  <a:cubicBezTo>
                    <a:pt x="1187" y="1120"/>
                    <a:pt x="1170" y="1121"/>
                    <a:pt x="1153" y="1124"/>
                  </a:cubicBezTo>
                  <a:cubicBezTo>
                    <a:pt x="1283" y="1081"/>
                    <a:pt x="1427" y="1016"/>
                    <a:pt x="1463" y="908"/>
                  </a:cubicBezTo>
                  <a:cubicBezTo>
                    <a:pt x="1491" y="821"/>
                    <a:pt x="1441" y="728"/>
                    <a:pt x="1362" y="663"/>
                  </a:cubicBezTo>
                  <a:cubicBezTo>
                    <a:pt x="1283" y="598"/>
                    <a:pt x="1175" y="555"/>
                    <a:pt x="1074" y="519"/>
                  </a:cubicBezTo>
                  <a:cubicBezTo>
                    <a:pt x="1362" y="476"/>
                    <a:pt x="1376" y="181"/>
                    <a:pt x="1160" y="58"/>
                  </a:cubicBezTo>
                  <a:cubicBezTo>
                    <a:pt x="1085" y="16"/>
                    <a:pt x="966" y="0"/>
                    <a:pt x="838" y="0"/>
                  </a:cubicBezTo>
                  <a:close/>
                </a:path>
              </a:pathLst>
            </a:custGeom>
            <a:solidFill>
              <a:srgbClr val="F7E1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32"/>
            <p:cNvSpPr/>
            <p:nvPr/>
          </p:nvSpPr>
          <p:spPr>
            <a:xfrm flipH="1">
              <a:off x="5910188" y="2888337"/>
              <a:ext cx="72298" cy="63529"/>
            </a:xfrm>
            <a:custGeom>
              <a:rect b="b" l="l" r="r" t="t"/>
              <a:pathLst>
                <a:path extrusionOk="0" h="1007" w="1146">
                  <a:moveTo>
                    <a:pt x="275" y="1"/>
                  </a:moveTo>
                  <a:cubicBezTo>
                    <a:pt x="208" y="1"/>
                    <a:pt x="143" y="15"/>
                    <a:pt x="94" y="59"/>
                  </a:cubicBezTo>
                  <a:cubicBezTo>
                    <a:pt x="51" y="102"/>
                    <a:pt x="29" y="160"/>
                    <a:pt x="22" y="217"/>
                  </a:cubicBezTo>
                  <a:cubicBezTo>
                    <a:pt x="0" y="361"/>
                    <a:pt x="65" y="505"/>
                    <a:pt x="166" y="613"/>
                  </a:cubicBezTo>
                  <a:cubicBezTo>
                    <a:pt x="259" y="721"/>
                    <a:pt x="389" y="801"/>
                    <a:pt x="511" y="873"/>
                  </a:cubicBezTo>
                  <a:cubicBezTo>
                    <a:pt x="591" y="923"/>
                    <a:pt x="670" y="973"/>
                    <a:pt x="763" y="995"/>
                  </a:cubicBezTo>
                  <a:cubicBezTo>
                    <a:pt x="792" y="1002"/>
                    <a:pt x="823" y="1006"/>
                    <a:pt x="855" y="1006"/>
                  </a:cubicBezTo>
                  <a:cubicBezTo>
                    <a:pt x="918" y="1006"/>
                    <a:pt x="982" y="990"/>
                    <a:pt x="1030" y="952"/>
                  </a:cubicBezTo>
                  <a:cubicBezTo>
                    <a:pt x="1116" y="887"/>
                    <a:pt x="1145" y="757"/>
                    <a:pt x="1123" y="649"/>
                  </a:cubicBezTo>
                  <a:cubicBezTo>
                    <a:pt x="1102" y="541"/>
                    <a:pt x="1044" y="441"/>
                    <a:pt x="987" y="347"/>
                  </a:cubicBezTo>
                  <a:lnTo>
                    <a:pt x="972" y="369"/>
                  </a:lnTo>
                  <a:cubicBezTo>
                    <a:pt x="828" y="174"/>
                    <a:pt x="605" y="45"/>
                    <a:pt x="367" y="9"/>
                  </a:cubicBezTo>
                  <a:cubicBezTo>
                    <a:pt x="337" y="4"/>
                    <a:pt x="306" y="1"/>
                    <a:pt x="275" y="1"/>
                  </a:cubicBez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32"/>
            <p:cNvSpPr/>
            <p:nvPr/>
          </p:nvSpPr>
          <p:spPr>
            <a:xfrm flipH="1">
              <a:off x="5003949" y="2914265"/>
              <a:ext cx="533846" cy="101823"/>
            </a:xfrm>
            <a:custGeom>
              <a:rect b="b" l="l" r="r" t="t"/>
              <a:pathLst>
                <a:path extrusionOk="0" h="1614" w="8462">
                  <a:moveTo>
                    <a:pt x="512" y="1"/>
                  </a:moveTo>
                  <a:cubicBezTo>
                    <a:pt x="368" y="44"/>
                    <a:pt x="224" y="102"/>
                    <a:pt x="80" y="138"/>
                  </a:cubicBezTo>
                  <a:cubicBezTo>
                    <a:pt x="51" y="145"/>
                    <a:pt x="29" y="152"/>
                    <a:pt x="1" y="159"/>
                  </a:cubicBezTo>
                  <a:cubicBezTo>
                    <a:pt x="1153" y="872"/>
                    <a:pt x="2528" y="1563"/>
                    <a:pt x="4191" y="1614"/>
                  </a:cubicBezTo>
                  <a:lnTo>
                    <a:pt x="4393" y="1614"/>
                  </a:lnTo>
                  <a:cubicBezTo>
                    <a:pt x="5891" y="1614"/>
                    <a:pt x="7101" y="1088"/>
                    <a:pt x="8462" y="382"/>
                  </a:cubicBezTo>
                  <a:cubicBezTo>
                    <a:pt x="8318" y="303"/>
                    <a:pt x="8173" y="231"/>
                    <a:pt x="8029" y="159"/>
                  </a:cubicBezTo>
                  <a:cubicBezTo>
                    <a:pt x="6811" y="779"/>
                    <a:pt x="5705" y="1221"/>
                    <a:pt x="4389" y="1221"/>
                  </a:cubicBezTo>
                  <a:cubicBezTo>
                    <a:pt x="4329" y="1221"/>
                    <a:pt x="4267" y="1220"/>
                    <a:pt x="4206" y="1218"/>
                  </a:cubicBezTo>
                  <a:cubicBezTo>
                    <a:pt x="2773" y="1167"/>
                    <a:pt x="1549" y="620"/>
                    <a:pt x="512"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32"/>
            <p:cNvSpPr/>
            <p:nvPr/>
          </p:nvSpPr>
          <p:spPr>
            <a:xfrm flipH="1">
              <a:off x="4893983" y="2916094"/>
              <a:ext cx="797363" cy="202195"/>
            </a:xfrm>
            <a:custGeom>
              <a:rect b="b" l="l" r="r" t="t"/>
              <a:pathLst>
                <a:path extrusionOk="0" h="3205" w="12639">
                  <a:moveTo>
                    <a:pt x="1" y="1"/>
                  </a:moveTo>
                  <a:cubicBezTo>
                    <a:pt x="1599" y="2002"/>
                    <a:pt x="4156" y="3205"/>
                    <a:pt x="6712" y="3205"/>
                  </a:cubicBezTo>
                  <a:cubicBezTo>
                    <a:pt x="6986" y="3205"/>
                    <a:pt x="7259" y="3191"/>
                    <a:pt x="7540" y="3162"/>
                  </a:cubicBezTo>
                  <a:cubicBezTo>
                    <a:pt x="9369" y="2974"/>
                    <a:pt x="11054" y="2204"/>
                    <a:pt x="12638" y="1340"/>
                  </a:cubicBezTo>
                  <a:cubicBezTo>
                    <a:pt x="12566" y="1289"/>
                    <a:pt x="12487" y="1246"/>
                    <a:pt x="12408" y="1196"/>
                  </a:cubicBezTo>
                  <a:cubicBezTo>
                    <a:pt x="12350" y="1167"/>
                    <a:pt x="12292" y="1138"/>
                    <a:pt x="12242" y="1102"/>
                  </a:cubicBezTo>
                  <a:cubicBezTo>
                    <a:pt x="10752" y="1902"/>
                    <a:pt x="9182" y="2593"/>
                    <a:pt x="7497" y="2766"/>
                  </a:cubicBezTo>
                  <a:cubicBezTo>
                    <a:pt x="7234" y="2793"/>
                    <a:pt x="6971" y="2806"/>
                    <a:pt x="6707" y="2806"/>
                  </a:cubicBezTo>
                  <a:cubicBezTo>
                    <a:pt x="4398" y="2806"/>
                    <a:pt x="2094" y="1777"/>
                    <a:pt x="562" y="51"/>
                  </a:cubicBezTo>
                  <a:cubicBezTo>
                    <a:pt x="397" y="29"/>
                    <a:pt x="238" y="8"/>
                    <a:pt x="73"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32"/>
            <p:cNvSpPr/>
            <p:nvPr/>
          </p:nvSpPr>
          <p:spPr>
            <a:xfrm flipH="1">
              <a:off x="5041173" y="3171844"/>
              <a:ext cx="438017" cy="49587"/>
            </a:xfrm>
            <a:custGeom>
              <a:rect b="b" l="l" r="r" t="t"/>
              <a:pathLst>
                <a:path extrusionOk="0" h="786" w="6943">
                  <a:moveTo>
                    <a:pt x="44" y="1"/>
                  </a:moveTo>
                  <a:cubicBezTo>
                    <a:pt x="29" y="130"/>
                    <a:pt x="15" y="267"/>
                    <a:pt x="1" y="404"/>
                  </a:cubicBezTo>
                  <a:cubicBezTo>
                    <a:pt x="958" y="699"/>
                    <a:pt x="1974" y="757"/>
                    <a:pt x="3147" y="785"/>
                  </a:cubicBezTo>
                  <a:lnTo>
                    <a:pt x="3471" y="785"/>
                  </a:lnTo>
                  <a:cubicBezTo>
                    <a:pt x="4695" y="785"/>
                    <a:pt x="5884" y="620"/>
                    <a:pt x="6942" y="425"/>
                  </a:cubicBezTo>
                  <a:cubicBezTo>
                    <a:pt x="6920" y="296"/>
                    <a:pt x="6899" y="166"/>
                    <a:pt x="6884" y="29"/>
                  </a:cubicBezTo>
                  <a:cubicBezTo>
                    <a:pt x="5834" y="223"/>
                    <a:pt x="4654" y="392"/>
                    <a:pt x="3435" y="392"/>
                  </a:cubicBezTo>
                  <a:cubicBezTo>
                    <a:pt x="3342" y="392"/>
                    <a:pt x="3248" y="391"/>
                    <a:pt x="3154" y="389"/>
                  </a:cubicBezTo>
                  <a:cubicBezTo>
                    <a:pt x="1988" y="361"/>
                    <a:pt x="980" y="303"/>
                    <a:pt x="44"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32"/>
            <p:cNvSpPr/>
            <p:nvPr/>
          </p:nvSpPr>
          <p:spPr>
            <a:xfrm flipH="1">
              <a:off x="5018461" y="3279026"/>
              <a:ext cx="473913" cy="50975"/>
            </a:xfrm>
            <a:custGeom>
              <a:rect b="b" l="l" r="r" t="t"/>
              <a:pathLst>
                <a:path extrusionOk="0" h="808" w="7512">
                  <a:moveTo>
                    <a:pt x="7374" y="1"/>
                  </a:moveTo>
                  <a:cubicBezTo>
                    <a:pt x="6141" y="271"/>
                    <a:pt x="4878" y="407"/>
                    <a:pt x="3484" y="407"/>
                  </a:cubicBezTo>
                  <a:cubicBezTo>
                    <a:pt x="2429" y="407"/>
                    <a:pt x="1299" y="329"/>
                    <a:pt x="51" y="174"/>
                  </a:cubicBezTo>
                  <a:cubicBezTo>
                    <a:pt x="37" y="282"/>
                    <a:pt x="22" y="419"/>
                    <a:pt x="1" y="570"/>
                  </a:cubicBezTo>
                  <a:cubicBezTo>
                    <a:pt x="1275" y="728"/>
                    <a:pt x="2427" y="807"/>
                    <a:pt x="3500" y="807"/>
                  </a:cubicBezTo>
                  <a:cubicBezTo>
                    <a:pt x="4940" y="807"/>
                    <a:pt x="6237" y="663"/>
                    <a:pt x="7511" y="375"/>
                  </a:cubicBezTo>
                  <a:cubicBezTo>
                    <a:pt x="7461" y="239"/>
                    <a:pt x="7410" y="109"/>
                    <a:pt x="7374"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32"/>
            <p:cNvSpPr/>
            <p:nvPr/>
          </p:nvSpPr>
          <p:spPr>
            <a:xfrm flipH="1">
              <a:off x="4994424" y="3364444"/>
              <a:ext cx="502050" cy="58671"/>
            </a:xfrm>
            <a:custGeom>
              <a:rect b="b" l="l" r="r" t="t"/>
              <a:pathLst>
                <a:path extrusionOk="0" h="930" w="7958">
                  <a:moveTo>
                    <a:pt x="7893" y="1"/>
                  </a:moveTo>
                  <a:cubicBezTo>
                    <a:pt x="6333" y="354"/>
                    <a:pt x="4727" y="533"/>
                    <a:pt x="3123" y="533"/>
                  </a:cubicBezTo>
                  <a:cubicBezTo>
                    <a:pt x="2078" y="533"/>
                    <a:pt x="1033" y="457"/>
                    <a:pt x="1" y="303"/>
                  </a:cubicBezTo>
                  <a:lnTo>
                    <a:pt x="1" y="303"/>
                  </a:lnTo>
                  <a:cubicBezTo>
                    <a:pt x="1" y="462"/>
                    <a:pt x="8" y="598"/>
                    <a:pt x="37" y="706"/>
                  </a:cubicBezTo>
                  <a:cubicBezTo>
                    <a:pt x="1052" y="858"/>
                    <a:pt x="2089" y="930"/>
                    <a:pt x="3119" y="930"/>
                  </a:cubicBezTo>
                  <a:cubicBezTo>
                    <a:pt x="4746" y="930"/>
                    <a:pt x="6374" y="750"/>
                    <a:pt x="7958" y="390"/>
                  </a:cubicBezTo>
                  <a:cubicBezTo>
                    <a:pt x="7958" y="274"/>
                    <a:pt x="7929" y="145"/>
                    <a:pt x="7893"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32"/>
            <p:cNvSpPr/>
            <p:nvPr/>
          </p:nvSpPr>
          <p:spPr>
            <a:xfrm flipH="1">
              <a:off x="4851799" y="3041950"/>
              <a:ext cx="96335" cy="114504"/>
            </a:xfrm>
            <a:custGeom>
              <a:rect b="b" l="l" r="r" t="t"/>
              <a:pathLst>
                <a:path extrusionOk="0" h="1815" w="1527">
                  <a:moveTo>
                    <a:pt x="1433" y="0"/>
                  </a:moveTo>
                  <a:lnTo>
                    <a:pt x="1433" y="0"/>
                  </a:lnTo>
                  <a:cubicBezTo>
                    <a:pt x="1152" y="670"/>
                    <a:pt x="634" y="1239"/>
                    <a:pt x="0" y="1584"/>
                  </a:cubicBezTo>
                  <a:cubicBezTo>
                    <a:pt x="22" y="1599"/>
                    <a:pt x="43" y="1613"/>
                    <a:pt x="65" y="1635"/>
                  </a:cubicBezTo>
                  <a:cubicBezTo>
                    <a:pt x="166" y="1707"/>
                    <a:pt x="274" y="1786"/>
                    <a:pt x="389" y="1815"/>
                  </a:cubicBezTo>
                  <a:cubicBezTo>
                    <a:pt x="677" y="1635"/>
                    <a:pt x="936" y="1412"/>
                    <a:pt x="1160" y="1160"/>
                  </a:cubicBezTo>
                  <a:cubicBezTo>
                    <a:pt x="1181" y="1138"/>
                    <a:pt x="1196" y="1116"/>
                    <a:pt x="1210" y="1095"/>
                  </a:cubicBezTo>
                  <a:cubicBezTo>
                    <a:pt x="1260" y="1008"/>
                    <a:pt x="1318" y="929"/>
                    <a:pt x="1361" y="835"/>
                  </a:cubicBezTo>
                  <a:cubicBezTo>
                    <a:pt x="1520" y="519"/>
                    <a:pt x="1527" y="238"/>
                    <a:pt x="1433"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32"/>
            <p:cNvSpPr/>
            <p:nvPr/>
          </p:nvSpPr>
          <p:spPr>
            <a:xfrm flipH="1">
              <a:off x="5671725" y="2916094"/>
              <a:ext cx="65043" cy="161819"/>
            </a:xfrm>
            <a:custGeom>
              <a:rect b="b" l="l" r="r" t="t"/>
              <a:pathLst>
                <a:path extrusionOk="0" h="2565" w="1031">
                  <a:moveTo>
                    <a:pt x="498" y="1"/>
                  </a:moveTo>
                  <a:cubicBezTo>
                    <a:pt x="426" y="8"/>
                    <a:pt x="354" y="29"/>
                    <a:pt x="289" y="73"/>
                  </a:cubicBezTo>
                  <a:cubicBezTo>
                    <a:pt x="181" y="137"/>
                    <a:pt x="123" y="260"/>
                    <a:pt x="73" y="375"/>
                  </a:cubicBezTo>
                  <a:cubicBezTo>
                    <a:pt x="58" y="411"/>
                    <a:pt x="44" y="454"/>
                    <a:pt x="30" y="497"/>
                  </a:cubicBezTo>
                  <a:cubicBezTo>
                    <a:pt x="1" y="1131"/>
                    <a:pt x="152" y="1786"/>
                    <a:pt x="469" y="2398"/>
                  </a:cubicBezTo>
                  <a:cubicBezTo>
                    <a:pt x="634" y="2492"/>
                    <a:pt x="829" y="2542"/>
                    <a:pt x="1030" y="2564"/>
                  </a:cubicBezTo>
                  <a:cubicBezTo>
                    <a:pt x="966" y="2463"/>
                    <a:pt x="901" y="2362"/>
                    <a:pt x="843" y="2254"/>
                  </a:cubicBezTo>
                  <a:cubicBezTo>
                    <a:pt x="469" y="1556"/>
                    <a:pt x="339" y="785"/>
                    <a:pt x="476" y="87"/>
                  </a:cubicBezTo>
                  <a:cubicBezTo>
                    <a:pt x="483" y="44"/>
                    <a:pt x="490" y="15"/>
                    <a:pt x="498"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32"/>
            <p:cNvSpPr/>
            <p:nvPr/>
          </p:nvSpPr>
          <p:spPr>
            <a:xfrm flipH="1">
              <a:off x="5340585" y="2885182"/>
              <a:ext cx="170399" cy="480285"/>
            </a:xfrm>
            <a:custGeom>
              <a:rect b="b" l="l" r="r" t="t"/>
              <a:pathLst>
                <a:path extrusionOk="0" h="7613" w="2701">
                  <a:moveTo>
                    <a:pt x="1793" y="1"/>
                  </a:moveTo>
                  <a:lnTo>
                    <a:pt x="1073" y="87"/>
                  </a:lnTo>
                  <a:cubicBezTo>
                    <a:pt x="1073" y="87"/>
                    <a:pt x="382" y="3176"/>
                    <a:pt x="274" y="4113"/>
                  </a:cubicBezTo>
                  <a:lnTo>
                    <a:pt x="0" y="6266"/>
                  </a:lnTo>
                  <a:lnTo>
                    <a:pt x="1268" y="7612"/>
                  </a:lnTo>
                  <a:lnTo>
                    <a:pt x="2701" y="4883"/>
                  </a:lnTo>
                  <a:cubicBezTo>
                    <a:pt x="2701" y="4883"/>
                    <a:pt x="1405" y="1823"/>
                    <a:pt x="1793"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32"/>
            <p:cNvSpPr/>
            <p:nvPr/>
          </p:nvSpPr>
          <p:spPr>
            <a:xfrm flipH="1">
              <a:off x="5004843" y="2879315"/>
              <a:ext cx="188127" cy="480664"/>
            </a:xfrm>
            <a:custGeom>
              <a:rect b="b" l="l" r="r" t="t"/>
              <a:pathLst>
                <a:path extrusionOk="0" h="7619" w="2982">
                  <a:moveTo>
                    <a:pt x="194" y="0"/>
                  </a:moveTo>
                  <a:cubicBezTo>
                    <a:pt x="194" y="0"/>
                    <a:pt x="461" y="3838"/>
                    <a:pt x="0" y="4868"/>
                  </a:cubicBezTo>
                  <a:lnTo>
                    <a:pt x="994" y="7619"/>
                  </a:lnTo>
                  <a:lnTo>
                    <a:pt x="2981" y="6128"/>
                  </a:lnTo>
                  <a:cubicBezTo>
                    <a:pt x="2981" y="6128"/>
                    <a:pt x="2016" y="958"/>
                    <a:pt x="9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32"/>
            <p:cNvSpPr/>
            <p:nvPr/>
          </p:nvSpPr>
          <p:spPr>
            <a:xfrm flipH="1">
              <a:off x="5256053" y="2844303"/>
              <a:ext cx="85042" cy="18169"/>
            </a:xfrm>
            <a:custGeom>
              <a:rect b="b" l="l" r="r" t="t"/>
              <a:pathLst>
                <a:path extrusionOk="0" h="288" w="1348">
                  <a:moveTo>
                    <a:pt x="1" y="1"/>
                  </a:moveTo>
                  <a:cubicBezTo>
                    <a:pt x="178" y="222"/>
                    <a:pt x="436" y="287"/>
                    <a:pt x="679" y="287"/>
                  </a:cubicBezTo>
                  <a:cubicBezTo>
                    <a:pt x="1029" y="287"/>
                    <a:pt x="1347" y="152"/>
                    <a:pt x="1347" y="152"/>
                  </a:cubicBezTo>
                  <a:lnTo>
                    <a:pt x="1" y="1"/>
                  </a:ln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32"/>
            <p:cNvSpPr/>
            <p:nvPr/>
          </p:nvSpPr>
          <p:spPr>
            <a:xfrm flipH="1">
              <a:off x="4784087" y="1956246"/>
              <a:ext cx="846382" cy="606523"/>
            </a:xfrm>
            <a:custGeom>
              <a:rect b="b" l="l" r="r" t="t"/>
              <a:pathLst>
                <a:path extrusionOk="0" h="9614" w="13416">
                  <a:moveTo>
                    <a:pt x="6985" y="0"/>
                  </a:moveTo>
                  <a:cubicBezTo>
                    <a:pt x="6637" y="0"/>
                    <a:pt x="6289" y="37"/>
                    <a:pt x="5949" y="116"/>
                  </a:cubicBezTo>
                  <a:cubicBezTo>
                    <a:pt x="4796" y="382"/>
                    <a:pt x="3947" y="1109"/>
                    <a:pt x="3421" y="2132"/>
                  </a:cubicBezTo>
                  <a:cubicBezTo>
                    <a:pt x="3119" y="2716"/>
                    <a:pt x="2770" y="3056"/>
                    <a:pt x="2307" y="3056"/>
                  </a:cubicBezTo>
                  <a:cubicBezTo>
                    <a:pt x="2052" y="3056"/>
                    <a:pt x="1762" y="2952"/>
                    <a:pt x="1426" y="2729"/>
                  </a:cubicBezTo>
                  <a:cubicBezTo>
                    <a:pt x="1223" y="2592"/>
                    <a:pt x="991" y="2466"/>
                    <a:pt x="750" y="2466"/>
                  </a:cubicBezTo>
                  <a:cubicBezTo>
                    <a:pt x="726" y="2466"/>
                    <a:pt x="702" y="2468"/>
                    <a:pt x="678" y="2470"/>
                  </a:cubicBezTo>
                  <a:cubicBezTo>
                    <a:pt x="339" y="2506"/>
                    <a:pt x="101" y="2801"/>
                    <a:pt x="51" y="3111"/>
                  </a:cubicBezTo>
                  <a:cubicBezTo>
                    <a:pt x="1" y="3413"/>
                    <a:pt x="101" y="3730"/>
                    <a:pt x="202" y="4026"/>
                  </a:cubicBezTo>
                  <a:cubicBezTo>
                    <a:pt x="375" y="4501"/>
                    <a:pt x="570" y="4962"/>
                    <a:pt x="865" y="5379"/>
                  </a:cubicBezTo>
                  <a:cubicBezTo>
                    <a:pt x="973" y="5531"/>
                    <a:pt x="1095" y="5675"/>
                    <a:pt x="1225" y="5811"/>
                  </a:cubicBezTo>
                  <a:cubicBezTo>
                    <a:pt x="1650" y="6251"/>
                    <a:pt x="2168" y="6618"/>
                    <a:pt x="2694" y="6949"/>
                  </a:cubicBezTo>
                  <a:cubicBezTo>
                    <a:pt x="5149" y="8483"/>
                    <a:pt x="8022" y="9484"/>
                    <a:pt x="10939" y="9606"/>
                  </a:cubicBezTo>
                  <a:cubicBezTo>
                    <a:pt x="11050" y="9610"/>
                    <a:pt x="11162" y="9613"/>
                    <a:pt x="11275" y="9613"/>
                  </a:cubicBezTo>
                  <a:cubicBezTo>
                    <a:pt x="11730" y="9613"/>
                    <a:pt x="12188" y="9566"/>
                    <a:pt x="12580" y="9376"/>
                  </a:cubicBezTo>
                  <a:cubicBezTo>
                    <a:pt x="13063" y="9131"/>
                    <a:pt x="13416" y="8605"/>
                    <a:pt x="13250" y="8101"/>
                  </a:cubicBezTo>
                  <a:cubicBezTo>
                    <a:pt x="13236" y="8051"/>
                    <a:pt x="13207" y="7993"/>
                    <a:pt x="13164" y="7957"/>
                  </a:cubicBezTo>
                  <a:cubicBezTo>
                    <a:pt x="13099" y="7892"/>
                    <a:pt x="12998" y="7871"/>
                    <a:pt x="12904" y="7856"/>
                  </a:cubicBezTo>
                  <a:cubicBezTo>
                    <a:pt x="12580" y="7792"/>
                    <a:pt x="12271" y="7684"/>
                    <a:pt x="11983" y="7532"/>
                  </a:cubicBezTo>
                  <a:cubicBezTo>
                    <a:pt x="11075" y="7057"/>
                    <a:pt x="11399" y="5826"/>
                    <a:pt x="11558" y="5012"/>
                  </a:cubicBezTo>
                  <a:cubicBezTo>
                    <a:pt x="11724" y="4170"/>
                    <a:pt x="11803" y="3277"/>
                    <a:pt x="11479" y="2477"/>
                  </a:cubicBezTo>
                  <a:cubicBezTo>
                    <a:pt x="11083" y="1491"/>
                    <a:pt x="10132" y="821"/>
                    <a:pt x="9138" y="425"/>
                  </a:cubicBezTo>
                  <a:cubicBezTo>
                    <a:pt x="8455" y="161"/>
                    <a:pt x="7718" y="0"/>
                    <a:pt x="6985" y="0"/>
                  </a:cubicBezTo>
                  <a:close/>
                </a:path>
              </a:pathLst>
            </a:custGeom>
            <a:solidFill>
              <a:srgbClr val="3B1F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32"/>
            <p:cNvSpPr/>
            <p:nvPr/>
          </p:nvSpPr>
          <p:spPr>
            <a:xfrm flipH="1">
              <a:off x="5035301" y="2254200"/>
              <a:ext cx="613778" cy="600214"/>
            </a:xfrm>
            <a:custGeom>
              <a:rect b="b" l="l" r="r" t="t"/>
              <a:pathLst>
                <a:path extrusionOk="0" h="9514" w="9729">
                  <a:moveTo>
                    <a:pt x="5368" y="0"/>
                  </a:moveTo>
                  <a:cubicBezTo>
                    <a:pt x="5283" y="0"/>
                    <a:pt x="5198" y="3"/>
                    <a:pt x="5113" y="8"/>
                  </a:cubicBezTo>
                  <a:cubicBezTo>
                    <a:pt x="3205" y="116"/>
                    <a:pt x="2125" y="1448"/>
                    <a:pt x="1131" y="2968"/>
                  </a:cubicBezTo>
                  <a:cubicBezTo>
                    <a:pt x="764" y="3537"/>
                    <a:pt x="396" y="4120"/>
                    <a:pt x="188" y="4761"/>
                  </a:cubicBezTo>
                  <a:cubicBezTo>
                    <a:pt x="65" y="5128"/>
                    <a:pt x="0" y="5524"/>
                    <a:pt x="22" y="5906"/>
                  </a:cubicBezTo>
                  <a:cubicBezTo>
                    <a:pt x="29" y="6201"/>
                    <a:pt x="87" y="6489"/>
                    <a:pt x="209" y="6755"/>
                  </a:cubicBezTo>
                  <a:cubicBezTo>
                    <a:pt x="425" y="7259"/>
                    <a:pt x="829" y="7663"/>
                    <a:pt x="1275" y="7987"/>
                  </a:cubicBezTo>
                  <a:cubicBezTo>
                    <a:pt x="2377" y="8793"/>
                    <a:pt x="3738" y="9182"/>
                    <a:pt x="5091" y="9391"/>
                  </a:cubicBezTo>
                  <a:cubicBezTo>
                    <a:pt x="5534" y="9462"/>
                    <a:pt x="5983" y="9514"/>
                    <a:pt x="6430" y="9514"/>
                  </a:cubicBezTo>
                  <a:cubicBezTo>
                    <a:pt x="6798" y="9514"/>
                    <a:pt x="7164" y="9479"/>
                    <a:pt x="7525" y="9391"/>
                  </a:cubicBezTo>
                  <a:cubicBezTo>
                    <a:pt x="8317" y="9204"/>
                    <a:pt x="9073" y="8714"/>
                    <a:pt x="9426" y="7979"/>
                  </a:cubicBezTo>
                  <a:cubicBezTo>
                    <a:pt x="9678" y="7447"/>
                    <a:pt x="9700" y="6842"/>
                    <a:pt x="9700" y="6251"/>
                  </a:cubicBezTo>
                  <a:cubicBezTo>
                    <a:pt x="9707" y="4638"/>
                    <a:pt x="9729" y="3061"/>
                    <a:pt x="8764" y="1700"/>
                  </a:cubicBezTo>
                  <a:cubicBezTo>
                    <a:pt x="8000" y="619"/>
                    <a:pt x="6677" y="0"/>
                    <a:pt x="5368" y="0"/>
                  </a:cubicBez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32"/>
            <p:cNvSpPr/>
            <p:nvPr/>
          </p:nvSpPr>
          <p:spPr>
            <a:xfrm flipH="1">
              <a:off x="5389604" y="2453676"/>
              <a:ext cx="116396" cy="95451"/>
            </a:xfrm>
            <a:custGeom>
              <a:rect b="b" l="l" r="r" t="t"/>
              <a:pathLst>
                <a:path extrusionOk="0" h="1513" w="1845">
                  <a:moveTo>
                    <a:pt x="1096" y="0"/>
                  </a:moveTo>
                  <a:cubicBezTo>
                    <a:pt x="982" y="0"/>
                    <a:pt x="883" y="25"/>
                    <a:pt x="800" y="58"/>
                  </a:cubicBezTo>
                  <a:cubicBezTo>
                    <a:pt x="685" y="108"/>
                    <a:pt x="598" y="166"/>
                    <a:pt x="519" y="231"/>
                  </a:cubicBezTo>
                  <a:cubicBezTo>
                    <a:pt x="447" y="288"/>
                    <a:pt x="382" y="360"/>
                    <a:pt x="325" y="425"/>
                  </a:cubicBezTo>
                  <a:cubicBezTo>
                    <a:pt x="267" y="490"/>
                    <a:pt x="224" y="555"/>
                    <a:pt x="188" y="619"/>
                  </a:cubicBezTo>
                  <a:cubicBezTo>
                    <a:pt x="145" y="677"/>
                    <a:pt x="116" y="742"/>
                    <a:pt x="94" y="792"/>
                  </a:cubicBezTo>
                  <a:cubicBezTo>
                    <a:pt x="65" y="850"/>
                    <a:pt x="51" y="893"/>
                    <a:pt x="37" y="936"/>
                  </a:cubicBezTo>
                  <a:cubicBezTo>
                    <a:pt x="22" y="979"/>
                    <a:pt x="15" y="1008"/>
                    <a:pt x="8" y="1030"/>
                  </a:cubicBezTo>
                  <a:cubicBezTo>
                    <a:pt x="1" y="1059"/>
                    <a:pt x="1" y="1066"/>
                    <a:pt x="1" y="1066"/>
                  </a:cubicBezTo>
                  <a:lnTo>
                    <a:pt x="29" y="1087"/>
                  </a:lnTo>
                  <a:cubicBezTo>
                    <a:pt x="29" y="1087"/>
                    <a:pt x="138" y="943"/>
                    <a:pt x="325" y="756"/>
                  </a:cubicBezTo>
                  <a:cubicBezTo>
                    <a:pt x="426" y="663"/>
                    <a:pt x="541" y="562"/>
                    <a:pt x="678" y="468"/>
                  </a:cubicBezTo>
                  <a:cubicBezTo>
                    <a:pt x="750" y="425"/>
                    <a:pt x="822" y="382"/>
                    <a:pt x="901" y="353"/>
                  </a:cubicBezTo>
                  <a:cubicBezTo>
                    <a:pt x="959" y="332"/>
                    <a:pt x="1021" y="319"/>
                    <a:pt x="1083" y="319"/>
                  </a:cubicBezTo>
                  <a:cubicBezTo>
                    <a:pt x="1107" y="319"/>
                    <a:pt x="1130" y="320"/>
                    <a:pt x="1153" y="324"/>
                  </a:cubicBezTo>
                  <a:cubicBezTo>
                    <a:pt x="1232" y="331"/>
                    <a:pt x="1311" y="375"/>
                    <a:pt x="1369" y="432"/>
                  </a:cubicBezTo>
                  <a:lnTo>
                    <a:pt x="1412" y="483"/>
                  </a:lnTo>
                  <a:cubicBezTo>
                    <a:pt x="1426" y="497"/>
                    <a:pt x="1434" y="519"/>
                    <a:pt x="1448" y="533"/>
                  </a:cubicBezTo>
                  <a:cubicBezTo>
                    <a:pt x="1470" y="569"/>
                    <a:pt x="1491" y="605"/>
                    <a:pt x="1506" y="641"/>
                  </a:cubicBezTo>
                  <a:cubicBezTo>
                    <a:pt x="1542" y="713"/>
                    <a:pt x="1570" y="792"/>
                    <a:pt x="1592" y="864"/>
                  </a:cubicBezTo>
                  <a:cubicBezTo>
                    <a:pt x="1614" y="936"/>
                    <a:pt x="1628" y="1008"/>
                    <a:pt x="1642" y="1073"/>
                  </a:cubicBezTo>
                  <a:cubicBezTo>
                    <a:pt x="1657" y="1138"/>
                    <a:pt x="1664" y="1203"/>
                    <a:pt x="1678" y="1253"/>
                  </a:cubicBezTo>
                  <a:cubicBezTo>
                    <a:pt x="1686" y="1304"/>
                    <a:pt x="1693" y="1354"/>
                    <a:pt x="1693" y="1390"/>
                  </a:cubicBezTo>
                  <a:cubicBezTo>
                    <a:pt x="1707" y="1469"/>
                    <a:pt x="1714" y="1512"/>
                    <a:pt x="1714" y="1512"/>
                  </a:cubicBezTo>
                  <a:lnTo>
                    <a:pt x="1743" y="1512"/>
                  </a:lnTo>
                  <a:cubicBezTo>
                    <a:pt x="1743" y="1512"/>
                    <a:pt x="1750" y="1498"/>
                    <a:pt x="1758" y="1476"/>
                  </a:cubicBezTo>
                  <a:cubicBezTo>
                    <a:pt x="1765" y="1455"/>
                    <a:pt x="1772" y="1426"/>
                    <a:pt x="1786" y="1383"/>
                  </a:cubicBezTo>
                  <a:cubicBezTo>
                    <a:pt x="1794" y="1340"/>
                    <a:pt x="1808" y="1289"/>
                    <a:pt x="1815" y="1231"/>
                  </a:cubicBezTo>
                  <a:cubicBezTo>
                    <a:pt x="1822" y="1174"/>
                    <a:pt x="1837" y="1109"/>
                    <a:pt x="1837" y="1037"/>
                  </a:cubicBezTo>
                  <a:cubicBezTo>
                    <a:pt x="1837" y="965"/>
                    <a:pt x="1844" y="879"/>
                    <a:pt x="1830" y="792"/>
                  </a:cubicBezTo>
                  <a:cubicBezTo>
                    <a:pt x="1822" y="706"/>
                    <a:pt x="1801" y="612"/>
                    <a:pt x="1765" y="519"/>
                  </a:cubicBezTo>
                  <a:cubicBezTo>
                    <a:pt x="1750" y="468"/>
                    <a:pt x="1729" y="418"/>
                    <a:pt x="1700" y="367"/>
                  </a:cubicBezTo>
                  <a:cubicBezTo>
                    <a:pt x="1678" y="339"/>
                    <a:pt x="1671" y="317"/>
                    <a:pt x="1650" y="288"/>
                  </a:cubicBezTo>
                  <a:cubicBezTo>
                    <a:pt x="1628" y="267"/>
                    <a:pt x="1606" y="238"/>
                    <a:pt x="1585" y="216"/>
                  </a:cubicBezTo>
                  <a:cubicBezTo>
                    <a:pt x="1498" y="115"/>
                    <a:pt x="1354" y="29"/>
                    <a:pt x="1203" y="7"/>
                  </a:cubicBezTo>
                  <a:cubicBezTo>
                    <a:pt x="1166" y="2"/>
                    <a:pt x="1130" y="0"/>
                    <a:pt x="109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32"/>
            <p:cNvSpPr/>
            <p:nvPr/>
          </p:nvSpPr>
          <p:spPr>
            <a:xfrm flipH="1">
              <a:off x="5244696" y="2642618"/>
              <a:ext cx="135449" cy="33436"/>
            </a:xfrm>
            <a:custGeom>
              <a:rect b="b" l="l" r="r" t="t"/>
              <a:pathLst>
                <a:path extrusionOk="0" h="530" w="2147">
                  <a:moveTo>
                    <a:pt x="2132" y="1"/>
                  </a:moveTo>
                  <a:cubicBezTo>
                    <a:pt x="2132" y="1"/>
                    <a:pt x="2117" y="29"/>
                    <a:pt x="2067" y="65"/>
                  </a:cubicBezTo>
                  <a:cubicBezTo>
                    <a:pt x="2045" y="87"/>
                    <a:pt x="2017" y="109"/>
                    <a:pt x="1981" y="130"/>
                  </a:cubicBezTo>
                  <a:cubicBezTo>
                    <a:pt x="1944" y="152"/>
                    <a:pt x="1901" y="181"/>
                    <a:pt x="1858" y="202"/>
                  </a:cubicBezTo>
                  <a:cubicBezTo>
                    <a:pt x="1808" y="224"/>
                    <a:pt x="1757" y="246"/>
                    <a:pt x="1700" y="267"/>
                  </a:cubicBezTo>
                  <a:cubicBezTo>
                    <a:pt x="1642" y="282"/>
                    <a:pt x="1584" y="303"/>
                    <a:pt x="1520" y="310"/>
                  </a:cubicBezTo>
                  <a:cubicBezTo>
                    <a:pt x="1484" y="318"/>
                    <a:pt x="1455" y="325"/>
                    <a:pt x="1419" y="332"/>
                  </a:cubicBezTo>
                  <a:cubicBezTo>
                    <a:pt x="1390" y="339"/>
                    <a:pt x="1354" y="339"/>
                    <a:pt x="1318" y="346"/>
                  </a:cubicBezTo>
                  <a:cubicBezTo>
                    <a:pt x="1253" y="361"/>
                    <a:pt x="1181" y="361"/>
                    <a:pt x="1109" y="368"/>
                  </a:cubicBezTo>
                  <a:cubicBezTo>
                    <a:pt x="1088" y="370"/>
                    <a:pt x="1065" y="371"/>
                    <a:pt x="1042" y="371"/>
                  </a:cubicBezTo>
                  <a:cubicBezTo>
                    <a:pt x="996" y="371"/>
                    <a:pt x="948" y="368"/>
                    <a:pt x="900" y="368"/>
                  </a:cubicBezTo>
                  <a:cubicBezTo>
                    <a:pt x="881" y="370"/>
                    <a:pt x="862" y="371"/>
                    <a:pt x="843" y="371"/>
                  </a:cubicBezTo>
                  <a:cubicBezTo>
                    <a:pt x="797" y="371"/>
                    <a:pt x="750" y="366"/>
                    <a:pt x="699" y="361"/>
                  </a:cubicBezTo>
                  <a:cubicBezTo>
                    <a:pt x="634" y="361"/>
                    <a:pt x="576" y="354"/>
                    <a:pt x="512" y="346"/>
                  </a:cubicBezTo>
                  <a:cubicBezTo>
                    <a:pt x="454" y="339"/>
                    <a:pt x="396" y="332"/>
                    <a:pt x="346" y="325"/>
                  </a:cubicBezTo>
                  <a:cubicBezTo>
                    <a:pt x="296" y="325"/>
                    <a:pt x="245" y="310"/>
                    <a:pt x="202" y="303"/>
                  </a:cubicBezTo>
                  <a:cubicBezTo>
                    <a:pt x="166" y="296"/>
                    <a:pt x="123" y="289"/>
                    <a:pt x="94" y="289"/>
                  </a:cubicBezTo>
                  <a:cubicBezTo>
                    <a:pt x="36" y="274"/>
                    <a:pt x="0" y="267"/>
                    <a:pt x="0" y="267"/>
                  </a:cubicBezTo>
                  <a:lnTo>
                    <a:pt x="0" y="289"/>
                  </a:lnTo>
                  <a:cubicBezTo>
                    <a:pt x="0" y="289"/>
                    <a:pt x="29" y="303"/>
                    <a:pt x="87" y="332"/>
                  </a:cubicBezTo>
                  <a:cubicBezTo>
                    <a:pt x="116" y="339"/>
                    <a:pt x="152" y="361"/>
                    <a:pt x="195" y="375"/>
                  </a:cubicBezTo>
                  <a:cubicBezTo>
                    <a:pt x="231" y="390"/>
                    <a:pt x="281" y="411"/>
                    <a:pt x="332" y="426"/>
                  </a:cubicBezTo>
                  <a:cubicBezTo>
                    <a:pt x="440" y="454"/>
                    <a:pt x="555" y="490"/>
                    <a:pt x="692" y="505"/>
                  </a:cubicBezTo>
                  <a:cubicBezTo>
                    <a:pt x="764" y="512"/>
                    <a:pt x="828" y="526"/>
                    <a:pt x="900" y="526"/>
                  </a:cubicBezTo>
                  <a:cubicBezTo>
                    <a:pt x="948" y="526"/>
                    <a:pt x="996" y="530"/>
                    <a:pt x="1047" y="530"/>
                  </a:cubicBezTo>
                  <a:cubicBezTo>
                    <a:pt x="1072" y="530"/>
                    <a:pt x="1097" y="529"/>
                    <a:pt x="1124" y="526"/>
                  </a:cubicBezTo>
                  <a:cubicBezTo>
                    <a:pt x="1196" y="519"/>
                    <a:pt x="1268" y="512"/>
                    <a:pt x="1340" y="498"/>
                  </a:cubicBezTo>
                  <a:cubicBezTo>
                    <a:pt x="1412" y="490"/>
                    <a:pt x="1484" y="469"/>
                    <a:pt x="1548" y="447"/>
                  </a:cubicBezTo>
                  <a:cubicBezTo>
                    <a:pt x="1613" y="433"/>
                    <a:pt x="1678" y="404"/>
                    <a:pt x="1736" y="382"/>
                  </a:cubicBezTo>
                  <a:cubicBezTo>
                    <a:pt x="1793" y="346"/>
                    <a:pt x="1851" y="325"/>
                    <a:pt x="1894" y="289"/>
                  </a:cubicBezTo>
                  <a:cubicBezTo>
                    <a:pt x="1944" y="260"/>
                    <a:pt x="1981" y="224"/>
                    <a:pt x="2017" y="188"/>
                  </a:cubicBezTo>
                  <a:cubicBezTo>
                    <a:pt x="2053" y="159"/>
                    <a:pt x="2074" y="130"/>
                    <a:pt x="2096" y="101"/>
                  </a:cubicBezTo>
                  <a:cubicBezTo>
                    <a:pt x="2117" y="73"/>
                    <a:pt x="2125" y="51"/>
                    <a:pt x="2139" y="37"/>
                  </a:cubicBezTo>
                  <a:cubicBezTo>
                    <a:pt x="2146" y="22"/>
                    <a:pt x="2146" y="8"/>
                    <a:pt x="2146" y="8"/>
                  </a:cubicBezTo>
                  <a:lnTo>
                    <a:pt x="213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32"/>
            <p:cNvSpPr/>
            <p:nvPr/>
          </p:nvSpPr>
          <p:spPr>
            <a:xfrm flipH="1">
              <a:off x="5229369" y="2639022"/>
              <a:ext cx="33121" cy="25046"/>
            </a:xfrm>
            <a:custGeom>
              <a:rect b="b" l="l" r="r" t="t"/>
              <a:pathLst>
                <a:path extrusionOk="0" h="397" w="525">
                  <a:moveTo>
                    <a:pt x="102" y="1"/>
                  </a:moveTo>
                  <a:cubicBezTo>
                    <a:pt x="71" y="1"/>
                    <a:pt x="38" y="3"/>
                    <a:pt x="0" y="7"/>
                  </a:cubicBezTo>
                  <a:cubicBezTo>
                    <a:pt x="0" y="7"/>
                    <a:pt x="317" y="79"/>
                    <a:pt x="274" y="396"/>
                  </a:cubicBezTo>
                  <a:cubicBezTo>
                    <a:pt x="274" y="396"/>
                    <a:pt x="525" y="1"/>
                    <a:pt x="102" y="1"/>
                  </a:cubicBezTo>
                  <a:close/>
                </a:path>
              </a:pathLst>
            </a:custGeom>
            <a:solidFill>
              <a:srgbClr val="6850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32"/>
            <p:cNvSpPr/>
            <p:nvPr/>
          </p:nvSpPr>
          <p:spPr>
            <a:xfrm flipH="1">
              <a:off x="5144770" y="2588301"/>
              <a:ext cx="76841" cy="42710"/>
            </a:xfrm>
            <a:custGeom>
              <a:rect b="b" l="l" r="r" t="t"/>
              <a:pathLst>
                <a:path extrusionOk="0" h="677" w="1218">
                  <a:moveTo>
                    <a:pt x="504" y="0"/>
                  </a:moveTo>
                  <a:cubicBezTo>
                    <a:pt x="248" y="0"/>
                    <a:pt x="46" y="106"/>
                    <a:pt x="22" y="257"/>
                  </a:cubicBezTo>
                  <a:cubicBezTo>
                    <a:pt x="0" y="437"/>
                    <a:pt x="238" y="624"/>
                    <a:pt x="562" y="667"/>
                  </a:cubicBezTo>
                  <a:cubicBezTo>
                    <a:pt x="610" y="674"/>
                    <a:pt x="657" y="677"/>
                    <a:pt x="703" y="677"/>
                  </a:cubicBezTo>
                  <a:cubicBezTo>
                    <a:pt x="964" y="677"/>
                    <a:pt x="1171" y="576"/>
                    <a:pt x="1196" y="422"/>
                  </a:cubicBezTo>
                  <a:cubicBezTo>
                    <a:pt x="1217" y="235"/>
                    <a:pt x="980" y="55"/>
                    <a:pt x="656" y="12"/>
                  </a:cubicBezTo>
                  <a:cubicBezTo>
                    <a:pt x="604" y="4"/>
                    <a:pt x="553" y="0"/>
                    <a:pt x="504"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32"/>
            <p:cNvSpPr/>
            <p:nvPr/>
          </p:nvSpPr>
          <p:spPr>
            <a:xfrm flipH="1">
              <a:off x="5484549" y="2527991"/>
              <a:ext cx="76841" cy="42647"/>
            </a:xfrm>
            <a:custGeom>
              <a:rect b="b" l="l" r="r" t="t"/>
              <a:pathLst>
                <a:path extrusionOk="0" h="676" w="1218">
                  <a:moveTo>
                    <a:pt x="515" y="1"/>
                  </a:moveTo>
                  <a:cubicBezTo>
                    <a:pt x="254" y="1"/>
                    <a:pt x="46" y="102"/>
                    <a:pt x="22" y="255"/>
                  </a:cubicBezTo>
                  <a:cubicBezTo>
                    <a:pt x="0" y="442"/>
                    <a:pt x="238" y="622"/>
                    <a:pt x="562" y="666"/>
                  </a:cubicBezTo>
                  <a:cubicBezTo>
                    <a:pt x="610" y="672"/>
                    <a:pt x="657" y="675"/>
                    <a:pt x="703" y="675"/>
                  </a:cubicBezTo>
                  <a:cubicBezTo>
                    <a:pt x="964" y="675"/>
                    <a:pt x="1171" y="574"/>
                    <a:pt x="1196" y="421"/>
                  </a:cubicBezTo>
                  <a:cubicBezTo>
                    <a:pt x="1217" y="234"/>
                    <a:pt x="979" y="53"/>
                    <a:pt x="655" y="10"/>
                  </a:cubicBezTo>
                  <a:cubicBezTo>
                    <a:pt x="607" y="4"/>
                    <a:pt x="560" y="1"/>
                    <a:pt x="515"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32"/>
            <p:cNvSpPr/>
            <p:nvPr/>
          </p:nvSpPr>
          <p:spPr>
            <a:xfrm flipH="1">
              <a:off x="5135682" y="2451342"/>
              <a:ext cx="182260" cy="174563"/>
            </a:xfrm>
            <a:custGeom>
              <a:rect b="b" l="l" r="r" t="t"/>
              <a:pathLst>
                <a:path extrusionOk="0" h="2767" w="2889">
                  <a:moveTo>
                    <a:pt x="1167" y="0"/>
                  </a:moveTo>
                  <a:cubicBezTo>
                    <a:pt x="964" y="0"/>
                    <a:pt x="761" y="35"/>
                    <a:pt x="570" y="102"/>
                  </a:cubicBezTo>
                  <a:cubicBezTo>
                    <a:pt x="51" y="289"/>
                    <a:pt x="22" y="750"/>
                    <a:pt x="8" y="1268"/>
                  </a:cubicBezTo>
                  <a:cubicBezTo>
                    <a:pt x="1" y="1578"/>
                    <a:pt x="58" y="1902"/>
                    <a:pt x="238" y="2154"/>
                  </a:cubicBezTo>
                  <a:cubicBezTo>
                    <a:pt x="555" y="2618"/>
                    <a:pt x="1173" y="2767"/>
                    <a:pt x="1732" y="2767"/>
                  </a:cubicBezTo>
                  <a:cubicBezTo>
                    <a:pt x="1745" y="2767"/>
                    <a:pt x="1759" y="2766"/>
                    <a:pt x="1772" y="2766"/>
                  </a:cubicBezTo>
                  <a:cubicBezTo>
                    <a:pt x="1981" y="2766"/>
                    <a:pt x="2197" y="2752"/>
                    <a:pt x="2377" y="2651"/>
                  </a:cubicBezTo>
                  <a:cubicBezTo>
                    <a:pt x="2730" y="2471"/>
                    <a:pt x="2888" y="2032"/>
                    <a:pt x="2867" y="1636"/>
                  </a:cubicBezTo>
                  <a:cubicBezTo>
                    <a:pt x="2845" y="1016"/>
                    <a:pt x="2456" y="433"/>
                    <a:pt x="1902" y="167"/>
                  </a:cubicBezTo>
                  <a:cubicBezTo>
                    <a:pt x="1673" y="55"/>
                    <a:pt x="1421" y="0"/>
                    <a:pt x="116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32"/>
            <p:cNvSpPr/>
            <p:nvPr/>
          </p:nvSpPr>
          <p:spPr>
            <a:xfrm flipH="1">
              <a:off x="4960355" y="2271107"/>
              <a:ext cx="611507" cy="294997"/>
            </a:xfrm>
            <a:custGeom>
              <a:rect b="b" l="l" r="r" t="t"/>
              <a:pathLst>
                <a:path extrusionOk="0" h="4676" w="9693">
                  <a:moveTo>
                    <a:pt x="3268" y="3081"/>
                  </a:moveTo>
                  <a:cubicBezTo>
                    <a:pt x="3269" y="3081"/>
                    <a:pt x="3269" y="3081"/>
                    <a:pt x="3270" y="3081"/>
                  </a:cubicBezTo>
                  <a:cubicBezTo>
                    <a:pt x="3269" y="3081"/>
                    <a:pt x="3269" y="3081"/>
                    <a:pt x="3268" y="3081"/>
                  </a:cubicBezTo>
                  <a:close/>
                  <a:moveTo>
                    <a:pt x="2107" y="1"/>
                  </a:moveTo>
                  <a:cubicBezTo>
                    <a:pt x="1489" y="1"/>
                    <a:pt x="850" y="211"/>
                    <a:pt x="469" y="691"/>
                  </a:cubicBezTo>
                  <a:cubicBezTo>
                    <a:pt x="1" y="1281"/>
                    <a:pt x="29" y="2160"/>
                    <a:pt x="404" y="2808"/>
                  </a:cubicBezTo>
                  <a:cubicBezTo>
                    <a:pt x="440" y="2505"/>
                    <a:pt x="548" y="2210"/>
                    <a:pt x="713" y="1944"/>
                  </a:cubicBezTo>
                  <a:cubicBezTo>
                    <a:pt x="879" y="2275"/>
                    <a:pt x="1196" y="2534"/>
                    <a:pt x="1556" y="2635"/>
                  </a:cubicBezTo>
                  <a:cubicBezTo>
                    <a:pt x="1520" y="2340"/>
                    <a:pt x="1549" y="2037"/>
                    <a:pt x="1635" y="1749"/>
                  </a:cubicBezTo>
                  <a:cubicBezTo>
                    <a:pt x="2017" y="2354"/>
                    <a:pt x="2599" y="2829"/>
                    <a:pt x="3268" y="3081"/>
                  </a:cubicBezTo>
                  <a:lnTo>
                    <a:pt x="3268" y="3081"/>
                  </a:lnTo>
                  <a:cubicBezTo>
                    <a:pt x="3091" y="3011"/>
                    <a:pt x="3342" y="2008"/>
                    <a:pt x="3479" y="1944"/>
                  </a:cubicBezTo>
                  <a:cubicBezTo>
                    <a:pt x="3824" y="2397"/>
                    <a:pt x="4069" y="2894"/>
                    <a:pt x="4472" y="3312"/>
                  </a:cubicBezTo>
                  <a:cubicBezTo>
                    <a:pt x="4868" y="3722"/>
                    <a:pt x="5329" y="4082"/>
                    <a:pt x="5826" y="4363"/>
                  </a:cubicBezTo>
                  <a:cubicBezTo>
                    <a:pt x="5711" y="4111"/>
                    <a:pt x="5632" y="3852"/>
                    <a:pt x="5581" y="3585"/>
                  </a:cubicBezTo>
                  <a:lnTo>
                    <a:pt x="5581" y="3585"/>
                  </a:lnTo>
                  <a:cubicBezTo>
                    <a:pt x="6236" y="4241"/>
                    <a:pt x="7144" y="4637"/>
                    <a:pt x="8073" y="4673"/>
                  </a:cubicBezTo>
                  <a:cubicBezTo>
                    <a:pt x="8103" y="4675"/>
                    <a:pt x="8134" y="4676"/>
                    <a:pt x="8164" y="4676"/>
                  </a:cubicBezTo>
                  <a:cubicBezTo>
                    <a:pt x="8255" y="4676"/>
                    <a:pt x="8344" y="4664"/>
                    <a:pt x="8425" y="4615"/>
                  </a:cubicBezTo>
                  <a:cubicBezTo>
                    <a:pt x="8555" y="4543"/>
                    <a:pt x="8634" y="4385"/>
                    <a:pt x="8778" y="4370"/>
                  </a:cubicBezTo>
                  <a:cubicBezTo>
                    <a:pt x="8789" y="4369"/>
                    <a:pt x="8800" y="4368"/>
                    <a:pt x="8810" y="4368"/>
                  </a:cubicBezTo>
                  <a:cubicBezTo>
                    <a:pt x="8894" y="4368"/>
                    <a:pt x="8975" y="4406"/>
                    <a:pt x="9055" y="4406"/>
                  </a:cubicBezTo>
                  <a:cubicBezTo>
                    <a:pt x="9073" y="4406"/>
                    <a:pt x="9091" y="4404"/>
                    <a:pt x="9110" y="4399"/>
                  </a:cubicBezTo>
                  <a:cubicBezTo>
                    <a:pt x="9196" y="4378"/>
                    <a:pt x="9254" y="4298"/>
                    <a:pt x="9297" y="4219"/>
                  </a:cubicBezTo>
                  <a:cubicBezTo>
                    <a:pt x="9477" y="3902"/>
                    <a:pt x="9599" y="3549"/>
                    <a:pt x="9657" y="3189"/>
                  </a:cubicBezTo>
                  <a:cubicBezTo>
                    <a:pt x="9678" y="3067"/>
                    <a:pt x="9693" y="2937"/>
                    <a:pt x="9657" y="2815"/>
                  </a:cubicBezTo>
                  <a:cubicBezTo>
                    <a:pt x="9614" y="2642"/>
                    <a:pt x="9491" y="2505"/>
                    <a:pt x="9362" y="2383"/>
                  </a:cubicBezTo>
                  <a:cubicBezTo>
                    <a:pt x="8677" y="1713"/>
                    <a:pt x="7770" y="1324"/>
                    <a:pt x="6870" y="986"/>
                  </a:cubicBezTo>
                  <a:cubicBezTo>
                    <a:pt x="6216" y="746"/>
                    <a:pt x="5532" y="526"/>
                    <a:pt x="4847" y="526"/>
                  </a:cubicBezTo>
                  <a:cubicBezTo>
                    <a:pt x="4710" y="526"/>
                    <a:pt x="4573" y="535"/>
                    <a:pt x="4436" y="554"/>
                  </a:cubicBezTo>
                  <a:cubicBezTo>
                    <a:pt x="4359" y="565"/>
                    <a:pt x="4281" y="580"/>
                    <a:pt x="4204" y="580"/>
                  </a:cubicBezTo>
                  <a:cubicBezTo>
                    <a:pt x="4181" y="580"/>
                    <a:pt x="4157" y="579"/>
                    <a:pt x="4134" y="576"/>
                  </a:cubicBezTo>
                  <a:cubicBezTo>
                    <a:pt x="3968" y="561"/>
                    <a:pt x="3831" y="475"/>
                    <a:pt x="3687" y="395"/>
                  </a:cubicBezTo>
                  <a:cubicBezTo>
                    <a:pt x="3255" y="165"/>
                    <a:pt x="2773" y="28"/>
                    <a:pt x="2283" y="7"/>
                  </a:cubicBezTo>
                  <a:cubicBezTo>
                    <a:pt x="2225" y="3"/>
                    <a:pt x="2166" y="1"/>
                    <a:pt x="2107"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32"/>
            <p:cNvSpPr/>
            <p:nvPr/>
          </p:nvSpPr>
          <p:spPr>
            <a:xfrm flipH="1">
              <a:off x="5274222" y="2403208"/>
              <a:ext cx="71857" cy="107753"/>
            </a:xfrm>
            <a:custGeom>
              <a:rect b="b" l="l" r="r" t="t"/>
              <a:pathLst>
                <a:path extrusionOk="0" h="1708" w="1139">
                  <a:moveTo>
                    <a:pt x="0" y="1"/>
                  </a:moveTo>
                  <a:cubicBezTo>
                    <a:pt x="0" y="1"/>
                    <a:pt x="8" y="30"/>
                    <a:pt x="8" y="87"/>
                  </a:cubicBezTo>
                  <a:cubicBezTo>
                    <a:pt x="15" y="109"/>
                    <a:pt x="22" y="159"/>
                    <a:pt x="29" y="210"/>
                  </a:cubicBezTo>
                  <a:cubicBezTo>
                    <a:pt x="36" y="260"/>
                    <a:pt x="51" y="303"/>
                    <a:pt x="72" y="354"/>
                  </a:cubicBezTo>
                  <a:cubicBezTo>
                    <a:pt x="87" y="404"/>
                    <a:pt x="108" y="455"/>
                    <a:pt x="130" y="512"/>
                  </a:cubicBezTo>
                  <a:cubicBezTo>
                    <a:pt x="159" y="563"/>
                    <a:pt x="188" y="620"/>
                    <a:pt x="216" y="671"/>
                  </a:cubicBezTo>
                  <a:cubicBezTo>
                    <a:pt x="252" y="721"/>
                    <a:pt x="281" y="779"/>
                    <a:pt x="317" y="829"/>
                  </a:cubicBezTo>
                  <a:cubicBezTo>
                    <a:pt x="353" y="879"/>
                    <a:pt x="389" y="937"/>
                    <a:pt x="425" y="987"/>
                  </a:cubicBezTo>
                  <a:cubicBezTo>
                    <a:pt x="497" y="1088"/>
                    <a:pt x="569" y="1196"/>
                    <a:pt x="648" y="1290"/>
                  </a:cubicBezTo>
                  <a:cubicBezTo>
                    <a:pt x="684" y="1333"/>
                    <a:pt x="728" y="1376"/>
                    <a:pt x="764" y="1412"/>
                  </a:cubicBezTo>
                  <a:cubicBezTo>
                    <a:pt x="800" y="1455"/>
                    <a:pt x="843" y="1491"/>
                    <a:pt x="879" y="1520"/>
                  </a:cubicBezTo>
                  <a:cubicBezTo>
                    <a:pt x="915" y="1556"/>
                    <a:pt x="951" y="1578"/>
                    <a:pt x="980" y="1607"/>
                  </a:cubicBezTo>
                  <a:cubicBezTo>
                    <a:pt x="1008" y="1628"/>
                    <a:pt x="1037" y="1650"/>
                    <a:pt x="1059" y="1664"/>
                  </a:cubicBezTo>
                  <a:cubicBezTo>
                    <a:pt x="1109" y="1693"/>
                    <a:pt x="1138" y="1707"/>
                    <a:pt x="1138" y="1707"/>
                  </a:cubicBezTo>
                  <a:cubicBezTo>
                    <a:pt x="1138" y="1707"/>
                    <a:pt x="1109" y="1686"/>
                    <a:pt x="1073" y="1650"/>
                  </a:cubicBezTo>
                  <a:cubicBezTo>
                    <a:pt x="1052" y="1628"/>
                    <a:pt x="1030" y="1607"/>
                    <a:pt x="1001" y="1578"/>
                  </a:cubicBezTo>
                  <a:cubicBezTo>
                    <a:pt x="980" y="1549"/>
                    <a:pt x="951" y="1520"/>
                    <a:pt x="922" y="1477"/>
                  </a:cubicBezTo>
                  <a:cubicBezTo>
                    <a:pt x="893" y="1441"/>
                    <a:pt x="864" y="1405"/>
                    <a:pt x="836" y="1362"/>
                  </a:cubicBezTo>
                  <a:cubicBezTo>
                    <a:pt x="807" y="1311"/>
                    <a:pt x="778" y="1268"/>
                    <a:pt x="756" y="1218"/>
                  </a:cubicBezTo>
                  <a:cubicBezTo>
                    <a:pt x="699" y="1117"/>
                    <a:pt x="648" y="1002"/>
                    <a:pt x="598" y="894"/>
                  </a:cubicBezTo>
                  <a:cubicBezTo>
                    <a:pt x="576" y="829"/>
                    <a:pt x="548" y="779"/>
                    <a:pt x="526" y="721"/>
                  </a:cubicBezTo>
                  <a:cubicBezTo>
                    <a:pt x="504" y="663"/>
                    <a:pt x="483" y="606"/>
                    <a:pt x="468" y="555"/>
                  </a:cubicBezTo>
                  <a:cubicBezTo>
                    <a:pt x="447" y="505"/>
                    <a:pt x="432" y="455"/>
                    <a:pt x="418" y="404"/>
                  </a:cubicBezTo>
                  <a:cubicBezTo>
                    <a:pt x="411" y="361"/>
                    <a:pt x="404" y="311"/>
                    <a:pt x="396" y="275"/>
                  </a:cubicBezTo>
                  <a:cubicBezTo>
                    <a:pt x="389" y="231"/>
                    <a:pt x="382" y="195"/>
                    <a:pt x="389" y="166"/>
                  </a:cubicBezTo>
                  <a:cubicBezTo>
                    <a:pt x="389" y="138"/>
                    <a:pt x="389" y="123"/>
                    <a:pt x="389" y="94"/>
                  </a:cubicBezTo>
                  <a:cubicBezTo>
                    <a:pt x="396" y="37"/>
                    <a:pt x="404" y="8"/>
                    <a:pt x="404" y="8"/>
                  </a:cubicBezTo>
                  <a:lnTo>
                    <a:pt x="0" y="1"/>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32"/>
            <p:cNvSpPr/>
            <p:nvPr/>
          </p:nvSpPr>
          <p:spPr>
            <a:xfrm flipH="1">
              <a:off x="5110702" y="2480929"/>
              <a:ext cx="123210" cy="86808"/>
            </a:xfrm>
            <a:custGeom>
              <a:rect b="b" l="l" r="r" t="t"/>
              <a:pathLst>
                <a:path extrusionOk="0" h="1376" w="1953">
                  <a:moveTo>
                    <a:pt x="174" y="0"/>
                  </a:moveTo>
                  <a:lnTo>
                    <a:pt x="1" y="108"/>
                  </a:lnTo>
                  <a:cubicBezTo>
                    <a:pt x="1" y="108"/>
                    <a:pt x="23" y="137"/>
                    <a:pt x="59" y="187"/>
                  </a:cubicBezTo>
                  <a:cubicBezTo>
                    <a:pt x="73" y="216"/>
                    <a:pt x="95" y="252"/>
                    <a:pt x="123" y="288"/>
                  </a:cubicBezTo>
                  <a:cubicBezTo>
                    <a:pt x="138" y="310"/>
                    <a:pt x="145" y="324"/>
                    <a:pt x="159" y="346"/>
                  </a:cubicBezTo>
                  <a:cubicBezTo>
                    <a:pt x="181" y="367"/>
                    <a:pt x="195" y="389"/>
                    <a:pt x="217" y="411"/>
                  </a:cubicBezTo>
                  <a:cubicBezTo>
                    <a:pt x="253" y="461"/>
                    <a:pt x="296" y="504"/>
                    <a:pt x="339" y="555"/>
                  </a:cubicBezTo>
                  <a:cubicBezTo>
                    <a:pt x="375" y="612"/>
                    <a:pt x="433" y="648"/>
                    <a:pt x="483" y="699"/>
                  </a:cubicBezTo>
                  <a:cubicBezTo>
                    <a:pt x="541" y="749"/>
                    <a:pt x="591" y="799"/>
                    <a:pt x="649" y="843"/>
                  </a:cubicBezTo>
                  <a:cubicBezTo>
                    <a:pt x="714" y="886"/>
                    <a:pt x="771" y="929"/>
                    <a:pt x="836" y="980"/>
                  </a:cubicBezTo>
                  <a:cubicBezTo>
                    <a:pt x="901" y="1016"/>
                    <a:pt x="966" y="1052"/>
                    <a:pt x="1031" y="1088"/>
                  </a:cubicBezTo>
                  <a:cubicBezTo>
                    <a:pt x="1095" y="1131"/>
                    <a:pt x="1160" y="1152"/>
                    <a:pt x="1225" y="1181"/>
                  </a:cubicBezTo>
                  <a:cubicBezTo>
                    <a:pt x="1290" y="1203"/>
                    <a:pt x="1355" y="1239"/>
                    <a:pt x="1412" y="1253"/>
                  </a:cubicBezTo>
                  <a:cubicBezTo>
                    <a:pt x="1477" y="1275"/>
                    <a:pt x="1535" y="1289"/>
                    <a:pt x="1592" y="1304"/>
                  </a:cubicBezTo>
                  <a:cubicBezTo>
                    <a:pt x="1614" y="1311"/>
                    <a:pt x="1643" y="1318"/>
                    <a:pt x="1664" y="1325"/>
                  </a:cubicBezTo>
                  <a:cubicBezTo>
                    <a:pt x="1693" y="1332"/>
                    <a:pt x="1715" y="1332"/>
                    <a:pt x="1736" y="1340"/>
                  </a:cubicBezTo>
                  <a:cubicBezTo>
                    <a:pt x="1787" y="1347"/>
                    <a:pt x="1823" y="1354"/>
                    <a:pt x="1852" y="1354"/>
                  </a:cubicBezTo>
                  <a:cubicBezTo>
                    <a:pt x="1916" y="1368"/>
                    <a:pt x="1952" y="1376"/>
                    <a:pt x="1952" y="1376"/>
                  </a:cubicBezTo>
                  <a:cubicBezTo>
                    <a:pt x="1952" y="1376"/>
                    <a:pt x="1916" y="1361"/>
                    <a:pt x="1859" y="1347"/>
                  </a:cubicBezTo>
                  <a:cubicBezTo>
                    <a:pt x="1823" y="1340"/>
                    <a:pt x="1787" y="1332"/>
                    <a:pt x="1744" y="1318"/>
                  </a:cubicBezTo>
                  <a:cubicBezTo>
                    <a:pt x="1722" y="1318"/>
                    <a:pt x="1700" y="1311"/>
                    <a:pt x="1672" y="1304"/>
                  </a:cubicBezTo>
                  <a:cubicBezTo>
                    <a:pt x="1650" y="1296"/>
                    <a:pt x="1621" y="1282"/>
                    <a:pt x="1600" y="1275"/>
                  </a:cubicBezTo>
                  <a:cubicBezTo>
                    <a:pt x="1549" y="1253"/>
                    <a:pt x="1491" y="1232"/>
                    <a:pt x="1434" y="1210"/>
                  </a:cubicBezTo>
                  <a:cubicBezTo>
                    <a:pt x="1369" y="1188"/>
                    <a:pt x="1319" y="1152"/>
                    <a:pt x="1254" y="1124"/>
                  </a:cubicBezTo>
                  <a:cubicBezTo>
                    <a:pt x="1196" y="1095"/>
                    <a:pt x="1131" y="1059"/>
                    <a:pt x="1074" y="1016"/>
                  </a:cubicBezTo>
                  <a:cubicBezTo>
                    <a:pt x="1009" y="980"/>
                    <a:pt x="951" y="936"/>
                    <a:pt x="894" y="893"/>
                  </a:cubicBezTo>
                  <a:cubicBezTo>
                    <a:pt x="836" y="850"/>
                    <a:pt x="786" y="799"/>
                    <a:pt x="728" y="756"/>
                  </a:cubicBezTo>
                  <a:cubicBezTo>
                    <a:pt x="671" y="713"/>
                    <a:pt x="627" y="655"/>
                    <a:pt x="584" y="605"/>
                  </a:cubicBezTo>
                  <a:cubicBezTo>
                    <a:pt x="541" y="555"/>
                    <a:pt x="491" y="511"/>
                    <a:pt x="455" y="461"/>
                  </a:cubicBezTo>
                  <a:cubicBezTo>
                    <a:pt x="419" y="411"/>
                    <a:pt x="383" y="360"/>
                    <a:pt x="354" y="317"/>
                  </a:cubicBezTo>
                  <a:cubicBezTo>
                    <a:pt x="339" y="295"/>
                    <a:pt x="325" y="281"/>
                    <a:pt x="311" y="259"/>
                  </a:cubicBezTo>
                  <a:cubicBezTo>
                    <a:pt x="296" y="238"/>
                    <a:pt x="289" y="216"/>
                    <a:pt x="275" y="195"/>
                  </a:cubicBezTo>
                  <a:cubicBezTo>
                    <a:pt x="253" y="159"/>
                    <a:pt x="239" y="123"/>
                    <a:pt x="217" y="94"/>
                  </a:cubicBezTo>
                  <a:cubicBezTo>
                    <a:pt x="188" y="36"/>
                    <a:pt x="174" y="0"/>
                    <a:pt x="174"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32"/>
            <p:cNvSpPr/>
            <p:nvPr/>
          </p:nvSpPr>
          <p:spPr>
            <a:xfrm flipH="1">
              <a:off x="4947184" y="2518592"/>
              <a:ext cx="134503" cy="154564"/>
            </a:xfrm>
            <a:custGeom>
              <a:rect b="b" l="l" r="r" t="t"/>
              <a:pathLst>
                <a:path extrusionOk="0" h="2450" w="2132">
                  <a:moveTo>
                    <a:pt x="1251" y="0"/>
                  </a:moveTo>
                  <a:cubicBezTo>
                    <a:pt x="836" y="0"/>
                    <a:pt x="545" y="192"/>
                    <a:pt x="288" y="512"/>
                  </a:cubicBezTo>
                  <a:cubicBezTo>
                    <a:pt x="0" y="879"/>
                    <a:pt x="22" y="1117"/>
                    <a:pt x="15" y="1549"/>
                  </a:cubicBezTo>
                  <a:cubicBezTo>
                    <a:pt x="15" y="1808"/>
                    <a:pt x="29" y="2104"/>
                    <a:pt x="223" y="2284"/>
                  </a:cubicBezTo>
                  <a:cubicBezTo>
                    <a:pt x="382" y="2428"/>
                    <a:pt x="627" y="2449"/>
                    <a:pt x="843" y="2449"/>
                  </a:cubicBezTo>
                  <a:cubicBezTo>
                    <a:pt x="965" y="2442"/>
                    <a:pt x="1095" y="2435"/>
                    <a:pt x="1217" y="2406"/>
                  </a:cubicBezTo>
                  <a:cubicBezTo>
                    <a:pt x="1520" y="2334"/>
                    <a:pt x="1779" y="2118"/>
                    <a:pt x="1930" y="1844"/>
                  </a:cubicBezTo>
                  <a:cubicBezTo>
                    <a:pt x="2081" y="1571"/>
                    <a:pt x="2132" y="1247"/>
                    <a:pt x="2103" y="937"/>
                  </a:cubicBezTo>
                  <a:cubicBezTo>
                    <a:pt x="2074" y="714"/>
                    <a:pt x="2009" y="491"/>
                    <a:pt x="1872" y="311"/>
                  </a:cubicBezTo>
                  <a:cubicBezTo>
                    <a:pt x="1736" y="130"/>
                    <a:pt x="1527" y="1"/>
                    <a:pt x="1296" y="1"/>
                  </a:cubicBezTo>
                  <a:cubicBezTo>
                    <a:pt x="1281" y="0"/>
                    <a:pt x="1266" y="0"/>
                    <a:pt x="1251" y="0"/>
                  </a:cubicBezTo>
                  <a:close/>
                </a:path>
              </a:pathLst>
            </a:custGeom>
            <a:solidFill>
              <a:srgbClr val="F7D2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32"/>
            <p:cNvSpPr/>
            <p:nvPr/>
          </p:nvSpPr>
          <p:spPr>
            <a:xfrm flipH="1">
              <a:off x="5001251" y="2584327"/>
              <a:ext cx="32301" cy="34320"/>
            </a:xfrm>
            <a:custGeom>
              <a:rect b="b" l="l" r="r" t="t"/>
              <a:pathLst>
                <a:path extrusionOk="0" h="544" w="512">
                  <a:moveTo>
                    <a:pt x="273" y="1"/>
                  </a:moveTo>
                  <a:cubicBezTo>
                    <a:pt x="197" y="1"/>
                    <a:pt x="124" y="47"/>
                    <a:pt x="80" y="111"/>
                  </a:cubicBezTo>
                  <a:cubicBezTo>
                    <a:pt x="29" y="183"/>
                    <a:pt x="8" y="269"/>
                    <a:pt x="0" y="363"/>
                  </a:cubicBezTo>
                  <a:cubicBezTo>
                    <a:pt x="0" y="392"/>
                    <a:pt x="0" y="428"/>
                    <a:pt x="15" y="457"/>
                  </a:cubicBezTo>
                  <a:cubicBezTo>
                    <a:pt x="36" y="514"/>
                    <a:pt x="108" y="543"/>
                    <a:pt x="173" y="543"/>
                  </a:cubicBezTo>
                  <a:cubicBezTo>
                    <a:pt x="339" y="543"/>
                    <a:pt x="505" y="399"/>
                    <a:pt x="505" y="233"/>
                  </a:cubicBezTo>
                  <a:cubicBezTo>
                    <a:pt x="512" y="122"/>
                    <a:pt x="424" y="10"/>
                    <a:pt x="313" y="10"/>
                  </a:cubicBezTo>
                  <a:cubicBezTo>
                    <a:pt x="310" y="10"/>
                    <a:pt x="306" y="10"/>
                    <a:pt x="303" y="10"/>
                  </a:cubicBezTo>
                  <a:lnTo>
                    <a:pt x="303" y="3"/>
                  </a:lnTo>
                  <a:cubicBezTo>
                    <a:pt x="293" y="1"/>
                    <a:pt x="283" y="1"/>
                    <a:pt x="273" y="1"/>
                  </a:cubicBezTo>
                  <a:close/>
                </a:path>
              </a:pathLst>
            </a:custGeom>
            <a:solidFill>
              <a:srgbClr val="0C0C0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32"/>
            <p:cNvSpPr/>
            <p:nvPr/>
          </p:nvSpPr>
          <p:spPr>
            <a:xfrm flipH="1">
              <a:off x="4912662" y="2305551"/>
              <a:ext cx="630118" cy="240237"/>
            </a:xfrm>
            <a:custGeom>
              <a:rect b="b" l="l" r="r" t="t"/>
              <a:pathLst>
                <a:path extrusionOk="0" h="3808" w="9988">
                  <a:moveTo>
                    <a:pt x="0" y="1"/>
                  </a:moveTo>
                  <a:lnTo>
                    <a:pt x="0" y="1"/>
                  </a:lnTo>
                  <a:cubicBezTo>
                    <a:pt x="1" y="1"/>
                    <a:pt x="3095" y="3807"/>
                    <a:pt x="8105" y="3807"/>
                  </a:cubicBezTo>
                  <a:cubicBezTo>
                    <a:pt x="8706" y="3807"/>
                    <a:pt x="9334" y="3752"/>
                    <a:pt x="9988" y="3630"/>
                  </a:cubicBezTo>
                  <a:lnTo>
                    <a:pt x="0" y="1"/>
                  </a:lnTo>
                  <a:close/>
                </a:path>
              </a:pathLst>
            </a:custGeom>
            <a:solidFill>
              <a:srgbClr val="0C0C0C">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32"/>
            <p:cNvSpPr/>
            <p:nvPr/>
          </p:nvSpPr>
          <p:spPr>
            <a:xfrm flipH="1">
              <a:off x="4781816" y="1933093"/>
              <a:ext cx="847707" cy="608984"/>
            </a:xfrm>
            <a:custGeom>
              <a:rect b="b" l="l" r="r" t="t"/>
              <a:pathLst>
                <a:path extrusionOk="0" h="9653" w="13437">
                  <a:moveTo>
                    <a:pt x="6999" y="0"/>
                  </a:moveTo>
                  <a:cubicBezTo>
                    <a:pt x="6650" y="0"/>
                    <a:pt x="6303" y="36"/>
                    <a:pt x="5962" y="115"/>
                  </a:cubicBezTo>
                  <a:cubicBezTo>
                    <a:pt x="4803" y="389"/>
                    <a:pt x="3953" y="1116"/>
                    <a:pt x="3428" y="2146"/>
                  </a:cubicBezTo>
                  <a:cubicBezTo>
                    <a:pt x="3126" y="2731"/>
                    <a:pt x="2774" y="3073"/>
                    <a:pt x="2309" y="3073"/>
                  </a:cubicBezTo>
                  <a:cubicBezTo>
                    <a:pt x="2052" y="3073"/>
                    <a:pt x="1761" y="2969"/>
                    <a:pt x="1426" y="2744"/>
                  </a:cubicBezTo>
                  <a:cubicBezTo>
                    <a:pt x="1223" y="2606"/>
                    <a:pt x="990" y="2480"/>
                    <a:pt x="749" y="2480"/>
                  </a:cubicBezTo>
                  <a:cubicBezTo>
                    <a:pt x="725" y="2480"/>
                    <a:pt x="701" y="2482"/>
                    <a:pt x="677" y="2484"/>
                  </a:cubicBezTo>
                  <a:cubicBezTo>
                    <a:pt x="339" y="2520"/>
                    <a:pt x="101" y="2816"/>
                    <a:pt x="50" y="3125"/>
                  </a:cubicBezTo>
                  <a:cubicBezTo>
                    <a:pt x="0" y="3435"/>
                    <a:pt x="94" y="3752"/>
                    <a:pt x="202" y="4047"/>
                  </a:cubicBezTo>
                  <a:cubicBezTo>
                    <a:pt x="367" y="4522"/>
                    <a:pt x="569" y="4990"/>
                    <a:pt x="864" y="5408"/>
                  </a:cubicBezTo>
                  <a:cubicBezTo>
                    <a:pt x="972" y="5559"/>
                    <a:pt x="1095" y="5703"/>
                    <a:pt x="1224" y="5840"/>
                  </a:cubicBezTo>
                  <a:cubicBezTo>
                    <a:pt x="1649" y="6279"/>
                    <a:pt x="2168" y="6646"/>
                    <a:pt x="2693" y="6978"/>
                  </a:cubicBezTo>
                  <a:cubicBezTo>
                    <a:pt x="5149" y="8519"/>
                    <a:pt x="8029" y="9519"/>
                    <a:pt x="10952" y="9642"/>
                  </a:cubicBezTo>
                  <a:cubicBezTo>
                    <a:pt x="11080" y="9648"/>
                    <a:pt x="11208" y="9653"/>
                    <a:pt x="11336" y="9653"/>
                  </a:cubicBezTo>
                  <a:cubicBezTo>
                    <a:pt x="11778" y="9653"/>
                    <a:pt x="12214" y="9601"/>
                    <a:pt x="12594" y="9411"/>
                  </a:cubicBezTo>
                  <a:cubicBezTo>
                    <a:pt x="13084" y="9167"/>
                    <a:pt x="13437" y="8634"/>
                    <a:pt x="13271" y="8130"/>
                  </a:cubicBezTo>
                  <a:cubicBezTo>
                    <a:pt x="13257" y="8079"/>
                    <a:pt x="13228" y="8022"/>
                    <a:pt x="13185" y="7986"/>
                  </a:cubicBezTo>
                  <a:cubicBezTo>
                    <a:pt x="13120" y="7921"/>
                    <a:pt x="13019" y="7907"/>
                    <a:pt x="12925" y="7885"/>
                  </a:cubicBezTo>
                  <a:cubicBezTo>
                    <a:pt x="12601" y="7820"/>
                    <a:pt x="12292" y="7712"/>
                    <a:pt x="12004" y="7561"/>
                  </a:cubicBezTo>
                  <a:cubicBezTo>
                    <a:pt x="11089" y="7078"/>
                    <a:pt x="11413" y="5847"/>
                    <a:pt x="11572" y="5033"/>
                  </a:cubicBezTo>
                  <a:cubicBezTo>
                    <a:pt x="11737" y="4184"/>
                    <a:pt x="11824" y="3284"/>
                    <a:pt x="11500" y="2484"/>
                  </a:cubicBezTo>
                  <a:cubicBezTo>
                    <a:pt x="11104" y="1498"/>
                    <a:pt x="10153" y="821"/>
                    <a:pt x="9152" y="425"/>
                  </a:cubicBezTo>
                  <a:cubicBezTo>
                    <a:pt x="8469" y="161"/>
                    <a:pt x="7732" y="0"/>
                    <a:pt x="6999"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32"/>
            <p:cNvSpPr/>
            <p:nvPr/>
          </p:nvSpPr>
          <p:spPr>
            <a:xfrm flipH="1">
              <a:off x="5137959" y="2143421"/>
              <a:ext cx="5993" cy="2776"/>
            </a:xfrm>
            <a:custGeom>
              <a:rect b="b" l="l" r="r" t="t"/>
              <a:pathLst>
                <a:path extrusionOk="0" h="44" w="95">
                  <a:moveTo>
                    <a:pt x="8" y="0"/>
                  </a:moveTo>
                  <a:cubicBezTo>
                    <a:pt x="94" y="43"/>
                    <a:pt x="1" y="7"/>
                    <a:pt x="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32"/>
            <p:cNvSpPr/>
            <p:nvPr/>
          </p:nvSpPr>
          <p:spPr>
            <a:xfrm flipH="1">
              <a:off x="5044396" y="2048919"/>
              <a:ext cx="233992" cy="182638"/>
            </a:xfrm>
            <a:custGeom>
              <a:rect b="b" l="l" r="r" t="t"/>
              <a:pathLst>
                <a:path extrusionOk="0" h="2895" w="3709">
                  <a:moveTo>
                    <a:pt x="663" y="785"/>
                  </a:moveTo>
                  <a:cubicBezTo>
                    <a:pt x="857" y="958"/>
                    <a:pt x="1109" y="1008"/>
                    <a:pt x="1340" y="1095"/>
                  </a:cubicBezTo>
                  <a:cubicBezTo>
                    <a:pt x="879" y="1318"/>
                    <a:pt x="440" y="1563"/>
                    <a:pt x="0" y="1822"/>
                  </a:cubicBezTo>
                  <a:cubicBezTo>
                    <a:pt x="79" y="1887"/>
                    <a:pt x="447" y="2153"/>
                    <a:pt x="562" y="2088"/>
                  </a:cubicBezTo>
                  <a:cubicBezTo>
                    <a:pt x="663" y="2024"/>
                    <a:pt x="1131" y="1534"/>
                    <a:pt x="1203" y="1613"/>
                  </a:cubicBezTo>
                  <a:cubicBezTo>
                    <a:pt x="1001" y="1779"/>
                    <a:pt x="807" y="1952"/>
                    <a:pt x="612" y="2132"/>
                  </a:cubicBezTo>
                  <a:cubicBezTo>
                    <a:pt x="857" y="2254"/>
                    <a:pt x="1095" y="2377"/>
                    <a:pt x="1340" y="2499"/>
                  </a:cubicBezTo>
                  <a:cubicBezTo>
                    <a:pt x="1527" y="2377"/>
                    <a:pt x="1462" y="1980"/>
                    <a:pt x="1642" y="1836"/>
                  </a:cubicBezTo>
                  <a:cubicBezTo>
                    <a:pt x="1628" y="2103"/>
                    <a:pt x="1469" y="2319"/>
                    <a:pt x="1419" y="2571"/>
                  </a:cubicBezTo>
                  <a:cubicBezTo>
                    <a:pt x="1606" y="2701"/>
                    <a:pt x="1829" y="2787"/>
                    <a:pt x="2038" y="2895"/>
                  </a:cubicBezTo>
                  <a:cubicBezTo>
                    <a:pt x="2024" y="2665"/>
                    <a:pt x="2009" y="2463"/>
                    <a:pt x="2045" y="2233"/>
                  </a:cubicBezTo>
                  <a:cubicBezTo>
                    <a:pt x="2067" y="2067"/>
                    <a:pt x="2110" y="1908"/>
                    <a:pt x="2132" y="1743"/>
                  </a:cubicBezTo>
                  <a:cubicBezTo>
                    <a:pt x="2139" y="1664"/>
                    <a:pt x="2103" y="1556"/>
                    <a:pt x="2139" y="1491"/>
                  </a:cubicBezTo>
                  <a:cubicBezTo>
                    <a:pt x="2506" y="1692"/>
                    <a:pt x="3399" y="2168"/>
                    <a:pt x="3579" y="1491"/>
                  </a:cubicBezTo>
                  <a:cubicBezTo>
                    <a:pt x="3709" y="987"/>
                    <a:pt x="3053" y="411"/>
                    <a:pt x="2679" y="187"/>
                  </a:cubicBezTo>
                  <a:cubicBezTo>
                    <a:pt x="2413" y="29"/>
                    <a:pt x="2016" y="43"/>
                    <a:pt x="1707" y="15"/>
                  </a:cubicBezTo>
                  <a:cubicBezTo>
                    <a:pt x="1433" y="0"/>
                    <a:pt x="1138" y="22"/>
                    <a:pt x="886" y="137"/>
                  </a:cubicBezTo>
                  <a:cubicBezTo>
                    <a:pt x="620" y="259"/>
                    <a:pt x="382" y="526"/>
                    <a:pt x="663" y="785"/>
                  </a:cubicBezTo>
                  <a:close/>
                  <a:moveTo>
                    <a:pt x="3003" y="1181"/>
                  </a:moveTo>
                  <a:cubicBezTo>
                    <a:pt x="3010" y="1145"/>
                    <a:pt x="3025" y="1109"/>
                    <a:pt x="3003" y="1181"/>
                  </a:cubicBezTo>
                  <a:cubicBezTo>
                    <a:pt x="2981" y="1253"/>
                    <a:pt x="2989" y="1217"/>
                    <a:pt x="3003" y="1181"/>
                  </a:cubicBezTo>
                  <a:cubicBezTo>
                    <a:pt x="2895" y="1563"/>
                    <a:pt x="2305" y="1347"/>
                    <a:pt x="2377" y="958"/>
                  </a:cubicBezTo>
                  <a:cubicBezTo>
                    <a:pt x="2456" y="526"/>
                    <a:pt x="3104" y="800"/>
                    <a:pt x="3003" y="1181"/>
                  </a:cubicBezTo>
                  <a:close/>
                  <a:moveTo>
                    <a:pt x="1930" y="1124"/>
                  </a:moveTo>
                  <a:cubicBezTo>
                    <a:pt x="1952" y="1282"/>
                    <a:pt x="1901" y="1426"/>
                    <a:pt x="1872" y="1577"/>
                  </a:cubicBezTo>
                  <a:cubicBezTo>
                    <a:pt x="1786" y="1563"/>
                    <a:pt x="1772" y="1433"/>
                    <a:pt x="1750" y="1368"/>
                  </a:cubicBezTo>
                  <a:cubicBezTo>
                    <a:pt x="1635" y="1397"/>
                    <a:pt x="1512" y="1426"/>
                    <a:pt x="1397" y="1448"/>
                  </a:cubicBezTo>
                  <a:cubicBezTo>
                    <a:pt x="1455" y="1268"/>
                    <a:pt x="1750" y="1124"/>
                    <a:pt x="1930" y="1124"/>
                  </a:cubicBezTo>
                  <a:close/>
                  <a:moveTo>
                    <a:pt x="1217" y="461"/>
                  </a:moveTo>
                  <a:cubicBezTo>
                    <a:pt x="1268" y="368"/>
                    <a:pt x="1599" y="195"/>
                    <a:pt x="1692" y="202"/>
                  </a:cubicBezTo>
                  <a:cubicBezTo>
                    <a:pt x="1858" y="223"/>
                    <a:pt x="1988" y="562"/>
                    <a:pt x="1916" y="699"/>
                  </a:cubicBezTo>
                  <a:cubicBezTo>
                    <a:pt x="1836" y="857"/>
                    <a:pt x="1656" y="893"/>
                    <a:pt x="1491" y="872"/>
                  </a:cubicBezTo>
                  <a:cubicBezTo>
                    <a:pt x="1491" y="879"/>
                    <a:pt x="1484" y="872"/>
                    <a:pt x="1440" y="864"/>
                  </a:cubicBezTo>
                  <a:cubicBezTo>
                    <a:pt x="1275" y="785"/>
                    <a:pt x="1095" y="670"/>
                    <a:pt x="1217" y="46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32"/>
            <p:cNvSpPr/>
            <p:nvPr/>
          </p:nvSpPr>
          <p:spPr>
            <a:xfrm flipH="1">
              <a:off x="5184327" y="2102983"/>
              <a:ext cx="4605" cy="946"/>
            </a:xfrm>
            <a:custGeom>
              <a:rect b="b" l="l" r="r" t="t"/>
              <a:pathLst>
                <a:path extrusionOk="0" h="15" w="73">
                  <a:moveTo>
                    <a:pt x="73" y="15"/>
                  </a:moveTo>
                  <a:cubicBezTo>
                    <a:pt x="58" y="15"/>
                    <a:pt x="44" y="15"/>
                    <a:pt x="22" y="7"/>
                  </a:cubicBezTo>
                  <a:cubicBezTo>
                    <a:pt x="1" y="0"/>
                    <a:pt x="73" y="15"/>
                    <a:pt x="73" y="1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32"/>
            <p:cNvSpPr/>
            <p:nvPr/>
          </p:nvSpPr>
          <p:spPr>
            <a:xfrm flipH="1">
              <a:off x="5088941" y="2123423"/>
              <a:ext cx="63" cy="63"/>
            </a:xfrm>
            <a:custGeom>
              <a:rect b="b" l="l" r="r" t="t"/>
              <a:pathLst>
                <a:path extrusionOk="0" h="1" w="1">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32"/>
            <p:cNvSpPr/>
            <p:nvPr/>
          </p:nvSpPr>
          <p:spPr>
            <a:xfrm flipH="1">
              <a:off x="5170696" y="2181525"/>
              <a:ext cx="152230" cy="152293"/>
            </a:xfrm>
            <a:custGeom>
              <a:rect b="b" l="l" r="r" t="t"/>
              <a:pathLst>
                <a:path extrusionOk="0" h="2414" w="2413">
                  <a:moveTo>
                    <a:pt x="728" y="282"/>
                  </a:moveTo>
                  <a:cubicBezTo>
                    <a:pt x="749" y="275"/>
                    <a:pt x="785" y="289"/>
                    <a:pt x="821" y="296"/>
                  </a:cubicBezTo>
                  <a:cubicBezTo>
                    <a:pt x="821" y="289"/>
                    <a:pt x="821" y="275"/>
                    <a:pt x="821" y="260"/>
                  </a:cubicBezTo>
                  <a:cubicBezTo>
                    <a:pt x="800" y="231"/>
                    <a:pt x="814" y="195"/>
                    <a:pt x="829" y="167"/>
                  </a:cubicBezTo>
                  <a:cubicBezTo>
                    <a:pt x="879" y="87"/>
                    <a:pt x="937" y="30"/>
                    <a:pt x="1030" y="15"/>
                  </a:cubicBezTo>
                  <a:cubicBezTo>
                    <a:pt x="1088" y="1"/>
                    <a:pt x="1131" y="30"/>
                    <a:pt x="1124" y="87"/>
                  </a:cubicBezTo>
                  <a:cubicBezTo>
                    <a:pt x="1124" y="131"/>
                    <a:pt x="1117" y="174"/>
                    <a:pt x="1095" y="210"/>
                  </a:cubicBezTo>
                  <a:cubicBezTo>
                    <a:pt x="1066" y="282"/>
                    <a:pt x="1023" y="347"/>
                    <a:pt x="980" y="419"/>
                  </a:cubicBezTo>
                  <a:cubicBezTo>
                    <a:pt x="1066" y="519"/>
                    <a:pt x="1110" y="635"/>
                    <a:pt x="1146" y="750"/>
                  </a:cubicBezTo>
                  <a:cubicBezTo>
                    <a:pt x="1196" y="879"/>
                    <a:pt x="1254" y="1009"/>
                    <a:pt x="1268" y="1160"/>
                  </a:cubicBezTo>
                  <a:cubicBezTo>
                    <a:pt x="1268" y="1160"/>
                    <a:pt x="1268" y="1167"/>
                    <a:pt x="1268" y="1167"/>
                  </a:cubicBezTo>
                  <a:cubicBezTo>
                    <a:pt x="1275" y="1167"/>
                    <a:pt x="1275" y="1167"/>
                    <a:pt x="1275" y="1167"/>
                  </a:cubicBezTo>
                  <a:cubicBezTo>
                    <a:pt x="1405" y="1095"/>
                    <a:pt x="1556" y="1081"/>
                    <a:pt x="1693" y="1052"/>
                  </a:cubicBezTo>
                  <a:cubicBezTo>
                    <a:pt x="1808" y="1031"/>
                    <a:pt x="1930" y="1002"/>
                    <a:pt x="2053" y="1023"/>
                  </a:cubicBezTo>
                  <a:cubicBezTo>
                    <a:pt x="2096" y="951"/>
                    <a:pt x="2132" y="879"/>
                    <a:pt x="2175" y="815"/>
                  </a:cubicBezTo>
                  <a:cubicBezTo>
                    <a:pt x="2197" y="779"/>
                    <a:pt x="2233" y="750"/>
                    <a:pt x="2269" y="728"/>
                  </a:cubicBezTo>
                  <a:cubicBezTo>
                    <a:pt x="2312" y="692"/>
                    <a:pt x="2355" y="714"/>
                    <a:pt x="2377" y="771"/>
                  </a:cubicBezTo>
                  <a:cubicBezTo>
                    <a:pt x="2413" y="858"/>
                    <a:pt x="2391" y="944"/>
                    <a:pt x="2355" y="1023"/>
                  </a:cubicBezTo>
                  <a:cubicBezTo>
                    <a:pt x="2334" y="1052"/>
                    <a:pt x="2312" y="1081"/>
                    <a:pt x="2276" y="1081"/>
                  </a:cubicBezTo>
                  <a:cubicBezTo>
                    <a:pt x="2262" y="1081"/>
                    <a:pt x="2254" y="1095"/>
                    <a:pt x="2247" y="1103"/>
                  </a:cubicBezTo>
                  <a:cubicBezTo>
                    <a:pt x="2269" y="1124"/>
                    <a:pt x="2305" y="1146"/>
                    <a:pt x="2312" y="1167"/>
                  </a:cubicBezTo>
                  <a:cubicBezTo>
                    <a:pt x="2326" y="1239"/>
                    <a:pt x="2348" y="1311"/>
                    <a:pt x="2355" y="1383"/>
                  </a:cubicBezTo>
                  <a:cubicBezTo>
                    <a:pt x="2362" y="1455"/>
                    <a:pt x="2334" y="1499"/>
                    <a:pt x="2276" y="1513"/>
                  </a:cubicBezTo>
                  <a:cubicBezTo>
                    <a:pt x="2226" y="1527"/>
                    <a:pt x="2168" y="1513"/>
                    <a:pt x="2139" y="1455"/>
                  </a:cubicBezTo>
                  <a:cubicBezTo>
                    <a:pt x="2110" y="1405"/>
                    <a:pt x="2096" y="1347"/>
                    <a:pt x="2074" y="1297"/>
                  </a:cubicBezTo>
                  <a:cubicBezTo>
                    <a:pt x="2067" y="1283"/>
                    <a:pt x="2067" y="1268"/>
                    <a:pt x="2060" y="1254"/>
                  </a:cubicBezTo>
                  <a:cubicBezTo>
                    <a:pt x="1974" y="1268"/>
                    <a:pt x="1894" y="1275"/>
                    <a:pt x="1815" y="1290"/>
                  </a:cubicBezTo>
                  <a:cubicBezTo>
                    <a:pt x="1664" y="1319"/>
                    <a:pt x="1513" y="1333"/>
                    <a:pt x="1369" y="1355"/>
                  </a:cubicBezTo>
                  <a:cubicBezTo>
                    <a:pt x="1369" y="1369"/>
                    <a:pt x="1376" y="1376"/>
                    <a:pt x="1376" y="1391"/>
                  </a:cubicBezTo>
                  <a:cubicBezTo>
                    <a:pt x="1390" y="1427"/>
                    <a:pt x="1405" y="1455"/>
                    <a:pt x="1419" y="1491"/>
                  </a:cubicBezTo>
                  <a:cubicBezTo>
                    <a:pt x="1455" y="1607"/>
                    <a:pt x="1498" y="1715"/>
                    <a:pt x="1542" y="1830"/>
                  </a:cubicBezTo>
                  <a:cubicBezTo>
                    <a:pt x="1563" y="1895"/>
                    <a:pt x="1592" y="1967"/>
                    <a:pt x="1621" y="2039"/>
                  </a:cubicBezTo>
                  <a:cubicBezTo>
                    <a:pt x="1714" y="2024"/>
                    <a:pt x="1786" y="2060"/>
                    <a:pt x="1858" y="2104"/>
                  </a:cubicBezTo>
                  <a:cubicBezTo>
                    <a:pt x="1873" y="2118"/>
                    <a:pt x="1894" y="2140"/>
                    <a:pt x="1909" y="2161"/>
                  </a:cubicBezTo>
                  <a:cubicBezTo>
                    <a:pt x="1930" y="2197"/>
                    <a:pt x="1923" y="2219"/>
                    <a:pt x="1894" y="2248"/>
                  </a:cubicBezTo>
                  <a:cubicBezTo>
                    <a:pt x="1815" y="2320"/>
                    <a:pt x="1707" y="2334"/>
                    <a:pt x="1614" y="2276"/>
                  </a:cubicBezTo>
                  <a:cubicBezTo>
                    <a:pt x="1570" y="2255"/>
                    <a:pt x="1542" y="2226"/>
                    <a:pt x="1549" y="2168"/>
                  </a:cubicBezTo>
                  <a:cubicBezTo>
                    <a:pt x="1556" y="2161"/>
                    <a:pt x="1549" y="2147"/>
                    <a:pt x="1542" y="2125"/>
                  </a:cubicBezTo>
                  <a:cubicBezTo>
                    <a:pt x="1527" y="2147"/>
                    <a:pt x="1513" y="2154"/>
                    <a:pt x="1513" y="2161"/>
                  </a:cubicBezTo>
                  <a:cubicBezTo>
                    <a:pt x="1491" y="2212"/>
                    <a:pt x="1470" y="2262"/>
                    <a:pt x="1448" y="2312"/>
                  </a:cubicBezTo>
                  <a:cubicBezTo>
                    <a:pt x="1419" y="2384"/>
                    <a:pt x="1304" y="2413"/>
                    <a:pt x="1246" y="2370"/>
                  </a:cubicBezTo>
                  <a:cubicBezTo>
                    <a:pt x="1239" y="2356"/>
                    <a:pt x="1232" y="2348"/>
                    <a:pt x="1225" y="2341"/>
                  </a:cubicBezTo>
                  <a:cubicBezTo>
                    <a:pt x="1196" y="2276"/>
                    <a:pt x="1218" y="2183"/>
                    <a:pt x="1275" y="2132"/>
                  </a:cubicBezTo>
                  <a:cubicBezTo>
                    <a:pt x="1311" y="2096"/>
                    <a:pt x="1347" y="2068"/>
                    <a:pt x="1412" y="2060"/>
                  </a:cubicBezTo>
                  <a:cubicBezTo>
                    <a:pt x="1412" y="2046"/>
                    <a:pt x="1412" y="2032"/>
                    <a:pt x="1405" y="2024"/>
                  </a:cubicBezTo>
                  <a:cubicBezTo>
                    <a:pt x="1354" y="1902"/>
                    <a:pt x="1311" y="1779"/>
                    <a:pt x="1254" y="1657"/>
                  </a:cubicBezTo>
                  <a:cubicBezTo>
                    <a:pt x="1218" y="1571"/>
                    <a:pt x="1174" y="1484"/>
                    <a:pt x="1138" y="1405"/>
                  </a:cubicBezTo>
                  <a:cubicBezTo>
                    <a:pt x="1045" y="1412"/>
                    <a:pt x="951" y="1419"/>
                    <a:pt x="857" y="1434"/>
                  </a:cubicBezTo>
                  <a:cubicBezTo>
                    <a:pt x="728" y="1448"/>
                    <a:pt x="598" y="1470"/>
                    <a:pt x="461" y="1491"/>
                  </a:cubicBezTo>
                  <a:cubicBezTo>
                    <a:pt x="454" y="1499"/>
                    <a:pt x="447" y="1506"/>
                    <a:pt x="433" y="1513"/>
                  </a:cubicBezTo>
                  <a:cubicBezTo>
                    <a:pt x="461" y="1563"/>
                    <a:pt x="447" y="1614"/>
                    <a:pt x="440" y="1664"/>
                  </a:cubicBezTo>
                  <a:cubicBezTo>
                    <a:pt x="425" y="1736"/>
                    <a:pt x="361" y="1801"/>
                    <a:pt x="289" y="1808"/>
                  </a:cubicBezTo>
                  <a:cubicBezTo>
                    <a:pt x="281" y="1815"/>
                    <a:pt x="267" y="1815"/>
                    <a:pt x="253" y="1808"/>
                  </a:cubicBezTo>
                  <a:cubicBezTo>
                    <a:pt x="188" y="1787"/>
                    <a:pt x="152" y="1671"/>
                    <a:pt x="195" y="1614"/>
                  </a:cubicBezTo>
                  <a:cubicBezTo>
                    <a:pt x="231" y="1563"/>
                    <a:pt x="260" y="1520"/>
                    <a:pt x="296" y="1477"/>
                  </a:cubicBezTo>
                  <a:cubicBezTo>
                    <a:pt x="303" y="1470"/>
                    <a:pt x="303" y="1455"/>
                    <a:pt x="303" y="1434"/>
                  </a:cubicBezTo>
                  <a:cubicBezTo>
                    <a:pt x="289" y="1441"/>
                    <a:pt x="274" y="1441"/>
                    <a:pt x="267" y="1448"/>
                  </a:cubicBezTo>
                  <a:cubicBezTo>
                    <a:pt x="224" y="1484"/>
                    <a:pt x="181" y="1470"/>
                    <a:pt x="137" y="1448"/>
                  </a:cubicBezTo>
                  <a:cubicBezTo>
                    <a:pt x="44" y="1398"/>
                    <a:pt x="1" y="1297"/>
                    <a:pt x="22" y="1196"/>
                  </a:cubicBezTo>
                  <a:cubicBezTo>
                    <a:pt x="29" y="1153"/>
                    <a:pt x="44" y="1139"/>
                    <a:pt x="87" y="1139"/>
                  </a:cubicBezTo>
                  <a:cubicBezTo>
                    <a:pt x="116" y="1139"/>
                    <a:pt x="137" y="1146"/>
                    <a:pt x="166" y="1153"/>
                  </a:cubicBezTo>
                  <a:cubicBezTo>
                    <a:pt x="238" y="1189"/>
                    <a:pt x="303" y="1232"/>
                    <a:pt x="339" y="1319"/>
                  </a:cubicBezTo>
                  <a:cubicBezTo>
                    <a:pt x="418" y="1304"/>
                    <a:pt x="490" y="1297"/>
                    <a:pt x="562" y="1283"/>
                  </a:cubicBezTo>
                  <a:cubicBezTo>
                    <a:pt x="685" y="1254"/>
                    <a:pt x="800" y="1232"/>
                    <a:pt x="915" y="1211"/>
                  </a:cubicBezTo>
                  <a:cubicBezTo>
                    <a:pt x="951" y="1203"/>
                    <a:pt x="987" y="1196"/>
                    <a:pt x="1023" y="1189"/>
                  </a:cubicBezTo>
                  <a:cubicBezTo>
                    <a:pt x="1030" y="1189"/>
                    <a:pt x="1045" y="1182"/>
                    <a:pt x="1059" y="1182"/>
                  </a:cubicBezTo>
                  <a:cubicBezTo>
                    <a:pt x="1001" y="1045"/>
                    <a:pt x="937" y="908"/>
                    <a:pt x="879" y="764"/>
                  </a:cubicBezTo>
                  <a:cubicBezTo>
                    <a:pt x="850" y="685"/>
                    <a:pt x="814" y="613"/>
                    <a:pt x="778" y="534"/>
                  </a:cubicBezTo>
                  <a:cubicBezTo>
                    <a:pt x="771" y="541"/>
                    <a:pt x="757" y="541"/>
                    <a:pt x="742" y="548"/>
                  </a:cubicBezTo>
                  <a:cubicBezTo>
                    <a:pt x="685" y="555"/>
                    <a:pt x="627" y="570"/>
                    <a:pt x="569" y="577"/>
                  </a:cubicBezTo>
                  <a:cubicBezTo>
                    <a:pt x="505" y="577"/>
                    <a:pt x="461" y="541"/>
                    <a:pt x="447" y="483"/>
                  </a:cubicBezTo>
                  <a:cubicBezTo>
                    <a:pt x="433" y="433"/>
                    <a:pt x="454" y="383"/>
                    <a:pt x="519" y="354"/>
                  </a:cubicBezTo>
                  <a:cubicBezTo>
                    <a:pt x="584" y="325"/>
                    <a:pt x="656" y="296"/>
                    <a:pt x="728" y="28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32"/>
            <p:cNvSpPr/>
            <p:nvPr/>
          </p:nvSpPr>
          <p:spPr>
            <a:xfrm rot="-862602">
              <a:off x="5336777" y="2503648"/>
              <a:ext cx="119553" cy="132206"/>
            </a:xfrm>
            <a:custGeom>
              <a:rect b="b" l="l" r="r" t="t"/>
              <a:pathLst>
                <a:path extrusionOk="0" h="3469" w="3137">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6B8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32"/>
            <p:cNvSpPr/>
            <p:nvPr/>
          </p:nvSpPr>
          <p:spPr>
            <a:xfrm rot="-862602">
              <a:off x="5336916" y="2504750"/>
              <a:ext cx="110673" cy="132206"/>
            </a:xfrm>
            <a:custGeom>
              <a:rect b="b" l="l" r="r" t="t"/>
              <a:pathLst>
                <a:path extrusionOk="0" h="3469" w="2904">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E75955">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33"/>
          <p:cNvSpPr txBox="1"/>
          <p:nvPr>
            <p:ph type="title"/>
          </p:nvPr>
        </p:nvSpPr>
        <p:spPr>
          <a:xfrm>
            <a:off x="1324050" y="445025"/>
            <a:ext cx="649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Βήμα 4</a:t>
            </a:r>
            <a:endParaRPr/>
          </a:p>
        </p:txBody>
      </p:sp>
      <p:grpSp>
        <p:nvGrpSpPr>
          <p:cNvPr id="1587" name="Google Shape;1587;p33"/>
          <p:cNvGrpSpPr/>
          <p:nvPr/>
        </p:nvGrpSpPr>
        <p:grpSpPr>
          <a:xfrm>
            <a:off x="881041" y="3923377"/>
            <a:ext cx="691552" cy="759744"/>
            <a:chOff x="6943641" y="462327"/>
            <a:chExt cx="691552" cy="759744"/>
          </a:xfrm>
        </p:grpSpPr>
        <p:sp>
          <p:nvSpPr>
            <p:cNvPr id="1588" name="Google Shape;1588;p33"/>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33"/>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0" name="Google Shape;1590;p33"/>
            <p:cNvGrpSpPr/>
            <p:nvPr/>
          </p:nvGrpSpPr>
          <p:grpSpPr>
            <a:xfrm>
              <a:off x="6943641" y="462327"/>
              <a:ext cx="691552" cy="759744"/>
              <a:chOff x="7216391" y="426902"/>
              <a:chExt cx="691552" cy="759744"/>
            </a:xfrm>
          </p:grpSpPr>
          <p:sp>
            <p:nvSpPr>
              <p:cNvPr id="1591" name="Google Shape;1591;p33"/>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33"/>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33"/>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33"/>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595" name="Google Shape;1595;p33"/>
          <p:cNvGrpSpPr/>
          <p:nvPr/>
        </p:nvGrpSpPr>
        <p:grpSpPr>
          <a:xfrm>
            <a:off x="8184734" y="4128450"/>
            <a:ext cx="635357" cy="635357"/>
            <a:chOff x="3922789" y="109319"/>
            <a:chExt cx="683400" cy="683400"/>
          </a:xfrm>
        </p:grpSpPr>
        <p:sp>
          <p:nvSpPr>
            <p:cNvPr id="1596" name="Google Shape;1596;p33"/>
            <p:cNvSpPr/>
            <p:nvPr/>
          </p:nvSpPr>
          <p:spPr>
            <a:xfrm rot="1625691">
              <a:off x="4010573" y="197103"/>
              <a:ext cx="507833" cy="507833"/>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33"/>
            <p:cNvSpPr/>
            <p:nvPr/>
          </p:nvSpPr>
          <p:spPr>
            <a:xfrm rot="1625197">
              <a:off x="4065546" y="251973"/>
              <a:ext cx="397947" cy="397947"/>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98" name="Google Shape;1598;p33"/>
            <p:cNvGrpSpPr/>
            <p:nvPr/>
          </p:nvGrpSpPr>
          <p:grpSpPr>
            <a:xfrm rot="1625114">
              <a:off x="4079249" y="423580"/>
              <a:ext cx="368338" cy="58798"/>
              <a:chOff x="4083986" y="424038"/>
              <a:chExt cx="368350" cy="58800"/>
            </a:xfrm>
          </p:grpSpPr>
          <p:sp>
            <p:nvSpPr>
              <p:cNvPr id="1599" name="Google Shape;1599;p33"/>
              <p:cNvSpPr/>
              <p:nvPr/>
            </p:nvSpPr>
            <p:spPr>
              <a:xfrm flipH="1" rot="-5400000">
                <a:off x="4141136" y="366888"/>
                <a:ext cx="58800" cy="17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33"/>
              <p:cNvSpPr/>
              <p:nvPr/>
            </p:nvSpPr>
            <p:spPr>
              <a:xfrm rot="5400000">
                <a:off x="4336386" y="366888"/>
                <a:ext cx="58800" cy="1731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1" name="Google Shape;1601;p33"/>
            <p:cNvSpPr/>
            <p:nvPr/>
          </p:nvSpPr>
          <p:spPr>
            <a:xfrm rot="1623036">
              <a:off x="4217071" y="403468"/>
              <a:ext cx="94992" cy="94992"/>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2" name="Google Shape;1602;p33"/>
          <p:cNvGrpSpPr/>
          <p:nvPr/>
        </p:nvGrpSpPr>
        <p:grpSpPr>
          <a:xfrm rot="-1875844">
            <a:off x="577367" y="909638"/>
            <a:ext cx="509797" cy="508805"/>
            <a:chOff x="-1158200" y="1575175"/>
            <a:chExt cx="491503" cy="490546"/>
          </a:xfrm>
        </p:grpSpPr>
        <p:sp>
          <p:nvSpPr>
            <p:cNvPr id="1603" name="Google Shape;1603;p33"/>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33"/>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05" name="Google Shape;1605;p33"/>
            <p:cNvGrpSpPr/>
            <p:nvPr/>
          </p:nvGrpSpPr>
          <p:grpSpPr>
            <a:xfrm>
              <a:off x="-1023447" y="1674407"/>
              <a:ext cx="221998" cy="292083"/>
              <a:chOff x="-1023443" y="1674418"/>
              <a:chExt cx="221998" cy="292083"/>
            </a:xfrm>
          </p:grpSpPr>
          <p:sp>
            <p:nvSpPr>
              <p:cNvPr id="1606" name="Google Shape;1606;p33"/>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33"/>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33"/>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33"/>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33"/>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11" name="Google Shape;1611;p33"/>
          <p:cNvGrpSpPr/>
          <p:nvPr/>
        </p:nvGrpSpPr>
        <p:grpSpPr>
          <a:xfrm rot="721541">
            <a:off x="1061928" y="1301152"/>
            <a:ext cx="358807" cy="358167"/>
            <a:chOff x="-1158200" y="1575175"/>
            <a:chExt cx="491503" cy="490546"/>
          </a:xfrm>
        </p:grpSpPr>
        <p:sp>
          <p:nvSpPr>
            <p:cNvPr id="1612" name="Google Shape;1612;p33"/>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33"/>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4" name="Google Shape;1614;p33"/>
            <p:cNvGrpSpPr/>
            <p:nvPr/>
          </p:nvGrpSpPr>
          <p:grpSpPr>
            <a:xfrm>
              <a:off x="-1023447" y="1674407"/>
              <a:ext cx="221998" cy="292083"/>
              <a:chOff x="-1023443" y="1674418"/>
              <a:chExt cx="221998" cy="292083"/>
            </a:xfrm>
          </p:grpSpPr>
          <p:sp>
            <p:nvSpPr>
              <p:cNvPr id="1615" name="Google Shape;1615;p33"/>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33"/>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33"/>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33"/>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33"/>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20" name="Google Shape;1620;p33"/>
          <p:cNvGrpSpPr/>
          <p:nvPr/>
        </p:nvGrpSpPr>
        <p:grpSpPr>
          <a:xfrm>
            <a:off x="7758663" y="211475"/>
            <a:ext cx="392111" cy="392100"/>
            <a:chOff x="7758663" y="211475"/>
            <a:chExt cx="392111" cy="392100"/>
          </a:xfrm>
        </p:grpSpPr>
        <p:sp>
          <p:nvSpPr>
            <p:cNvPr id="1621" name="Google Shape;1621;p33"/>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33"/>
            <p:cNvSpPr/>
            <p:nvPr/>
          </p:nvSpPr>
          <p:spPr>
            <a:xfrm>
              <a:off x="7868787" y="332161"/>
              <a:ext cx="202597" cy="178494"/>
            </a:xfrm>
            <a:custGeom>
              <a:rect b="b" l="l" r="r" t="t"/>
              <a:pathLst>
                <a:path extrusionOk="0" h="15937" w="18089">
                  <a:moveTo>
                    <a:pt x="7968" y="1"/>
                  </a:moveTo>
                  <a:cubicBezTo>
                    <a:pt x="5816" y="1"/>
                    <a:pt x="3781" y="873"/>
                    <a:pt x="2327" y="2327"/>
                  </a:cubicBezTo>
                  <a:cubicBezTo>
                    <a:pt x="815" y="3839"/>
                    <a:pt x="0" y="5875"/>
                    <a:pt x="0" y="7969"/>
                  </a:cubicBezTo>
                  <a:cubicBezTo>
                    <a:pt x="0" y="10121"/>
                    <a:pt x="815" y="12098"/>
                    <a:pt x="2327" y="13610"/>
                  </a:cubicBezTo>
                  <a:cubicBezTo>
                    <a:pt x="3781" y="15123"/>
                    <a:pt x="5816" y="15937"/>
                    <a:pt x="7968" y="15937"/>
                  </a:cubicBezTo>
                  <a:cubicBezTo>
                    <a:pt x="10062" y="15937"/>
                    <a:pt x="12098" y="15123"/>
                    <a:pt x="13552" y="13610"/>
                  </a:cubicBezTo>
                  <a:cubicBezTo>
                    <a:pt x="13727" y="13436"/>
                    <a:pt x="13843" y="13261"/>
                    <a:pt x="13843" y="13029"/>
                  </a:cubicBezTo>
                  <a:cubicBezTo>
                    <a:pt x="13843" y="12796"/>
                    <a:pt x="13727" y="12564"/>
                    <a:pt x="13552" y="12389"/>
                  </a:cubicBezTo>
                  <a:cubicBezTo>
                    <a:pt x="13436" y="12215"/>
                    <a:pt x="13203" y="12156"/>
                    <a:pt x="12970" y="12156"/>
                  </a:cubicBezTo>
                  <a:cubicBezTo>
                    <a:pt x="12738" y="12156"/>
                    <a:pt x="12505" y="12215"/>
                    <a:pt x="12331" y="12389"/>
                  </a:cubicBezTo>
                  <a:cubicBezTo>
                    <a:pt x="11167" y="13552"/>
                    <a:pt x="9597" y="14192"/>
                    <a:pt x="7968" y="14192"/>
                  </a:cubicBezTo>
                  <a:cubicBezTo>
                    <a:pt x="6282" y="14192"/>
                    <a:pt x="4711" y="13552"/>
                    <a:pt x="3548" y="12389"/>
                  </a:cubicBezTo>
                  <a:cubicBezTo>
                    <a:pt x="2385" y="11226"/>
                    <a:pt x="1687" y="9655"/>
                    <a:pt x="1687" y="7969"/>
                  </a:cubicBezTo>
                  <a:cubicBezTo>
                    <a:pt x="1687" y="6340"/>
                    <a:pt x="2385" y="4770"/>
                    <a:pt x="3548" y="3607"/>
                  </a:cubicBezTo>
                  <a:cubicBezTo>
                    <a:pt x="4711" y="2385"/>
                    <a:pt x="6282" y="1745"/>
                    <a:pt x="7968" y="1745"/>
                  </a:cubicBezTo>
                  <a:cubicBezTo>
                    <a:pt x="9597" y="1745"/>
                    <a:pt x="11167" y="2385"/>
                    <a:pt x="12331" y="3607"/>
                  </a:cubicBezTo>
                  <a:cubicBezTo>
                    <a:pt x="13087" y="4305"/>
                    <a:pt x="13610" y="5177"/>
                    <a:pt x="13901" y="6166"/>
                  </a:cubicBezTo>
                  <a:lnTo>
                    <a:pt x="12447" y="5177"/>
                  </a:lnTo>
                  <a:cubicBezTo>
                    <a:pt x="12331" y="5061"/>
                    <a:pt x="12156" y="5003"/>
                    <a:pt x="11982" y="5003"/>
                  </a:cubicBezTo>
                  <a:cubicBezTo>
                    <a:pt x="11691" y="5003"/>
                    <a:pt x="11400" y="5177"/>
                    <a:pt x="11226" y="5410"/>
                  </a:cubicBezTo>
                  <a:cubicBezTo>
                    <a:pt x="11109" y="5584"/>
                    <a:pt x="11051" y="5817"/>
                    <a:pt x="11109" y="6049"/>
                  </a:cubicBezTo>
                  <a:cubicBezTo>
                    <a:pt x="11167" y="6282"/>
                    <a:pt x="11284" y="6457"/>
                    <a:pt x="11458" y="6631"/>
                  </a:cubicBezTo>
                  <a:lnTo>
                    <a:pt x="14541" y="8725"/>
                  </a:lnTo>
                  <a:cubicBezTo>
                    <a:pt x="14599" y="8783"/>
                    <a:pt x="14715" y="8783"/>
                    <a:pt x="14773" y="8841"/>
                  </a:cubicBezTo>
                  <a:lnTo>
                    <a:pt x="15064" y="8841"/>
                  </a:lnTo>
                  <a:cubicBezTo>
                    <a:pt x="15355" y="8841"/>
                    <a:pt x="15588" y="8725"/>
                    <a:pt x="15762" y="8492"/>
                  </a:cubicBezTo>
                  <a:lnTo>
                    <a:pt x="17856" y="5468"/>
                  </a:lnTo>
                  <a:cubicBezTo>
                    <a:pt x="18089" y="5061"/>
                    <a:pt x="17972" y="4479"/>
                    <a:pt x="17623" y="4246"/>
                  </a:cubicBezTo>
                  <a:cubicBezTo>
                    <a:pt x="17449" y="4130"/>
                    <a:pt x="17274" y="4072"/>
                    <a:pt x="17100" y="4072"/>
                  </a:cubicBezTo>
                  <a:cubicBezTo>
                    <a:pt x="16809" y="4072"/>
                    <a:pt x="16576" y="4246"/>
                    <a:pt x="16402" y="4479"/>
                  </a:cubicBezTo>
                  <a:lnTo>
                    <a:pt x="15588" y="5642"/>
                  </a:lnTo>
                  <a:cubicBezTo>
                    <a:pt x="15181" y="4421"/>
                    <a:pt x="14483" y="3258"/>
                    <a:pt x="13552" y="2327"/>
                  </a:cubicBezTo>
                  <a:cubicBezTo>
                    <a:pt x="12098" y="873"/>
                    <a:pt x="10062" y="1"/>
                    <a:pt x="79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33">
              <a:hlinkClick action="ppaction://hlinksldjump" r:id="rId3"/>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4" name="Google Shape;1624;p33"/>
          <p:cNvGrpSpPr/>
          <p:nvPr/>
        </p:nvGrpSpPr>
        <p:grpSpPr>
          <a:xfrm>
            <a:off x="8312201" y="211475"/>
            <a:ext cx="392112" cy="392100"/>
            <a:chOff x="8312201" y="211475"/>
            <a:chExt cx="392112" cy="392100"/>
          </a:xfrm>
        </p:grpSpPr>
        <p:grpSp>
          <p:nvGrpSpPr>
            <p:cNvPr id="1625" name="Google Shape;1625;p33"/>
            <p:cNvGrpSpPr/>
            <p:nvPr/>
          </p:nvGrpSpPr>
          <p:grpSpPr>
            <a:xfrm>
              <a:off x="8312201" y="220550"/>
              <a:ext cx="380430" cy="373923"/>
              <a:chOff x="4932401" y="4252000"/>
              <a:chExt cx="380430" cy="373923"/>
            </a:xfrm>
          </p:grpSpPr>
          <p:sp>
            <p:nvSpPr>
              <p:cNvPr id="1626" name="Google Shape;1626;p33"/>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33"/>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28" name="Google Shape;1628;p33">
              <a:hlinkClick action="ppaction://hlinksldjump" r:id="rId4"/>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29" name="Google Shape;1629;p33"/>
          <p:cNvGrpSpPr/>
          <p:nvPr/>
        </p:nvGrpSpPr>
        <p:grpSpPr>
          <a:xfrm>
            <a:off x="7205125" y="211475"/>
            <a:ext cx="392111" cy="392100"/>
            <a:chOff x="7205125" y="211475"/>
            <a:chExt cx="392111" cy="392100"/>
          </a:xfrm>
        </p:grpSpPr>
        <p:sp>
          <p:nvSpPr>
            <p:cNvPr id="1630" name="Google Shape;1630;p33"/>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33">
              <a:hlinkClick action="ppaction://hlinksldjump" r:id="rId5"/>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33"/>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33"/>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34" name="Google Shape;1634;p33"/>
          <p:cNvGrpSpPr/>
          <p:nvPr/>
        </p:nvGrpSpPr>
        <p:grpSpPr>
          <a:xfrm>
            <a:off x="6571322" y="2348827"/>
            <a:ext cx="1986856" cy="2826523"/>
            <a:chOff x="3644143" y="1848026"/>
            <a:chExt cx="1986856" cy="2826523"/>
          </a:xfrm>
        </p:grpSpPr>
        <p:sp>
          <p:nvSpPr>
            <p:cNvPr id="1635" name="Google Shape;1635;p33"/>
            <p:cNvSpPr/>
            <p:nvPr/>
          </p:nvSpPr>
          <p:spPr>
            <a:xfrm>
              <a:off x="3644143" y="4412775"/>
              <a:ext cx="1808094"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33"/>
            <p:cNvSpPr/>
            <p:nvPr/>
          </p:nvSpPr>
          <p:spPr>
            <a:xfrm>
              <a:off x="4929870" y="4263926"/>
              <a:ext cx="213223" cy="271308"/>
            </a:xfrm>
            <a:custGeom>
              <a:rect b="b" l="l" r="r" t="t"/>
              <a:pathLst>
                <a:path extrusionOk="0" h="6315" w="4963">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33"/>
            <p:cNvSpPr/>
            <p:nvPr/>
          </p:nvSpPr>
          <p:spPr>
            <a:xfrm>
              <a:off x="4929870" y="4263926"/>
              <a:ext cx="114366" cy="58042"/>
            </a:xfrm>
            <a:custGeom>
              <a:rect b="b" l="l" r="r" t="t"/>
              <a:pathLst>
                <a:path extrusionOk="0" h="1351" w="2662">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33"/>
            <p:cNvSpPr/>
            <p:nvPr/>
          </p:nvSpPr>
          <p:spPr>
            <a:xfrm>
              <a:off x="5020610" y="4149772"/>
              <a:ext cx="305893" cy="220312"/>
            </a:xfrm>
            <a:custGeom>
              <a:rect b="b" l="l" r="r" t="t"/>
              <a:pathLst>
                <a:path extrusionOk="0" h="5128" w="712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33"/>
            <p:cNvSpPr/>
            <p:nvPr/>
          </p:nvSpPr>
          <p:spPr>
            <a:xfrm>
              <a:off x="5020610" y="4149772"/>
              <a:ext cx="107148" cy="52414"/>
            </a:xfrm>
            <a:custGeom>
              <a:rect b="b" l="l" r="r" t="t"/>
              <a:pathLst>
                <a:path extrusionOk="0" h="1220" w="2494">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33"/>
            <p:cNvSpPr/>
            <p:nvPr/>
          </p:nvSpPr>
          <p:spPr>
            <a:xfrm>
              <a:off x="5038783" y="4033684"/>
              <a:ext cx="332916" cy="134129"/>
            </a:xfrm>
            <a:custGeom>
              <a:rect b="b" l="l" r="r" t="t"/>
              <a:pathLst>
                <a:path extrusionOk="0" h="3122" w="7749">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33"/>
            <p:cNvSpPr/>
            <p:nvPr/>
          </p:nvSpPr>
          <p:spPr>
            <a:xfrm>
              <a:off x="5038783" y="4054220"/>
              <a:ext cx="107106" cy="68096"/>
            </a:xfrm>
            <a:custGeom>
              <a:rect b="b" l="l" r="r" t="t"/>
              <a:pathLst>
                <a:path extrusionOk="0" h="1585" w="2493">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33"/>
            <p:cNvSpPr/>
            <p:nvPr/>
          </p:nvSpPr>
          <p:spPr>
            <a:xfrm>
              <a:off x="3859774" y="4247213"/>
              <a:ext cx="250600" cy="252491"/>
            </a:xfrm>
            <a:custGeom>
              <a:rect b="b" l="l" r="r" t="t"/>
              <a:pathLst>
                <a:path extrusionOk="0" h="5877" w="5833">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33"/>
            <p:cNvSpPr/>
            <p:nvPr/>
          </p:nvSpPr>
          <p:spPr>
            <a:xfrm>
              <a:off x="3998718" y="4247213"/>
              <a:ext cx="111660" cy="53875"/>
            </a:xfrm>
            <a:custGeom>
              <a:rect b="b" l="l" r="r" t="t"/>
              <a:pathLst>
                <a:path extrusionOk="0" h="1254" w="2599">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33"/>
            <p:cNvSpPr/>
            <p:nvPr/>
          </p:nvSpPr>
          <p:spPr>
            <a:xfrm>
              <a:off x="3706479" y="4110890"/>
              <a:ext cx="327847" cy="203470"/>
            </a:xfrm>
            <a:custGeom>
              <a:rect b="b" l="l" r="r" t="t"/>
              <a:pathLst>
                <a:path extrusionOk="0" h="4736" w="7631">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33"/>
            <p:cNvSpPr/>
            <p:nvPr/>
          </p:nvSpPr>
          <p:spPr>
            <a:xfrm>
              <a:off x="3937882" y="4112307"/>
              <a:ext cx="96451" cy="63799"/>
            </a:xfrm>
            <a:custGeom>
              <a:rect b="b" l="l" r="r" t="t"/>
              <a:pathLst>
                <a:path extrusionOk="0" h="1485" w="2245">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33"/>
            <p:cNvSpPr/>
            <p:nvPr/>
          </p:nvSpPr>
          <p:spPr>
            <a:xfrm>
              <a:off x="3707296" y="3975167"/>
              <a:ext cx="324109" cy="125021"/>
            </a:xfrm>
            <a:custGeom>
              <a:rect b="b" l="l" r="r" t="t"/>
              <a:pathLst>
                <a:path extrusionOk="0" h="2910" w="7544">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33"/>
            <p:cNvSpPr/>
            <p:nvPr/>
          </p:nvSpPr>
          <p:spPr>
            <a:xfrm>
              <a:off x="3932468" y="4014264"/>
              <a:ext cx="98943" cy="79910"/>
            </a:xfrm>
            <a:custGeom>
              <a:rect b="b" l="l" r="r" t="t"/>
              <a:pathLst>
                <a:path extrusionOk="0" h="1860" w="2303">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33"/>
            <p:cNvSpPr/>
            <p:nvPr/>
          </p:nvSpPr>
          <p:spPr>
            <a:xfrm>
              <a:off x="3872534" y="3415007"/>
              <a:ext cx="236036" cy="482211"/>
            </a:xfrm>
            <a:custGeom>
              <a:rect b="b" l="l" r="r" t="t"/>
              <a:pathLst>
                <a:path extrusionOk="0" h="11224" w="5494">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33"/>
            <p:cNvSpPr/>
            <p:nvPr/>
          </p:nvSpPr>
          <p:spPr>
            <a:xfrm>
              <a:off x="3917947" y="3415007"/>
              <a:ext cx="190625" cy="482211"/>
            </a:xfrm>
            <a:custGeom>
              <a:rect b="b" l="l" r="r" t="t"/>
              <a:pathLst>
                <a:path extrusionOk="0" h="11224" w="4437">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33"/>
            <p:cNvSpPr/>
            <p:nvPr/>
          </p:nvSpPr>
          <p:spPr>
            <a:xfrm>
              <a:off x="5048751" y="3507207"/>
              <a:ext cx="297730" cy="411323"/>
            </a:xfrm>
            <a:custGeom>
              <a:rect b="b" l="l" r="r" t="t"/>
              <a:pathLst>
                <a:path extrusionOk="0" h="9574" w="693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33"/>
            <p:cNvSpPr/>
            <p:nvPr/>
          </p:nvSpPr>
          <p:spPr>
            <a:xfrm>
              <a:off x="5048751" y="3507207"/>
              <a:ext cx="294981" cy="411753"/>
            </a:xfrm>
            <a:custGeom>
              <a:rect b="b" l="l" r="r" t="t"/>
              <a:pathLst>
                <a:path extrusionOk="0" h="9584" w="6866">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33"/>
            <p:cNvSpPr/>
            <p:nvPr/>
          </p:nvSpPr>
          <p:spPr>
            <a:xfrm>
              <a:off x="4134827" y="3695731"/>
              <a:ext cx="105344" cy="94303"/>
            </a:xfrm>
            <a:custGeom>
              <a:rect b="b" l="l" r="r" t="t"/>
              <a:pathLst>
                <a:path extrusionOk="0" h="2195" w="2452">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33"/>
            <p:cNvSpPr/>
            <p:nvPr/>
          </p:nvSpPr>
          <p:spPr>
            <a:xfrm>
              <a:off x="3880740" y="3657623"/>
              <a:ext cx="1227911" cy="818908"/>
            </a:xfrm>
            <a:custGeom>
              <a:rect b="b" l="l" r="r" t="t"/>
              <a:pathLst>
                <a:path extrusionOk="0" h="19061" w="28581">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33"/>
            <p:cNvSpPr/>
            <p:nvPr/>
          </p:nvSpPr>
          <p:spPr>
            <a:xfrm>
              <a:off x="3990555" y="3940152"/>
              <a:ext cx="283166" cy="260739"/>
            </a:xfrm>
            <a:custGeom>
              <a:rect b="b" l="l" r="r" t="t"/>
              <a:pathLst>
                <a:path extrusionOk="0" h="6069" w="6591">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33"/>
            <p:cNvSpPr/>
            <p:nvPr/>
          </p:nvSpPr>
          <p:spPr>
            <a:xfrm>
              <a:off x="4181142" y="4219244"/>
              <a:ext cx="106203" cy="87944"/>
            </a:xfrm>
            <a:custGeom>
              <a:rect b="b" l="l" r="r" t="t"/>
              <a:pathLst>
                <a:path extrusionOk="0" h="2047" w="2472">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33"/>
            <p:cNvSpPr/>
            <p:nvPr/>
          </p:nvSpPr>
          <p:spPr>
            <a:xfrm>
              <a:off x="4903534" y="4098688"/>
              <a:ext cx="70845" cy="70802"/>
            </a:xfrm>
            <a:custGeom>
              <a:rect b="b" l="l" r="r" t="t"/>
              <a:pathLst>
                <a:path extrusionOk="0" h="1648" w="1649">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33"/>
            <p:cNvSpPr/>
            <p:nvPr/>
          </p:nvSpPr>
          <p:spPr>
            <a:xfrm>
              <a:off x="4790110" y="4166742"/>
              <a:ext cx="144311" cy="144354"/>
            </a:xfrm>
            <a:custGeom>
              <a:rect b="b" l="l" r="r" t="t"/>
              <a:pathLst>
                <a:path extrusionOk="0" h="3360" w="3359">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33"/>
            <p:cNvSpPr/>
            <p:nvPr/>
          </p:nvSpPr>
          <p:spPr>
            <a:xfrm>
              <a:off x="4650349" y="4222123"/>
              <a:ext cx="29086" cy="28140"/>
            </a:xfrm>
            <a:custGeom>
              <a:rect b="b" l="l" r="r" t="t"/>
              <a:pathLst>
                <a:path extrusionOk="0" h="655" w="677">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33"/>
            <p:cNvSpPr/>
            <p:nvPr/>
          </p:nvSpPr>
          <p:spPr>
            <a:xfrm>
              <a:off x="5039686" y="3123069"/>
              <a:ext cx="460171" cy="421548"/>
            </a:xfrm>
            <a:custGeom>
              <a:rect b="b" l="l" r="r" t="t"/>
              <a:pathLst>
                <a:path extrusionOk="0" h="9812" w="10711">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33"/>
            <p:cNvSpPr/>
            <p:nvPr/>
          </p:nvSpPr>
          <p:spPr>
            <a:xfrm>
              <a:off x="5050555" y="3122424"/>
              <a:ext cx="412096" cy="134988"/>
            </a:xfrm>
            <a:custGeom>
              <a:rect b="b" l="l" r="r" t="t"/>
              <a:pathLst>
                <a:path extrusionOk="0" h="3142" w="9592">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33"/>
            <p:cNvSpPr/>
            <p:nvPr/>
          </p:nvSpPr>
          <p:spPr>
            <a:xfrm>
              <a:off x="4180197" y="3683014"/>
              <a:ext cx="928463" cy="360326"/>
            </a:xfrm>
            <a:custGeom>
              <a:rect b="b" l="l" r="r" t="t"/>
              <a:pathLst>
                <a:path extrusionOk="0" h="8387" w="21611">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33"/>
            <p:cNvSpPr/>
            <p:nvPr/>
          </p:nvSpPr>
          <p:spPr>
            <a:xfrm>
              <a:off x="4624012" y="3434512"/>
              <a:ext cx="452008" cy="436241"/>
            </a:xfrm>
            <a:custGeom>
              <a:rect b="b" l="l" r="r" t="t"/>
              <a:pathLst>
                <a:path extrusionOk="0" h="10154" w="10521">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33"/>
            <p:cNvSpPr/>
            <p:nvPr/>
          </p:nvSpPr>
          <p:spPr>
            <a:xfrm>
              <a:off x="4691164" y="3492427"/>
              <a:ext cx="320414" cy="320414"/>
            </a:xfrm>
            <a:custGeom>
              <a:rect b="b" l="l" r="r" t="t"/>
              <a:pathLst>
                <a:path extrusionOk="0" h="7458" w="7458">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33"/>
            <p:cNvSpPr/>
            <p:nvPr/>
          </p:nvSpPr>
          <p:spPr>
            <a:xfrm>
              <a:off x="4771034" y="3572297"/>
              <a:ext cx="160680" cy="160680"/>
            </a:xfrm>
            <a:custGeom>
              <a:rect b="b" l="l" r="r" t="t"/>
              <a:pathLst>
                <a:path extrusionOk="0" h="3740" w="374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33"/>
            <p:cNvSpPr/>
            <p:nvPr/>
          </p:nvSpPr>
          <p:spPr>
            <a:xfrm>
              <a:off x="3883447" y="3093209"/>
              <a:ext cx="391174" cy="394052"/>
            </a:xfrm>
            <a:custGeom>
              <a:rect b="b" l="l" r="r" t="t"/>
              <a:pathLst>
                <a:path extrusionOk="0" h="9172" w="9105">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33"/>
            <p:cNvSpPr/>
            <p:nvPr/>
          </p:nvSpPr>
          <p:spPr>
            <a:xfrm>
              <a:off x="4491082" y="3652037"/>
              <a:ext cx="649378" cy="374117"/>
            </a:xfrm>
            <a:custGeom>
              <a:rect b="b" l="l" r="r" t="t"/>
              <a:pathLst>
                <a:path extrusionOk="0" h="8708" w="15115">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33"/>
            <p:cNvSpPr/>
            <p:nvPr/>
          </p:nvSpPr>
          <p:spPr>
            <a:xfrm>
              <a:off x="4491082" y="3652037"/>
              <a:ext cx="156555" cy="178939"/>
            </a:xfrm>
            <a:custGeom>
              <a:rect b="b" l="l" r="r" t="t"/>
              <a:pathLst>
                <a:path extrusionOk="0" h="4165" w="3644">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33"/>
            <p:cNvSpPr/>
            <p:nvPr/>
          </p:nvSpPr>
          <p:spPr>
            <a:xfrm rot="-1800051">
              <a:off x="4176594" y="3411645"/>
              <a:ext cx="445664" cy="436427"/>
            </a:xfrm>
            <a:custGeom>
              <a:rect b="b" l="l" r="r" t="t"/>
              <a:pathLst>
                <a:path extrusionOk="0" h="10158" w="10373">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33"/>
            <p:cNvSpPr/>
            <p:nvPr/>
          </p:nvSpPr>
          <p:spPr>
            <a:xfrm>
              <a:off x="4064066" y="3308199"/>
              <a:ext cx="171549" cy="104399"/>
            </a:xfrm>
            <a:custGeom>
              <a:rect b="b" l="l" r="r" t="t"/>
              <a:pathLst>
                <a:path extrusionOk="0" h="2430" w="3993">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33"/>
            <p:cNvSpPr/>
            <p:nvPr/>
          </p:nvSpPr>
          <p:spPr>
            <a:xfrm>
              <a:off x="4393512" y="4042749"/>
              <a:ext cx="326730" cy="132196"/>
            </a:xfrm>
            <a:custGeom>
              <a:rect b="b" l="l" r="r" t="t"/>
              <a:pathLst>
                <a:path extrusionOk="0" h="3077" w="7605">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33"/>
            <p:cNvSpPr/>
            <p:nvPr/>
          </p:nvSpPr>
          <p:spPr>
            <a:xfrm>
              <a:off x="4378088" y="3955275"/>
              <a:ext cx="364838" cy="128973"/>
            </a:xfrm>
            <a:custGeom>
              <a:rect b="b" l="l" r="r" t="t"/>
              <a:pathLst>
                <a:path extrusionOk="0" h="3002" w="8492">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72" name="Google Shape;1672;p33"/>
            <p:cNvGrpSpPr/>
            <p:nvPr/>
          </p:nvGrpSpPr>
          <p:grpSpPr>
            <a:xfrm flipH="1" rot="-1425915">
              <a:off x="3942799" y="2086057"/>
              <a:ext cx="1472133" cy="1382077"/>
              <a:chOff x="553027" y="2008603"/>
              <a:chExt cx="1417915" cy="1331058"/>
            </a:xfrm>
          </p:grpSpPr>
          <p:sp>
            <p:nvSpPr>
              <p:cNvPr id="1673" name="Google Shape;1673;p33"/>
              <p:cNvSpPr/>
              <p:nvPr/>
            </p:nvSpPr>
            <p:spPr>
              <a:xfrm>
                <a:off x="1095423" y="2418301"/>
                <a:ext cx="875519" cy="921360"/>
              </a:xfrm>
              <a:custGeom>
                <a:rect b="b" l="l" r="r" t="t"/>
                <a:pathLst>
                  <a:path extrusionOk="0" h="16039" w="15241">
                    <a:moveTo>
                      <a:pt x="13978" y="1"/>
                    </a:moveTo>
                    <a:lnTo>
                      <a:pt x="0" y="4406"/>
                    </a:lnTo>
                    <a:lnTo>
                      <a:pt x="3727" y="16038"/>
                    </a:lnTo>
                    <a:lnTo>
                      <a:pt x="15240" y="11466"/>
                    </a:lnTo>
                    <a:lnTo>
                      <a:pt x="13978" y="1"/>
                    </a:ln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33"/>
              <p:cNvSpPr/>
              <p:nvPr/>
            </p:nvSpPr>
            <p:spPr>
              <a:xfrm>
                <a:off x="1193252" y="2492175"/>
                <a:ext cx="712031" cy="741443"/>
              </a:xfrm>
              <a:custGeom>
                <a:rect b="b" l="l" r="r" t="t"/>
                <a:pathLst>
                  <a:path extrusionOk="0" h="12907" w="12395">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33"/>
              <p:cNvSpPr/>
              <p:nvPr/>
            </p:nvSpPr>
            <p:spPr>
              <a:xfrm>
                <a:off x="695319" y="2671346"/>
                <a:ext cx="614259" cy="668315"/>
              </a:xfrm>
              <a:custGeom>
                <a:rect b="b" l="l" r="r" t="t"/>
                <a:pathLst>
                  <a:path extrusionOk="0" h="11634" w="10693">
                    <a:moveTo>
                      <a:pt x="6965" y="1"/>
                    </a:moveTo>
                    <a:lnTo>
                      <a:pt x="0" y="1442"/>
                    </a:lnTo>
                    <a:lnTo>
                      <a:pt x="4918" y="11383"/>
                    </a:lnTo>
                    <a:lnTo>
                      <a:pt x="10692" y="11633"/>
                    </a:lnTo>
                    <a:lnTo>
                      <a:pt x="6965" y="1"/>
                    </a:lnTo>
                    <a:close/>
                  </a:path>
                </a:pathLst>
              </a:custGeom>
              <a:solidFill>
                <a:srgbClr val="DCA6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33"/>
              <p:cNvSpPr/>
              <p:nvPr/>
            </p:nvSpPr>
            <p:spPr>
              <a:xfrm>
                <a:off x="778040" y="2746599"/>
                <a:ext cx="428942" cy="548600"/>
              </a:xfrm>
              <a:custGeom>
                <a:rect b="b" l="l" r="r" t="t"/>
                <a:pathLst>
                  <a:path extrusionOk="0" h="9550" w="7467">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33"/>
              <p:cNvSpPr/>
              <p:nvPr/>
            </p:nvSpPr>
            <p:spPr>
              <a:xfrm>
                <a:off x="823191" y="2754124"/>
                <a:ext cx="331113" cy="541074"/>
              </a:xfrm>
              <a:custGeom>
                <a:rect b="b" l="l" r="r" t="t"/>
                <a:pathLst>
                  <a:path extrusionOk="0" h="9419" w="5764">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33"/>
              <p:cNvSpPr/>
              <p:nvPr/>
            </p:nvSpPr>
            <p:spPr>
              <a:xfrm>
                <a:off x="553027" y="2241370"/>
                <a:ext cx="542453" cy="512812"/>
              </a:xfrm>
              <a:custGeom>
                <a:rect b="b" l="l" r="r" t="t"/>
                <a:pathLst>
                  <a:path extrusionOk="0" h="8927" w="9443">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33"/>
              <p:cNvSpPr/>
              <p:nvPr/>
            </p:nvSpPr>
            <p:spPr>
              <a:xfrm>
                <a:off x="706233" y="2321563"/>
                <a:ext cx="269532" cy="370405"/>
              </a:xfrm>
              <a:custGeom>
                <a:rect b="b" l="l" r="r" t="t"/>
                <a:pathLst>
                  <a:path extrusionOk="0" h="6448" w="4692">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33"/>
              <p:cNvSpPr/>
              <p:nvPr/>
            </p:nvSpPr>
            <p:spPr>
              <a:xfrm>
                <a:off x="737713" y="2008603"/>
                <a:ext cx="1160734" cy="662800"/>
              </a:xfrm>
              <a:custGeom>
                <a:rect b="b" l="l" r="r" t="t"/>
                <a:pathLst>
                  <a:path extrusionOk="0" h="11538" w="20206">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33"/>
              <p:cNvSpPr/>
              <p:nvPr/>
            </p:nvSpPr>
            <p:spPr>
              <a:xfrm>
                <a:off x="861507" y="2021586"/>
                <a:ext cx="904931" cy="568476"/>
              </a:xfrm>
              <a:custGeom>
                <a:rect b="b" l="l" r="r" t="t"/>
                <a:pathLst>
                  <a:path extrusionOk="0" h="9896" w="15753">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33"/>
              <p:cNvSpPr/>
              <p:nvPr/>
            </p:nvSpPr>
            <p:spPr>
              <a:xfrm>
                <a:off x="686415" y="2409741"/>
                <a:ext cx="1221625" cy="352655"/>
              </a:xfrm>
              <a:custGeom>
                <a:rect b="b" l="l" r="r" t="t"/>
                <a:pathLst>
                  <a:path extrusionOk="0" h="6139" w="21266">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33"/>
              <p:cNvSpPr/>
              <p:nvPr/>
            </p:nvSpPr>
            <p:spPr>
              <a:xfrm>
                <a:off x="1340254" y="2427205"/>
                <a:ext cx="303769" cy="351621"/>
              </a:xfrm>
              <a:custGeom>
                <a:rect b="b" l="l" r="r" t="t"/>
                <a:pathLst>
                  <a:path extrusionOk="0" h="6121" w="5288">
                    <a:moveTo>
                      <a:pt x="3930" y="0"/>
                    </a:moveTo>
                    <a:lnTo>
                      <a:pt x="1" y="1060"/>
                    </a:lnTo>
                    <a:lnTo>
                      <a:pt x="1358" y="6120"/>
                    </a:lnTo>
                    <a:lnTo>
                      <a:pt x="5287" y="5060"/>
                    </a:lnTo>
                    <a:lnTo>
                      <a:pt x="3930" y="0"/>
                    </a:lnTo>
                    <a:close/>
                  </a:path>
                </a:pathLst>
              </a:custGeom>
              <a:solidFill>
                <a:srgbClr val="DEB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33"/>
              <p:cNvSpPr/>
              <p:nvPr/>
            </p:nvSpPr>
            <p:spPr>
              <a:xfrm>
                <a:off x="1380638" y="2471552"/>
                <a:ext cx="92372" cy="289465"/>
              </a:xfrm>
              <a:custGeom>
                <a:rect b="b" l="l" r="r" t="t"/>
                <a:pathLst>
                  <a:path extrusionOk="0" h="5039" w="1608">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33"/>
              <p:cNvSpPr/>
              <p:nvPr/>
            </p:nvSpPr>
            <p:spPr>
              <a:xfrm>
                <a:off x="1472952" y="2502228"/>
                <a:ext cx="118394" cy="180148"/>
              </a:xfrm>
              <a:custGeom>
                <a:rect b="b" l="l" r="r" t="t"/>
                <a:pathLst>
                  <a:path extrusionOk="0" h="3136" w="2061">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33"/>
              <p:cNvSpPr/>
              <p:nvPr/>
            </p:nvSpPr>
            <p:spPr>
              <a:xfrm>
                <a:off x="813655" y="2852700"/>
                <a:ext cx="246267" cy="245462"/>
              </a:xfrm>
              <a:custGeom>
                <a:rect b="b" l="l" r="r" t="t"/>
                <a:pathLst>
                  <a:path extrusionOk="0" h="4273" w="4287">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33"/>
              <p:cNvSpPr/>
              <p:nvPr/>
            </p:nvSpPr>
            <p:spPr>
              <a:xfrm>
                <a:off x="863575" y="2821852"/>
                <a:ext cx="100586" cy="115637"/>
              </a:xfrm>
              <a:custGeom>
                <a:rect b="b" l="l" r="r" t="t"/>
                <a:pathLst>
                  <a:path extrusionOk="0" h="2013" w="1751">
                    <a:moveTo>
                      <a:pt x="1203" y="0"/>
                    </a:moveTo>
                    <a:lnTo>
                      <a:pt x="0" y="322"/>
                    </a:lnTo>
                    <a:lnTo>
                      <a:pt x="465" y="2012"/>
                    </a:lnTo>
                    <a:lnTo>
                      <a:pt x="1750" y="1750"/>
                    </a:lnTo>
                    <a:lnTo>
                      <a:pt x="1203" y="0"/>
                    </a:lnTo>
                    <a:close/>
                  </a:path>
                </a:pathLst>
              </a:custGeom>
              <a:solidFill>
                <a:srgbClr val="DEB8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8" name="Google Shape;1688;p33"/>
            <p:cNvSpPr/>
            <p:nvPr/>
          </p:nvSpPr>
          <p:spPr>
            <a:xfrm>
              <a:off x="3884349" y="3093381"/>
              <a:ext cx="211504" cy="258419"/>
            </a:xfrm>
            <a:custGeom>
              <a:rect b="b" l="l" r="r" t="t"/>
              <a:pathLst>
                <a:path extrusionOk="0" h="6015" w="4923">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33"/>
            <p:cNvSpPr/>
            <p:nvPr/>
          </p:nvSpPr>
          <p:spPr>
            <a:xfrm>
              <a:off x="5039686" y="3287233"/>
              <a:ext cx="147963" cy="133527"/>
            </a:xfrm>
            <a:custGeom>
              <a:rect b="b" l="l" r="r" t="t"/>
              <a:pathLst>
                <a:path extrusionOk="0" h="3108" w="3444">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33"/>
            <p:cNvSpPr/>
            <p:nvPr/>
          </p:nvSpPr>
          <p:spPr>
            <a:xfrm rot="900060">
              <a:off x="4673630" y="3424078"/>
              <a:ext cx="309495" cy="173221"/>
            </a:xfrm>
            <a:custGeom>
              <a:rect b="b" l="l" r="r" t="t"/>
              <a:pathLst>
                <a:path extrusionOk="0" h="4032" w="7204">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1" name="Google Shape;1691;p33"/>
          <p:cNvSpPr txBox="1"/>
          <p:nvPr/>
        </p:nvSpPr>
        <p:spPr>
          <a:xfrm>
            <a:off x="2388987" y="1656320"/>
            <a:ext cx="4572000"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l-GR" sz="2800" u="none" cap="none" strike="noStrike">
                <a:solidFill>
                  <a:srgbClr val="564A50"/>
                </a:solidFill>
                <a:latin typeface="Roboto"/>
                <a:ea typeface="Roboto"/>
                <a:cs typeface="Roboto"/>
                <a:sym typeface="Roboto"/>
              </a:rPr>
              <a:t>Π_σπ_λίζουμε με ζ_χ_ρη τα κουλουρ_κι_ κ_ι τ_ ψήνουμε γι_ 20-25 λεπτ_</a:t>
            </a:r>
            <a:endParaRPr/>
          </a:p>
        </p:txBody>
      </p:sp>
      <p:sp>
        <p:nvSpPr>
          <p:cNvPr id="1692" name="Google Shape;1692;p33"/>
          <p:cNvSpPr/>
          <p:nvPr/>
        </p:nvSpPr>
        <p:spPr>
          <a:xfrm>
            <a:off x="6940438" y="1131049"/>
            <a:ext cx="2091397" cy="1123997"/>
          </a:xfrm>
          <a:prstGeom prst="wedgeEllipseCallout">
            <a:avLst>
              <a:gd fmla="val -1572" name="adj1"/>
              <a:gd fmla="val 77177" name="adj2"/>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l-GR" sz="1050" u="none" cap="none" strike="noStrike">
                <a:solidFill>
                  <a:schemeClr val="dk1"/>
                </a:solidFill>
                <a:latin typeface="Arial"/>
                <a:ea typeface="Arial"/>
                <a:cs typeface="Arial"/>
                <a:sym typeface="Arial"/>
              </a:rPr>
              <a:t>Γράψε στα κενά το γράμμα « Α,α » για να αποκαλυφθεί το 4</a:t>
            </a:r>
            <a:r>
              <a:rPr b="0" baseline="30000" i="0" lang="el-GR" sz="1050" u="none" cap="none" strike="noStrike">
                <a:solidFill>
                  <a:schemeClr val="dk1"/>
                </a:solidFill>
                <a:latin typeface="Arial"/>
                <a:ea typeface="Arial"/>
                <a:cs typeface="Arial"/>
                <a:sym typeface="Arial"/>
              </a:rPr>
              <a:t>ο</a:t>
            </a:r>
            <a:r>
              <a:rPr b="0" i="0" lang="el-GR" sz="1050" u="none" cap="none" strike="noStrike">
                <a:solidFill>
                  <a:schemeClr val="dk1"/>
                </a:solidFill>
                <a:latin typeface="Arial"/>
                <a:ea typeface="Arial"/>
                <a:cs typeface="Arial"/>
                <a:sym typeface="Arial"/>
              </a:rPr>
              <a:t> βήμα της συνταγής</a:t>
            </a:r>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696" name="Shape 1696"/>
        <p:cNvGrpSpPr/>
        <p:nvPr/>
      </p:nvGrpSpPr>
      <p:grpSpPr>
        <a:xfrm>
          <a:off x="0" y="0"/>
          <a:ext cx="0" cy="0"/>
          <a:chOff x="0" y="0"/>
          <a:chExt cx="0" cy="0"/>
        </a:xfrm>
      </p:grpSpPr>
      <p:sp>
        <p:nvSpPr>
          <p:cNvPr id="1697" name="Google Shape;1697;p34"/>
          <p:cNvSpPr txBox="1"/>
          <p:nvPr>
            <p:ph idx="1" type="subTitle"/>
          </p:nvPr>
        </p:nvSpPr>
        <p:spPr>
          <a:xfrm>
            <a:off x="3044415" y="1270635"/>
            <a:ext cx="3238500" cy="191595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t/>
            </a:r>
            <a:endParaRPr b="1" i="0" sz="1600" u="none" strike="noStrike">
              <a:solidFill>
                <a:srgbClr val="000000"/>
              </a:solidFill>
              <a:latin typeface="Arial"/>
              <a:ea typeface="Arial"/>
              <a:cs typeface="Arial"/>
              <a:sym typeface="Arial"/>
            </a:endParaRPr>
          </a:p>
          <a:p>
            <a:pPr indent="0" lvl="0" marL="0" rtl="0" algn="ctr">
              <a:lnSpc>
                <a:spcPct val="100000"/>
              </a:lnSpc>
              <a:spcBef>
                <a:spcPts val="0"/>
              </a:spcBef>
              <a:spcAft>
                <a:spcPts val="0"/>
              </a:spcAft>
              <a:buSzPts val="1800"/>
              <a:buNone/>
            </a:pPr>
            <a:r>
              <a:rPr b="1" i="0" lang="el-GR" sz="1600" u="none" strike="noStrike">
                <a:solidFill>
                  <a:srgbClr val="000000"/>
                </a:solidFill>
                <a:latin typeface="Arial"/>
                <a:ea typeface="Arial"/>
                <a:cs typeface="Arial"/>
                <a:sym typeface="Arial"/>
              </a:rPr>
              <a:t>Συγχαρητήρια! Έφτασες στο τέλος!</a:t>
            </a:r>
            <a:endParaRPr b="0" sz="1600">
              <a:latin typeface="Arial"/>
              <a:ea typeface="Arial"/>
              <a:cs typeface="Arial"/>
              <a:sym typeface="Arial"/>
            </a:endParaRPr>
          </a:p>
          <a:p>
            <a:pPr indent="0" lvl="0" marL="0" rtl="0" algn="ctr">
              <a:lnSpc>
                <a:spcPct val="100000"/>
              </a:lnSpc>
              <a:spcBef>
                <a:spcPts val="0"/>
              </a:spcBef>
              <a:spcAft>
                <a:spcPts val="0"/>
              </a:spcAft>
              <a:buSzPts val="1800"/>
              <a:buNone/>
            </a:pPr>
            <a:r>
              <a:rPr b="1" i="0" lang="el-GR" sz="1600" u="none" strike="noStrike">
                <a:solidFill>
                  <a:srgbClr val="000000"/>
                </a:solidFill>
                <a:latin typeface="Arial"/>
                <a:ea typeface="Arial"/>
                <a:cs typeface="Arial"/>
                <a:sym typeface="Arial"/>
              </a:rPr>
              <a:t>Στην επόμενη διαφάνεια, </a:t>
            </a:r>
            <a:endParaRPr/>
          </a:p>
          <a:p>
            <a:pPr indent="0" lvl="0" marL="0" rtl="0" algn="ctr">
              <a:lnSpc>
                <a:spcPct val="100000"/>
              </a:lnSpc>
              <a:spcBef>
                <a:spcPts val="0"/>
              </a:spcBef>
              <a:spcAft>
                <a:spcPts val="0"/>
              </a:spcAft>
              <a:buSzPts val="1800"/>
              <a:buNone/>
            </a:pPr>
            <a:r>
              <a:rPr b="1" i="0" lang="el-GR" sz="1600" u="none" strike="noStrike">
                <a:solidFill>
                  <a:srgbClr val="000000"/>
                </a:solidFill>
                <a:latin typeface="Arial"/>
                <a:ea typeface="Arial"/>
                <a:cs typeface="Arial"/>
                <a:sym typeface="Arial"/>
              </a:rPr>
              <a:t>μπορείς να ελέγξεις αν έλυσες σωστά τους γρίφους του Κοκκινογένη πειρατή.</a:t>
            </a:r>
            <a:endParaRPr/>
          </a:p>
        </p:txBody>
      </p:sp>
      <p:grpSp>
        <p:nvGrpSpPr>
          <p:cNvPr id="1698" name="Google Shape;1698;p34"/>
          <p:cNvGrpSpPr/>
          <p:nvPr/>
        </p:nvGrpSpPr>
        <p:grpSpPr>
          <a:xfrm>
            <a:off x="7078774" y="2938110"/>
            <a:ext cx="851041" cy="934960"/>
            <a:chOff x="7078774" y="2938110"/>
            <a:chExt cx="851041" cy="934960"/>
          </a:xfrm>
        </p:grpSpPr>
        <p:sp>
          <p:nvSpPr>
            <p:cNvPr id="1699" name="Google Shape;1699;p34"/>
            <p:cNvSpPr/>
            <p:nvPr/>
          </p:nvSpPr>
          <p:spPr>
            <a:xfrm>
              <a:off x="7191784" y="3093009"/>
              <a:ext cx="624900" cy="624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34"/>
            <p:cNvSpPr/>
            <p:nvPr/>
          </p:nvSpPr>
          <p:spPr>
            <a:xfrm>
              <a:off x="7259344" y="3160631"/>
              <a:ext cx="489900" cy="489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34"/>
            <p:cNvSpPr/>
            <p:nvPr/>
          </p:nvSpPr>
          <p:spPr>
            <a:xfrm>
              <a:off x="7376480" y="3006551"/>
              <a:ext cx="255576" cy="798075"/>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34"/>
            <p:cNvSpPr/>
            <p:nvPr/>
          </p:nvSpPr>
          <p:spPr>
            <a:xfrm>
              <a:off x="7105040" y="3278032"/>
              <a:ext cx="798036" cy="255576"/>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34"/>
            <p:cNvSpPr/>
            <p:nvPr/>
          </p:nvSpPr>
          <p:spPr>
            <a:xfrm>
              <a:off x="7263501" y="2938110"/>
              <a:ext cx="481105" cy="934960"/>
            </a:xfrm>
            <a:custGeom>
              <a:rect b="b" l="l" r="r" t="t"/>
              <a:pathLst>
                <a:path extrusionOk="0" h="23742" w="12217">
                  <a:moveTo>
                    <a:pt x="12216" y="0"/>
                  </a:moveTo>
                  <a:lnTo>
                    <a:pt x="4870" y="11228"/>
                  </a:lnTo>
                  <a:lnTo>
                    <a:pt x="0" y="23741"/>
                  </a:lnTo>
                  <a:lnTo>
                    <a:pt x="7358" y="12514"/>
                  </a:lnTo>
                  <a:lnTo>
                    <a:pt x="1221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34"/>
            <p:cNvSpPr/>
            <p:nvPr/>
          </p:nvSpPr>
          <p:spPr>
            <a:xfrm>
              <a:off x="7078774" y="3186593"/>
              <a:ext cx="851041" cy="437984"/>
            </a:xfrm>
            <a:custGeom>
              <a:rect b="b" l="l" r="r" t="t"/>
              <a:pathLst>
                <a:path extrusionOk="0" h="11122" w="21611">
                  <a:moveTo>
                    <a:pt x="0" y="1"/>
                  </a:moveTo>
                  <a:lnTo>
                    <a:pt x="10156" y="6811"/>
                  </a:lnTo>
                  <a:lnTo>
                    <a:pt x="21610" y="11121"/>
                  </a:lnTo>
                  <a:lnTo>
                    <a:pt x="11442" y="4323"/>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5" name="Google Shape;1705;p34"/>
          <p:cNvGrpSpPr/>
          <p:nvPr/>
        </p:nvGrpSpPr>
        <p:grpSpPr>
          <a:xfrm>
            <a:off x="7758663" y="211475"/>
            <a:ext cx="392111" cy="392100"/>
            <a:chOff x="7758663" y="211475"/>
            <a:chExt cx="392111" cy="392100"/>
          </a:xfrm>
        </p:grpSpPr>
        <p:grpSp>
          <p:nvGrpSpPr>
            <p:cNvPr id="1706" name="Google Shape;1706;p34"/>
            <p:cNvGrpSpPr/>
            <p:nvPr/>
          </p:nvGrpSpPr>
          <p:grpSpPr>
            <a:xfrm flipH="1">
              <a:off x="7770344" y="220550"/>
              <a:ext cx="380430" cy="373923"/>
              <a:chOff x="4932401" y="4252000"/>
              <a:chExt cx="380430" cy="373923"/>
            </a:xfrm>
          </p:grpSpPr>
          <p:sp>
            <p:nvSpPr>
              <p:cNvPr id="1707" name="Google Shape;1707;p34"/>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34"/>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9" name="Google Shape;1709;p34">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0" name="Google Shape;1710;p34"/>
          <p:cNvGrpSpPr/>
          <p:nvPr/>
        </p:nvGrpSpPr>
        <p:grpSpPr>
          <a:xfrm>
            <a:off x="8312201" y="211475"/>
            <a:ext cx="392112" cy="392100"/>
            <a:chOff x="8312201" y="211475"/>
            <a:chExt cx="392112" cy="392100"/>
          </a:xfrm>
        </p:grpSpPr>
        <p:grpSp>
          <p:nvGrpSpPr>
            <p:cNvPr id="1711" name="Google Shape;1711;p34"/>
            <p:cNvGrpSpPr/>
            <p:nvPr/>
          </p:nvGrpSpPr>
          <p:grpSpPr>
            <a:xfrm>
              <a:off x="8312201" y="220550"/>
              <a:ext cx="380430" cy="373923"/>
              <a:chOff x="4932401" y="4252000"/>
              <a:chExt cx="380430" cy="373923"/>
            </a:xfrm>
          </p:grpSpPr>
          <p:sp>
            <p:nvSpPr>
              <p:cNvPr id="1712" name="Google Shape;1712;p34"/>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34"/>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4" name="Google Shape;1714;p34">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5" name="Google Shape;1715;p34"/>
          <p:cNvGrpSpPr/>
          <p:nvPr/>
        </p:nvGrpSpPr>
        <p:grpSpPr>
          <a:xfrm>
            <a:off x="7205125" y="211475"/>
            <a:ext cx="392111" cy="392100"/>
            <a:chOff x="7205125" y="211475"/>
            <a:chExt cx="392111" cy="392100"/>
          </a:xfrm>
        </p:grpSpPr>
        <p:sp>
          <p:nvSpPr>
            <p:cNvPr id="1716" name="Google Shape;1716;p34"/>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34">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34"/>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34"/>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Treasure GIFs | Tenor" id="1720" name="Google Shape;1720;p34"/>
          <p:cNvPicPr preferRelativeResize="0"/>
          <p:nvPr/>
        </p:nvPicPr>
        <p:blipFill rotWithShape="1">
          <a:blip r:embed="rId4">
            <a:alphaModFix/>
          </a:blip>
          <a:srcRect b="0" l="0" r="0" t="0"/>
          <a:stretch/>
        </p:blipFill>
        <p:spPr>
          <a:xfrm>
            <a:off x="160900" y="1270635"/>
            <a:ext cx="2348709" cy="17295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4" name="Shape 1724"/>
        <p:cNvGrpSpPr/>
        <p:nvPr/>
      </p:nvGrpSpPr>
      <p:grpSpPr>
        <a:xfrm>
          <a:off x="0" y="0"/>
          <a:ext cx="0" cy="0"/>
          <a:chOff x="0" y="0"/>
          <a:chExt cx="0" cy="0"/>
        </a:xfrm>
      </p:grpSpPr>
      <p:sp>
        <p:nvSpPr>
          <p:cNvPr id="1725" name="Google Shape;1725;p35"/>
          <p:cNvSpPr txBox="1"/>
          <p:nvPr>
            <p:ph idx="1" type="body"/>
          </p:nvPr>
        </p:nvSpPr>
        <p:spPr>
          <a:xfrm>
            <a:off x="2354550" y="1762075"/>
            <a:ext cx="4434900" cy="799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2000"/>
              <a:buNone/>
            </a:pPr>
            <a:r>
              <a:rPr lang="el-GR" sz="2000"/>
              <a:t>Ζάχαρη 100γρ</a:t>
            </a:r>
            <a:endParaRPr/>
          </a:p>
          <a:p>
            <a:pPr indent="0" lvl="0" marL="0" rtl="0" algn="just">
              <a:lnSpc>
                <a:spcPct val="115000"/>
              </a:lnSpc>
              <a:spcBef>
                <a:spcPts val="0"/>
              </a:spcBef>
              <a:spcAft>
                <a:spcPts val="0"/>
              </a:spcAft>
              <a:buSzPts val="2000"/>
              <a:buNone/>
            </a:pPr>
            <a:r>
              <a:rPr lang="el-GR" sz="2000"/>
              <a:t>Αλεύρι φαρίνα 500γρ</a:t>
            </a:r>
            <a:endParaRPr/>
          </a:p>
          <a:p>
            <a:pPr indent="0" lvl="0" marL="0" rtl="0" algn="just">
              <a:lnSpc>
                <a:spcPct val="115000"/>
              </a:lnSpc>
              <a:spcBef>
                <a:spcPts val="0"/>
              </a:spcBef>
              <a:spcAft>
                <a:spcPts val="0"/>
              </a:spcAft>
              <a:buSzPts val="2000"/>
              <a:buNone/>
            </a:pPr>
            <a:r>
              <a:rPr lang="el-GR" sz="2000"/>
              <a:t>1 βανίλια</a:t>
            </a:r>
            <a:endParaRPr/>
          </a:p>
          <a:p>
            <a:pPr indent="0" lvl="0" marL="0" rtl="0" algn="just">
              <a:lnSpc>
                <a:spcPct val="115000"/>
              </a:lnSpc>
              <a:spcBef>
                <a:spcPts val="0"/>
              </a:spcBef>
              <a:spcAft>
                <a:spcPts val="0"/>
              </a:spcAft>
              <a:buSzPts val="2000"/>
              <a:buNone/>
            </a:pPr>
            <a:r>
              <a:rPr lang="el-GR" sz="2000"/>
              <a:t>Γάλα 180ml (3/4 κούπας)</a:t>
            </a:r>
            <a:endParaRPr/>
          </a:p>
          <a:p>
            <a:pPr indent="0" lvl="0" marL="0" rtl="0" algn="just">
              <a:lnSpc>
                <a:spcPct val="115000"/>
              </a:lnSpc>
              <a:spcBef>
                <a:spcPts val="0"/>
              </a:spcBef>
              <a:spcAft>
                <a:spcPts val="0"/>
              </a:spcAft>
              <a:buSzPts val="2000"/>
              <a:buNone/>
            </a:pPr>
            <a:r>
              <a:rPr lang="el-GR" sz="2000"/>
              <a:t>Βούτυρο 160γρ (θερμοκρασία δωματίου)</a:t>
            </a:r>
            <a:endParaRPr/>
          </a:p>
          <a:p>
            <a:pPr indent="0" lvl="0" marL="0" rtl="0" algn="ctr">
              <a:lnSpc>
                <a:spcPct val="115000"/>
              </a:lnSpc>
              <a:spcBef>
                <a:spcPts val="0"/>
              </a:spcBef>
              <a:spcAft>
                <a:spcPts val="1600"/>
              </a:spcAft>
              <a:buSzPts val="2000"/>
              <a:buNone/>
            </a:pPr>
            <a:r>
              <a:t/>
            </a:r>
            <a:endParaRPr/>
          </a:p>
        </p:txBody>
      </p:sp>
      <p:grpSp>
        <p:nvGrpSpPr>
          <p:cNvPr id="1726" name="Google Shape;1726;p35"/>
          <p:cNvGrpSpPr/>
          <p:nvPr/>
        </p:nvGrpSpPr>
        <p:grpSpPr>
          <a:xfrm rot="2700000">
            <a:off x="7702308" y="3244307"/>
            <a:ext cx="720473" cy="684281"/>
            <a:chOff x="-1241687" y="1182283"/>
            <a:chExt cx="720480" cy="684288"/>
          </a:xfrm>
        </p:grpSpPr>
        <p:sp>
          <p:nvSpPr>
            <p:cNvPr id="1727" name="Google Shape;1727;p35"/>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35"/>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9" name="Google Shape;1729;p35"/>
          <p:cNvGrpSpPr/>
          <p:nvPr/>
        </p:nvGrpSpPr>
        <p:grpSpPr>
          <a:xfrm flipH="1" rot="734760">
            <a:off x="7807661" y="1360438"/>
            <a:ext cx="509787" cy="508795"/>
            <a:chOff x="-1158200" y="1575175"/>
            <a:chExt cx="491503" cy="490546"/>
          </a:xfrm>
        </p:grpSpPr>
        <p:sp>
          <p:nvSpPr>
            <p:cNvPr id="1730" name="Google Shape;1730;p35"/>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35"/>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2" name="Google Shape;1732;p35"/>
            <p:cNvGrpSpPr/>
            <p:nvPr/>
          </p:nvGrpSpPr>
          <p:grpSpPr>
            <a:xfrm>
              <a:off x="-1023447" y="1674407"/>
              <a:ext cx="221998" cy="292083"/>
              <a:chOff x="-1023443" y="1674418"/>
              <a:chExt cx="221998" cy="292083"/>
            </a:xfrm>
          </p:grpSpPr>
          <p:sp>
            <p:nvSpPr>
              <p:cNvPr id="1733" name="Google Shape;1733;p35"/>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35"/>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35"/>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35"/>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35"/>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738" name="Google Shape;1738;p35"/>
          <p:cNvGrpSpPr/>
          <p:nvPr/>
        </p:nvGrpSpPr>
        <p:grpSpPr>
          <a:xfrm flipH="1" rot="-1862267">
            <a:off x="7632593" y="1984333"/>
            <a:ext cx="358806" cy="358159"/>
            <a:chOff x="-1158200" y="1575175"/>
            <a:chExt cx="491503" cy="490546"/>
          </a:xfrm>
        </p:grpSpPr>
        <p:sp>
          <p:nvSpPr>
            <p:cNvPr id="1739" name="Google Shape;1739;p35"/>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35"/>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41" name="Google Shape;1741;p35"/>
            <p:cNvGrpSpPr/>
            <p:nvPr/>
          </p:nvGrpSpPr>
          <p:grpSpPr>
            <a:xfrm>
              <a:off x="-1023447" y="1674407"/>
              <a:ext cx="221998" cy="292083"/>
              <a:chOff x="-1023443" y="1674418"/>
              <a:chExt cx="221998" cy="292083"/>
            </a:xfrm>
          </p:grpSpPr>
          <p:sp>
            <p:nvSpPr>
              <p:cNvPr id="1742" name="Google Shape;1742;p35"/>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35"/>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35"/>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35"/>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35"/>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47" name="Google Shape;1747;p35"/>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sz="3200"/>
              <a:t>Υλικά για κουλουράκια</a:t>
            </a:r>
            <a:br>
              <a:rPr lang="el-GR" sz="5400"/>
            </a:br>
            <a:endParaRPr/>
          </a:p>
        </p:txBody>
      </p:sp>
      <p:grpSp>
        <p:nvGrpSpPr>
          <p:cNvPr id="1748" name="Google Shape;1748;p35"/>
          <p:cNvGrpSpPr/>
          <p:nvPr/>
        </p:nvGrpSpPr>
        <p:grpSpPr>
          <a:xfrm>
            <a:off x="347813" y="770788"/>
            <a:ext cx="1884432" cy="3780492"/>
            <a:chOff x="347813" y="770788"/>
            <a:chExt cx="1884432" cy="3780492"/>
          </a:xfrm>
        </p:grpSpPr>
        <p:sp>
          <p:nvSpPr>
            <p:cNvPr id="1749" name="Google Shape;1749;p35"/>
            <p:cNvSpPr/>
            <p:nvPr/>
          </p:nvSpPr>
          <p:spPr>
            <a:xfrm>
              <a:off x="477052" y="4289506"/>
              <a:ext cx="175519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35"/>
            <p:cNvSpPr/>
            <p:nvPr/>
          </p:nvSpPr>
          <p:spPr>
            <a:xfrm>
              <a:off x="1760621" y="2930238"/>
              <a:ext cx="304070" cy="266079"/>
            </a:xfrm>
            <a:custGeom>
              <a:rect b="b" l="l" r="r" t="t"/>
              <a:pathLst>
                <a:path extrusionOk="0" h="7543" w="8620">
                  <a:moveTo>
                    <a:pt x="2282" y="1"/>
                  </a:moveTo>
                  <a:cubicBezTo>
                    <a:pt x="1691" y="888"/>
                    <a:pt x="613" y="2050"/>
                    <a:pt x="85" y="2367"/>
                  </a:cubicBezTo>
                  <a:cubicBezTo>
                    <a:pt x="85" y="2388"/>
                    <a:pt x="64" y="2388"/>
                    <a:pt x="43" y="2388"/>
                  </a:cubicBezTo>
                  <a:cubicBezTo>
                    <a:pt x="22" y="2409"/>
                    <a:pt x="22" y="2409"/>
                    <a:pt x="1" y="2409"/>
                  </a:cubicBezTo>
                  <a:cubicBezTo>
                    <a:pt x="1" y="2409"/>
                    <a:pt x="170" y="2768"/>
                    <a:pt x="592" y="3402"/>
                  </a:cubicBezTo>
                  <a:cubicBezTo>
                    <a:pt x="719" y="3592"/>
                    <a:pt x="867" y="3824"/>
                    <a:pt x="1036" y="4057"/>
                  </a:cubicBezTo>
                  <a:cubicBezTo>
                    <a:pt x="1078" y="4099"/>
                    <a:pt x="1099" y="4141"/>
                    <a:pt x="1120" y="4162"/>
                  </a:cubicBezTo>
                  <a:lnTo>
                    <a:pt x="1332" y="4437"/>
                  </a:lnTo>
                  <a:cubicBezTo>
                    <a:pt x="1374" y="4500"/>
                    <a:pt x="1437" y="4564"/>
                    <a:pt x="1479" y="4606"/>
                  </a:cubicBezTo>
                  <a:cubicBezTo>
                    <a:pt x="1670" y="4859"/>
                    <a:pt x="1881" y="5092"/>
                    <a:pt x="2113" y="5366"/>
                  </a:cubicBezTo>
                  <a:cubicBezTo>
                    <a:pt x="2198" y="5472"/>
                    <a:pt x="2303" y="5577"/>
                    <a:pt x="2409" y="5704"/>
                  </a:cubicBezTo>
                  <a:cubicBezTo>
                    <a:pt x="2916" y="6275"/>
                    <a:pt x="3528" y="6887"/>
                    <a:pt x="4268" y="7542"/>
                  </a:cubicBezTo>
                  <a:cubicBezTo>
                    <a:pt x="4268" y="7542"/>
                    <a:pt x="4352" y="7521"/>
                    <a:pt x="4500" y="7436"/>
                  </a:cubicBezTo>
                  <a:lnTo>
                    <a:pt x="4542" y="7436"/>
                  </a:lnTo>
                  <a:cubicBezTo>
                    <a:pt x="5261" y="7120"/>
                    <a:pt x="7183" y="6148"/>
                    <a:pt x="8619" y="4204"/>
                  </a:cubicBezTo>
                  <a:lnTo>
                    <a:pt x="4458" y="1437"/>
                  </a:lnTo>
                  <a:lnTo>
                    <a:pt x="2282"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35"/>
            <p:cNvSpPr/>
            <p:nvPr/>
          </p:nvSpPr>
          <p:spPr>
            <a:xfrm>
              <a:off x="1659840" y="3115046"/>
              <a:ext cx="261776" cy="118418"/>
            </a:xfrm>
            <a:custGeom>
              <a:rect b="b" l="l" r="r" t="t"/>
              <a:pathLst>
                <a:path extrusionOk="0" h="3357" w="7421">
                  <a:moveTo>
                    <a:pt x="5583" y="1"/>
                  </a:moveTo>
                  <a:cubicBezTo>
                    <a:pt x="5583" y="1"/>
                    <a:pt x="4907" y="1183"/>
                    <a:pt x="3893" y="1395"/>
                  </a:cubicBezTo>
                  <a:cubicBezTo>
                    <a:pt x="3801" y="1413"/>
                    <a:pt x="3707" y="1422"/>
                    <a:pt x="3612" y="1422"/>
                  </a:cubicBezTo>
                  <a:cubicBezTo>
                    <a:pt x="2884" y="1422"/>
                    <a:pt x="2067" y="943"/>
                    <a:pt x="1496" y="943"/>
                  </a:cubicBezTo>
                  <a:cubicBezTo>
                    <a:pt x="1295" y="943"/>
                    <a:pt x="1124" y="1002"/>
                    <a:pt x="999" y="1162"/>
                  </a:cubicBezTo>
                  <a:cubicBezTo>
                    <a:pt x="1" y="2395"/>
                    <a:pt x="2067" y="3357"/>
                    <a:pt x="3788" y="3357"/>
                  </a:cubicBezTo>
                  <a:cubicBezTo>
                    <a:pt x="3924" y="3357"/>
                    <a:pt x="4058" y="3351"/>
                    <a:pt x="4189" y="3338"/>
                  </a:cubicBezTo>
                  <a:cubicBezTo>
                    <a:pt x="5963" y="3169"/>
                    <a:pt x="7420" y="2176"/>
                    <a:pt x="7420" y="2176"/>
                  </a:cubicBezTo>
                  <a:lnTo>
                    <a:pt x="5583"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35"/>
            <p:cNvSpPr/>
            <p:nvPr/>
          </p:nvSpPr>
          <p:spPr>
            <a:xfrm>
              <a:off x="1601925" y="3064632"/>
              <a:ext cx="261778" cy="123456"/>
            </a:xfrm>
            <a:custGeom>
              <a:rect b="b" l="l" r="r" t="t"/>
              <a:pathLst>
                <a:path extrusionOk="0" h="3338" w="7077">
                  <a:moveTo>
                    <a:pt x="5471" y="0"/>
                  </a:moveTo>
                  <a:cubicBezTo>
                    <a:pt x="5471" y="0"/>
                    <a:pt x="5408" y="127"/>
                    <a:pt x="5260" y="296"/>
                  </a:cubicBezTo>
                  <a:cubicBezTo>
                    <a:pt x="4964" y="697"/>
                    <a:pt x="4288" y="1373"/>
                    <a:pt x="3338" y="1373"/>
                  </a:cubicBezTo>
                  <a:cubicBezTo>
                    <a:pt x="3328" y="1373"/>
                    <a:pt x="3318" y="1373"/>
                    <a:pt x="3309" y="1373"/>
                  </a:cubicBezTo>
                  <a:cubicBezTo>
                    <a:pt x="2510" y="1373"/>
                    <a:pt x="1602" y="714"/>
                    <a:pt x="962" y="714"/>
                  </a:cubicBezTo>
                  <a:cubicBezTo>
                    <a:pt x="779" y="714"/>
                    <a:pt x="617" y="768"/>
                    <a:pt x="486" y="908"/>
                  </a:cubicBezTo>
                  <a:cubicBezTo>
                    <a:pt x="444" y="951"/>
                    <a:pt x="423" y="993"/>
                    <a:pt x="402" y="1014"/>
                  </a:cubicBezTo>
                  <a:cubicBezTo>
                    <a:pt x="0" y="1521"/>
                    <a:pt x="169" y="2007"/>
                    <a:pt x="613" y="2387"/>
                  </a:cubicBezTo>
                  <a:cubicBezTo>
                    <a:pt x="1035" y="2767"/>
                    <a:pt x="1690" y="3063"/>
                    <a:pt x="2387" y="3211"/>
                  </a:cubicBezTo>
                  <a:cubicBezTo>
                    <a:pt x="2768" y="3295"/>
                    <a:pt x="3148" y="3338"/>
                    <a:pt x="3486" y="3338"/>
                  </a:cubicBezTo>
                  <a:cubicBezTo>
                    <a:pt x="5281" y="3317"/>
                    <a:pt x="7077" y="2091"/>
                    <a:pt x="7077" y="2091"/>
                  </a:cubicBezTo>
                  <a:lnTo>
                    <a:pt x="6844" y="1796"/>
                  </a:lnTo>
                  <a:lnTo>
                    <a:pt x="6570" y="1415"/>
                  </a:lnTo>
                  <a:lnTo>
                    <a:pt x="5978" y="655"/>
                  </a:lnTo>
                  <a:lnTo>
                    <a:pt x="5831" y="465"/>
                  </a:lnTo>
                  <a:lnTo>
                    <a:pt x="5619" y="190"/>
                  </a:lnTo>
                  <a:lnTo>
                    <a:pt x="5535" y="85"/>
                  </a:lnTo>
                  <a:lnTo>
                    <a:pt x="5471"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35"/>
            <p:cNvSpPr/>
            <p:nvPr/>
          </p:nvSpPr>
          <p:spPr>
            <a:xfrm>
              <a:off x="1594475" y="3036805"/>
              <a:ext cx="248160" cy="111504"/>
            </a:xfrm>
            <a:custGeom>
              <a:rect b="b" l="l" r="r" t="t"/>
              <a:pathLst>
                <a:path extrusionOk="0" h="3161" w="7035">
                  <a:moveTo>
                    <a:pt x="5640" y="0"/>
                  </a:moveTo>
                  <a:cubicBezTo>
                    <a:pt x="5640" y="0"/>
                    <a:pt x="5513" y="169"/>
                    <a:pt x="5302" y="381"/>
                  </a:cubicBezTo>
                  <a:cubicBezTo>
                    <a:pt x="4945" y="738"/>
                    <a:pt x="4307" y="1189"/>
                    <a:pt x="3530" y="1189"/>
                  </a:cubicBezTo>
                  <a:cubicBezTo>
                    <a:pt x="3480" y="1189"/>
                    <a:pt x="3430" y="1187"/>
                    <a:pt x="3380" y="1183"/>
                  </a:cubicBezTo>
                  <a:cubicBezTo>
                    <a:pt x="2598" y="1120"/>
                    <a:pt x="1753" y="402"/>
                    <a:pt x="1120" y="296"/>
                  </a:cubicBezTo>
                  <a:cubicBezTo>
                    <a:pt x="1076" y="292"/>
                    <a:pt x="1034" y="289"/>
                    <a:pt x="993" y="289"/>
                  </a:cubicBezTo>
                  <a:cubicBezTo>
                    <a:pt x="838" y="289"/>
                    <a:pt x="704" y="327"/>
                    <a:pt x="570" y="444"/>
                  </a:cubicBezTo>
                  <a:cubicBezTo>
                    <a:pt x="0" y="930"/>
                    <a:pt x="127" y="1500"/>
                    <a:pt x="613" y="1965"/>
                  </a:cubicBezTo>
                  <a:cubicBezTo>
                    <a:pt x="1014" y="2409"/>
                    <a:pt x="1711" y="2768"/>
                    <a:pt x="2429" y="2979"/>
                  </a:cubicBezTo>
                  <a:cubicBezTo>
                    <a:pt x="2746" y="3063"/>
                    <a:pt x="3042" y="3127"/>
                    <a:pt x="3338" y="3148"/>
                  </a:cubicBezTo>
                  <a:cubicBezTo>
                    <a:pt x="3446" y="3156"/>
                    <a:pt x="3556" y="3160"/>
                    <a:pt x="3665" y="3160"/>
                  </a:cubicBezTo>
                  <a:cubicBezTo>
                    <a:pt x="4954" y="3160"/>
                    <a:pt x="6236" y="2620"/>
                    <a:pt x="6781" y="2366"/>
                  </a:cubicBezTo>
                  <a:cubicBezTo>
                    <a:pt x="6781" y="2366"/>
                    <a:pt x="6802" y="2345"/>
                    <a:pt x="6823" y="2345"/>
                  </a:cubicBezTo>
                  <a:cubicBezTo>
                    <a:pt x="6950" y="2282"/>
                    <a:pt x="7034" y="2240"/>
                    <a:pt x="7034" y="2240"/>
                  </a:cubicBezTo>
                  <a:lnTo>
                    <a:pt x="6506" y="1374"/>
                  </a:lnTo>
                  <a:lnTo>
                    <a:pt x="6253" y="1014"/>
                  </a:lnTo>
                  <a:lnTo>
                    <a:pt x="5640"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35"/>
            <p:cNvSpPr/>
            <p:nvPr/>
          </p:nvSpPr>
          <p:spPr>
            <a:xfrm>
              <a:off x="1613841" y="2980929"/>
              <a:ext cx="237718" cy="106495"/>
            </a:xfrm>
            <a:custGeom>
              <a:rect b="b" l="l" r="r" t="t"/>
              <a:pathLst>
                <a:path extrusionOk="0" h="3019" w="6739">
                  <a:moveTo>
                    <a:pt x="5408" y="0"/>
                  </a:moveTo>
                  <a:cubicBezTo>
                    <a:pt x="5408" y="0"/>
                    <a:pt x="4964" y="613"/>
                    <a:pt x="4246" y="930"/>
                  </a:cubicBezTo>
                  <a:cubicBezTo>
                    <a:pt x="4246" y="951"/>
                    <a:pt x="4225" y="951"/>
                    <a:pt x="4204" y="951"/>
                  </a:cubicBezTo>
                  <a:cubicBezTo>
                    <a:pt x="3978" y="1055"/>
                    <a:pt x="3709" y="1131"/>
                    <a:pt x="3421" y="1131"/>
                  </a:cubicBezTo>
                  <a:cubicBezTo>
                    <a:pt x="3359" y="1131"/>
                    <a:pt x="3296" y="1127"/>
                    <a:pt x="3232" y="1120"/>
                  </a:cubicBezTo>
                  <a:cubicBezTo>
                    <a:pt x="2431" y="1052"/>
                    <a:pt x="1588" y="268"/>
                    <a:pt x="960" y="268"/>
                  </a:cubicBezTo>
                  <a:cubicBezTo>
                    <a:pt x="810" y="268"/>
                    <a:pt x="672" y="313"/>
                    <a:pt x="550" y="423"/>
                  </a:cubicBezTo>
                  <a:cubicBezTo>
                    <a:pt x="0" y="887"/>
                    <a:pt x="127" y="1416"/>
                    <a:pt x="571" y="1880"/>
                  </a:cubicBezTo>
                  <a:cubicBezTo>
                    <a:pt x="1141" y="2472"/>
                    <a:pt x="2261" y="2936"/>
                    <a:pt x="3211" y="3000"/>
                  </a:cubicBezTo>
                  <a:cubicBezTo>
                    <a:pt x="3333" y="3013"/>
                    <a:pt x="3455" y="3019"/>
                    <a:pt x="3576" y="3019"/>
                  </a:cubicBezTo>
                  <a:cubicBezTo>
                    <a:pt x="4044" y="3019"/>
                    <a:pt x="4503" y="2931"/>
                    <a:pt x="4922" y="2831"/>
                  </a:cubicBezTo>
                  <a:cubicBezTo>
                    <a:pt x="5049" y="2789"/>
                    <a:pt x="5176" y="2767"/>
                    <a:pt x="5281" y="2725"/>
                  </a:cubicBezTo>
                  <a:cubicBezTo>
                    <a:pt x="5429" y="2683"/>
                    <a:pt x="5577" y="2641"/>
                    <a:pt x="5704" y="2598"/>
                  </a:cubicBezTo>
                  <a:cubicBezTo>
                    <a:pt x="6337" y="2366"/>
                    <a:pt x="6739" y="2134"/>
                    <a:pt x="6739" y="2134"/>
                  </a:cubicBezTo>
                  <a:lnTo>
                    <a:pt x="5408" y="0"/>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35"/>
            <p:cNvSpPr/>
            <p:nvPr/>
          </p:nvSpPr>
          <p:spPr>
            <a:xfrm>
              <a:off x="1848562" y="3025799"/>
              <a:ext cx="157256" cy="133763"/>
            </a:xfrm>
            <a:custGeom>
              <a:rect b="b" l="l" r="r" t="t"/>
              <a:pathLst>
                <a:path extrusionOk="0" h="3792" w="4458">
                  <a:moveTo>
                    <a:pt x="2561" y="0"/>
                  </a:moveTo>
                  <a:cubicBezTo>
                    <a:pt x="2137" y="0"/>
                    <a:pt x="1798" y="62"/>
                    <a:pt x="1775" y="186"/>
                  </a:cubicBezTo>
                  <a:cubicBezTo>
                    <a:pt x="1585" y="862"/>
                    <a:pt x="1564" y="2193"/>
                    <a:pt x="1078" y="2552"/>
                  </a:cubicBezTo>
                  <a:cubicBezTo>
                    <a:pt x="613" y="2932"/>
                    <a:pt x="0" y="3502"/>
                    <a:pt x="951" y="3756"/>
                  </a:cubicBezTo>
                  <a:cubicBezTo>
                    <a:pt x="1050" y="3780"/>
                    <a:pt x="1148" y="3791"/>
                    <a:pt x="1245" y="3791"/>
                  </a:cubicBezTo>
                  <a:cubicBezTo>
                    <a:pt x="2085" y="3791"/>
                    <a:pt x="2854" y="2945"/>
                    <a:pt x="3232" y="2150"/>
                  </a:cubicBezTo>
                  <a:cubicBezTo>
                    <a:pt x="3634" y="1263"/>
                    <a:pt x="4458" y="1136"/>
                    <a:pt x="4352" y="545"/>
                  </a:cubicBezTo>
                  <a:cubicBezTo>
                    <a:pt x="4285" y="184"/>
                    <a:pt x="3295" y="0"/>
                    <a:pt x="2561"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35"/>
            <p:cNvSpPr/>
            <p:nvPr/>
          </p:nvSpPr>
          <p:spPr>
            <a:xfrm>
              <a:off x="1848562" y="3025799"/>
              <a:ext cx="157256" cy="133763"/>
            </a:xfrm>
            <a:custGeom>
              <a:rect b="b" l="l" r="r" t="t"/>
              <a:pathLst>
                <a:path extrusionOk="0" h="3792" w="4458">
                  <a:moveTo>
                    <a:pt x="2561" y="0"/>
                  </a:moveTo>
                  <a:cubicBezTo>
                    <a:pt x="2137" y="0"/>
                    <a:pt x="1798" y="62"/>
                    <a:pt x="1775" y="186"/>
                  </a:cubicBezTo>
                  <a:cubicBezTo>
                    <a:pt x="1585" y="862"/>
                    <a:pt x="1564" y="2193"/>
                    <a:pt x="1078" y="2552"/>
                  </a:cubicBezTo>
                  <a:cubicBezTo>
                    <a:pt x="613" y="2932"/>
                    <a:pt x="0" y="3502"/>
                    <a:pt x="951" y="3756"/>
                  </a:cubicBezTo>
                  <a:cubicBezTo>
                    <a:pt x="1050" y="3780"/>
                    <a:pt x="1148" y="3791"/>
                    <a:pt x="1245" y="3791"/>
                  </a:cubicBezTo>
                  <a:cubicBezTo>
                    <a:pt x="2085" y="3791"/>
                    <a:pt x="2854" y="2945"/>
                    <a:pt x="3232" y="2150"/>
                  </a:cubicBezTo>
                  <a:cubicBezTo>
                    <a:pt x="3634" y="1263"/>
                    <a:pt x="4458" y="1136"/>
                    <a:pt x="4352" y="545"/>
                  </a:cubicBezTo>
                  <a:cubicBezTo>
                    <a:pt x="4285" y="184"/>
                    <a:pt x="3295" y="0"/>
                    <a:pt x="2561" y="0"/>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35"/>
            <p:cNvSpPr/>
            <p:nvPr/>
          </p:nvSpPr>
          <p:spPr>
            <a:xfrm>
              <a:off x="1815756" y="2007012"/>
              <a:ext cx="408379" cy="1071549"/>
            </a:xfrm>
            <a:custGeom>
              <a:rect b="b" l="l" r="r" t="t"/>
              <a:pathLst>
                <a:path extrusionOk="0" h="30377" w="11577">
                  <a:moveTo>
                    <a:pt x="8556" y="0"/>
                  </a:moveTo>
                  <a:cubicBezTo>
                    <a:pt x="8556" y="0"/>
                    <a:pt x="318" y="845"/>
                    <a:pt x="170" y="6020"/>
                  </a:cubicBezTo>
                  <a:cubicBezTo>
                    <a:pt x="1" y="11196"/>
                    <a:pt x="1881" y="14449"/>
                    <a:pt x="2092" y="17723"/>
                  </a:cubicBezTo>
                  <a:cubicBezTo>
                    <a:pt x="2282" y="20997"/>
                    <a:pt x="719" y="26173"/>
                    <a:pt x="719" y="26173"/>
                  </a:cubicBezTo>
                  <a:lnTo>
                    <a:pt x="2895" y="27609"/>
                  </a:lnTo>
                  <a:lnTo>
                    <a:pt x="7056" y="30376"/>
                  </a:lnTo>
                  <a:cubicBezTo>
                    <a:pt x="11577" y="20533"/>
                    <a:pt x="10542" y="9759"/>
                    <a:pt x="9486" y="4056"/>
                  </a:cubicBezTo>
                  <a:cubicBezTo>
                    <a:pt x="9021" y="1521"/>
                    <a:pt x="8556" y="0"/>
                    <a:pt x="8556"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35"/>
            <p:cNvSpPr/>
            <p:nvPr/>
          </p:nvSpPr>
          <p:spPr>
            <a:xfrm>
              <a:off x="1594475" y="2007012"/>
              <a:ext cx="555899" cy="1147566"/>
            </a:xfrm>
            <a:custGeom>
              <a:rect b="b" l="l" r="r" t="t"/>
              <a:pathLst>
                <a:path extrusionOk="0" h="32532" w="15759">
                  <a:moveTo>
                    <a:pt x="14829" y="0"/>
                  </a:moveTo>
                  <a:cubicBezTo>
                    <a:pt x="14829" y="0"/>
                    <a:pt x="6591" y="845"/>
                    <a:pt x="6443" y="6020"/>
                  </a:cubicBezTo>
                  <a:cubicBezTo>
                    <a:pt x="6274" y="11196"/>
                    <a:pt x="8154" y="14449"/>
                    <a:pt x="8344" y="17723"/>
                  </a:cubicBezTo>
                  <a:cubicBezTo>
                    <a:pt x="8555" y="20997"/>
                    <a:pt x="6992" y="26173"/>
                    <a:pt x="6992" y="26173"/>
                  </a:cubicBezTo>
                  <a:cubicBezTo>
                    <a:pt x="6380" y="27060"/>
                    <a:pt x="5323" y="28222"/>
                    <a:pt x="4795" y="28539"/>
                  </a:cubicBezTo>
                  <a:cubicBezTo>
                    <a:pt x="4795" y="28560"/>
                    <a:pt x="4774" y="28560"/>
                    <a:pt x="4753" y="28560"/>
                  </a:cubicBezTo>
                  <a:cubicBezTo>
                    <a:pt x="4527" y="28664"/>
                    <a:pt x="4258" y="28740"/>
                    <a:pt x="3970" y="28740"/>
                  </a:cubicBezTo>
                  <a:cubicBezTo>
                    <a:pt x="3908" y="28740"/>
                    <a:pt x="3845" y="28736"/>
                    <a:pt x="3781" y="28729"/>
                  </a:cubicBezTo>
                  <a:cubicBezTo>
                    <a:pt x="2980" y="28661"/>
                    <a:pt x="2137" y="27877"/>
                    <a:pt x="1509" y="27877"/>
                  </a:cubicBezTo>
                  <a:cubicBezTo>
                    <a:pt x="1359" y="27877"/>
                    <a:pt x="1221" y="27922"/>
                    <a:pt x="1099" y="28032"/>
                  </a:cubicBezTo>
                  <a:cubicBezTo>
                    <a:pt x="549" y="28496"/>
                    <a:pt x="676" y="29025"/>
                    <a:pt x="1120" y="29489"/>
                  </a:cubicBezTo>
                  <a:cubicBezTo>
                    <a:pt x="1076" y="29485"/>
                    <a:pt x="1034" y="29482"/>
                    <a:pt x="993" y="29482"/>
                  </a:cubicBezTo>
                  <a:cubicBezTo>
                    <a:pt x="838" y="29482"/>
                    <a:pt x="704" y="29520"/>
                    <a:pt x="570" y="29637"/>
                  </a:cubicBezTo>
                  <a:cubicBezTo>
                    <a:pt x="0" y="30123"/>
                    <a:pt x="127" y="30693"/>
                    <a:pt x="613" y="31158"/>
                  </a:cubicBezTo>
                  <a:cubicBezTo>
                    <a:pt x="211" y="31665"/>
                    <a:pt x="380" y="32151"/>
                    <a:pt x="824" y="32531"/>
                  </a:cubicBezTo>
                  <a:cubicBezTo>
                    <a:pt x="1331" y="32341"/>
                    <a:pt x="1880" y="32256"/>
                    <a:pt x="2429" y="32172"/>
                  </a:cubicBezTo>
                  <a:cubicBezTo>
                    <a:pt x="2683" y="32130"/>
                    <a:pt x="2915" y="32087"/>
                    <a:pt x="3169" y="32045"/>
                  </a:cubicBezTo>
                  <a:cubicBezTo>
                    <a:pt x="4225" y="31813"/>
                    <a:pt x="5260" y="31390"/>
                    <a:pt x="6168" y="30799"/>
                  </a:cubicBezTo>
                  <a:lnTo>
                    <a:pt x="6189" y="30778"/>
                  </a:lnTo>
                  <a:cubicBezTo>
                    <a:pt x="6295" y="30714"/>
                    <a:pt x="6401" y="30651"/>
                    <a:pt x="6506" y="30567"/>
                  </a:cubicBezTo>
                  <a:cubicBezTo>
                    <a:pt x="7584" y="29806"/>
                    <a:pt x="8513" y="28792"/>
                    <a:pt x="9168" y="27609"/>
                  </a:cubicBezTo>
                  <a:cubicBezTo>
                    <a:pt x="9421" y="27187"/>
                    <a:pt x="9611" y="26743"/>
                    <a:pt x="9780" y="26278"/>
                  </a:cubicBezTo>
                  <a:cubicBezTo>
                    <a:pt x="10435" y="24356"/>
                    <a:pt x="10435" y="22265"/>
                    <a:pt x="10414" y="20216"/>
                  </a:cubicBezTo>
                  <a:cubicBezTo>
                    <a:pt x="10393" y="18420"/>
                    <a:pt x="10372" y="16625"/>
                    <a:pt x="10351" y="14829"/>
                  </a:cubicBezTo>
                  <a:cubicBezTo>
                    <a:pt x="10330" y="13984"/>
                    <a:pt x="10330" y="13118"/>
                    <a:pt x="10583" y="12294"/>
                  </a:cubicBezTo>
                  <a:cubicBezTo>
                    <a:pt x="10963" y="11069"/>
                    <a:pt x="11893" y="10119"/>
                    <a:pt x="12717" y="9126"/>
                  </a:cubicBezTo>
                  <a:cubicBezTo>
                    <a:pt x="14005" y="7541"/>
                    <a:pt x="14829" y="5809"/>
                    <a:pt x="15759" y="4056"/>
                  </a:cubicBezTo>
                  <a:cubicBezTo>
                    <a:pt x="15294" y="1521"/>
                    <a:pt x="14829" y="0"/>
                    <a:pt x="14829" y="0"/>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35"/>
            <p:cNvSpPr/>
            <p:nvPr/>
          </p:nvSpPr>
          <p:spPr>
            <a:xfrm>
              <a:off x="1816532" y="2862898"/>
              <a:ext cx="299555" cy="179303"/>
            </a:xfrm>
            <a:custGeom>
              <a:rect b="b" l="l" r="r" t="t"/>
              <a:pathLst>
                <a:path extrusionOk="0" h="5083" w="8492">
                  <a:moveTo>
                    <a:pt x="615" y="1"/>
                  </a:moveTo>
                  <a:cubicBezTo>
                    <a:pt x="503" y="1"/>
                    <a:pt x="390" y="48"/>
                    <a:pt x="317" y="135"/>
                  </a:cubicBezTo>
                  <a:cubicBezTo>
                    <a:pt x="127" y="347"/>
                    <a:pt x="63" y="558"/>
                    <a:pt x="21" y="706"/>
                  </a:cubicBezTo>
                  <a:cubicBezTo>
                    <a:pt x="0" y="854"/>
                    <a:pt x="63" y="1023"/>
                    <a:pt x="190" y="1107"/>
                  </a:cubicBezTo>
                  <a:cubicBezTo>
                    <a:pt x="1563" y="1994"/>
                    <a:pt x="6337" y="4402"/>
                    <a:pt x="7626" y="5036"/>
                  </a:cubicBezTo>
                  <a:cubicBezTo>
                    <a:pt x="7682" y="5068"/>
                    <a:pt x="7743" y="5082"/>
                    <a:pt x="7802" y="5082"/>
                  </a:cubicBezTo>
                  <a:cubicBezTo>
                    <a:pt x="7941" y="5082"/>
                    <a:pt x="8073" y="5001"/>
                    <a:pt x="8133" y="4867"/>
                  </a:cubicBezTo>
                  <a:cubicBezTo>
                    <a:pt x="8259" y="4635"/>
                    <a:pt x="8365" y="4381"/>
                    <a:pt x="8428" y="4212"/>
                  </a:cubicBezTo>
                  <a:cubicBezTo>
                    <a:pt x="8492" y="4022"/>
                    <a:pt x="8428" y="3832"/>
                    <a:pt x="8259" y="3748"/>
                  </a:cubicBezTo>
                  <a:cubicBezTo>
                    <a:pt x="6548" y="2691"/>
                    <a:pt x="1880" y="537"/>
                    <a:pt x="760" y="30"/>
                  </a:cubicBezTo>
                  <a:cubicBezTo>
                    <a:pt x="715" y="10"/>
                    <a:pt x="665" y="1"/>
                    <a:pt x="615"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35"/>
            <p:cNvSpPr/>
            <p:nvPr/>
          </p:nvSpPr>
          <p:spPr>
            <a:xfrm>
              <a:off x="1515458" y="4414590"/>
              <a:ext cx="79792" cy="29102"/>
            </a:xfrm>
            <a:custGeom>
              <a:rect b="b" l="l" r="r" t="t"/>
              <a:pathLst>
                <a:path extrusionOk="0" h="825" w="2262">
                  <a:moveTo>
                    <a:pt x="1" y="1"/>
                  </a:moveTo>
                  <a:lnTo>
                    <a:pt x="1" y="613"/>
                  </a:lnTo>
                  <a:lnTo>
                    <a:pt x="2113" y="825"/>
                  </a:lnTo>
                  <a:lnTo>
                    <a:pt x="2261" y="318"/>
                  </a:lnTo>
                  <a:lnTo>
                    <a:pt x="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35"/>
            <p:cNvSpPr/>
            <p:nvPr/>
          </p:nvSpPr>
          <p:spPr>
            <a:xfrm>
              <a:off x="1629468" y="4420551"/>
              <a:ext cx="266079" cy="28361"/>
            </a:xfrm>
            <a:custGeom>
              <a:rect b="b" l="l" r="r" t="t"/>
              <a:pathLst>
                <a:path extrusionOk="0" h="804" w="7543">
                  <a:moveTo>
                    <a:pt x="1" y="1"/>
                  </a:moveTo>
                  <a:lnTo>
                    <a:pt x="85" y="656"/>
                  </a:lnTo>
                  <a:lnTo>
                    <a:pt x="7373" y="803"/>
                  </a:lnTo>
                  <a:lnTo>
                    <a:pt x="7542" y="444"/>
                  </a:lnTo>
                  <a:lnTo>
                    <a:pt x="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35"/>
            <p:cNvSpPr/>
            <p:nvPr/>
          </p:nvSpPr>
          <p:spPr>
            <a:xfrm>
              <a:off x="1503535" y="4190556"/>
              <a:ext cx="406156" cy="245690"/>
            </a:xfrm>
            <a:custGeom>
              <a:rect b="b" l="l" r="r" t="t"/>
              <a:pathLst>
                <a:path extrusionOk="0" h="6965" w="11514">
                  <a:moveTo>
                    <a:pt x="2912" y="1"/>
                  </a:moveTo>
                  <a:cubicBezTo>
                    <a:pt x="2157" y="1"/>
                    <a:pt x="1301" y="245"/>
                    <a:pt x="529" y="1050"/>
                  </a:cubicBezTo>
                  <a:cubicBezTo>
                    <a:pt x="529" y="1050"/>
                    <a:pt x="1" y="5063"/>
                    <a:pt x="339" y="6352"/>
                  </a:cubicBezTo>
                  <a:cubicBezTo>
                    <a:pt x="339" y="6352"/>
                    <a:pt x="1771" y="6672"/>
                    <a:pt x="2482" y="6672"/>
                  </a:cubicBezTo>
                  <a:cubicBezTo>
                    <a:pt x="2524" y="6672"/>
                    <a:pt x="2563" y="6671"/>
                    <a:pt x="2599" y="6669"/>
                  </a:cubicBezTo>
                  <a:cubicBezTo>
                    <a:pt x="2599" y="6669"/>
                    <a:pt x="2954" y="5566"/>
                    <a:pt x="3130" y="5566"/>
                  </a:cubicBezTo>
                  <a:cubicBezTo>
                    <a:pt x="3137" y="5566"/>
                    <a:pt x="3143" y="5567"/>
                    <a:pt x="3148" y="5570"/>
                  </a:cubicBezTo>
                  <a:cubicBezTo>
                    <a:pt x="3317" y="5676"/>
                    <a:pt x="3275" y="6542"/>
                    <a:pt x="3824" y="6669"/>
                  </a:cubicBezTo>
                  <a:cubicBezTo>
                    <a:pt x="4374" y="6795"/>
                    <a:pt x="10563" y="6964"/>
                    <a:pt x="11112" y="6964"/>
                  </a:cubicBezTo>
                  <a:cubicBezTo>
                    <a:pt x="11112" y="6964"/>
                    <a:pt x="11514" y="6014"/>
                    <a:pt x="11112" y="5655"/>
                  </a:cubicBezTo>
                  <a:cubicBezTo>
                    <a:pt x="10690" y="5274"/>
                    <a:pt x="10056" y="5655"/>
                    <a:pt x="8683" y="5063"/>
                  </a:cubicBezTo>
                  <a:cubicBezTo>
                    <a:pt x="7331" y="4493"/>
                    <a:pt x="5493" y="2930"/>
                    <a:pt x="5240" y="2549"/>
                  </a:cubicBezTo>
                  <a:cubicBezTo>
                    <a:pt x="5007" y="2169"/>
                    <a:pt x="5007" y="585"/>
                    <a:pt x="5007" y="585"/>
                  </a:cubicBezTo>
                  <a:cubicBezTo>
                    <a:pt x="5007" y="585"/>
                    <a:pt x="4080" y="1"/>
                    <a:pt x="291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35"/>
            <p:cNvSpPr/>
            <p:nvPr/>
          </p:nvSpPr>
          <p:spPr>
            <a:xfrm>
              <a:off x="1497573" y="4094501"/>
              <a:ext cx="217647" cy="142687"/>
            </a:xfrm>
            <a:custGeom>
              <a:rect b="b" l="l" r="r" t="t"/>
              <a:pathLst>
                <a:path extrusionOk="0" h="4045" w="6170">
                  <a:moveTo>
                    <a:pt x="2829" y="0"/>
                  </a:moveTo>
                  <a:cubicBezTo>
                    <a:pt x="1851" y="0"/>
                    <a:pt x="999" y="156"/>
                    <a:pt x="592" y="646"/>
                  </a:cubicBezTo>
                  <a:cubicBezTo>
                    <a:pt x="402" y="858"/>
                    <a:pt x="761" y="1829"/>
                    <a:pt x="761" y="2378"/>
                  </a:cubicBezTo>
                  <a:cubicBezTo>
                    <a:pt x="761" y="2928"/>
                    <a:pt x="1" y="3836"/>
                    <a:pt x="550" y="4005"/>
                  </a:cubicBezTo>
                  <a:cubicBezTo>
                    <a:pt x="603" y="4021"/>
                    <a:pt x="657" y="4029"/>
                    <a:pt x="710" y="4029"/>
                  </a:cubicBezTo>
                  <a:cubicBezTo>
                    <a:pt x="1125" y="4029"/>
                    <a:pt x="1548" y="3588"/>
                    <a:pt x="2032" y="3588"/>
                  </a:cubicBezTo>
                  <a:cubicBezTo>
                    <a:pt x="2127" y="3588"/>
                    <a:pt x="2224" y="3605"/>
                    <a:pt x="2325" y="3646"/>
                  </a:cubicBezTo>
                  <a:cubicBezTo>
                    <a:pt x="2771" y="3827"/>
                    <a:pt x="3143" y="4045"/>
                    <a:pt x="3502" y="4045"/>
                  </a:cubicBezTo>
                  <a:cubicBezTo>
                    <a:pt x="3688" y="4045"/>
                    <a:pt x="3870" y="3987"/>
                    <a:pt x="4057" y="3836"/>
                  </a:cubicBezTo>
                  <a:cubicBezTo>
                    <a:pt x="4606" y="3392"/>
                    <a:pt x="5155" y="3561"/>
                    <a:pt x="5662" y="3435"/>
                  </a:cubicBezTo>
                  <a:cubicBezTo>
                    <a:pt x="6169" y="3308"/>
                    <a:pt x="5493" y="2716"/>
                    <a:pt x="5514" y="1998"/>
                  </a:cubicBezTo>
                  <a:cubicBezTo>
                    <a:pt x="5557" y="1301"/>
                    <a:pt x="5895" y="266"/>
                    <a:pt x="4374" y="97"/>
                  </a:cubicBezTo>
                  <a:cubicBezTo>
                    <a:pt x="3854" y="40"/>
                    <a:pt x="3326" y="0"/>
                    <a:pt x="2829"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35"/>
            <p:cNvSpPr/>
            <p:nvPr/>
          </p:nvSpPr>
          <p:spPr>
            <a:xfrm>
              <a:off x="1595215" y="4165017"/>
              <a:ext cx="93161" cy="140112"/>
            </a:xfrm>
            <a:custGeom>
              <a:rect b="b" l="l" r="r" t="t"/>
              <a:pathLst>
                <a:path extrusionOk="0" h="3972" w="2641">
                  <a:moveTo>
                    <a:pt x="1810" y="1"/>
                  </a:moveTo>
                  <a:cubicBezTo>
                    <a:pt x="1700" y="1"/>
                    <a:pt x="1570" y="8"/>
                    <a:pt x="1416" y="20"/>
                  </a:cubicBezTo>
                  <a:cubicBezTo>
                    <a:pt x="402" y="105"/>
                    <a:pt x="0" y="147"/>
                    <a:pt x="190" y="1372"/>
                  </a:cubicBezTo>
                  <a:cubicBezTo>
                    <a:pt x="402" y="2597"/>
                    <a:pt x="803" y="3780"/>
                    <a:pt x="1056" y="3949"/>
                  </a:cubicBezTo>
                  <a:cubicBezTo>
                    <a:pt x="1078" y="3965"/>
                    <a:pt x="1108" y="3972"/>
                    <a:pt x="1146" y="3972"/>
                  </a:cubicBezTo>
                  <a:cubicBezTo>
                    <a:pt x="1523" y="3972"/>
                    <a:pt x="2641" y="3273"/>
                    <a:pt x="2641" y="3273"/>
                  </a:cubicBezTo>
                  <a:cubicBezTo>
                    <a:pt x="2641" y="3273"/>
                    <a:pt x="2345" y="1753"/>
                    <a:pt x="2387" y="929"/>
                  </a:cubicBezTo>
                  <a:cubicBezTo>
                    <a:pt x="2405" y="228"/>
                    <a:pt x="2438" y="1"/>
                    <a:pt x="181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35"/>
            <p:cNvSpPr/>
            <p:nvPr/>
          </p:nvSpPr>
          <p:spPr>
            <a:xfrm>
              <a:off x="1592958" y="4258461"/>
              <a:ext cx="150554" cy="107730"/>
            </a:xfrm>
            <a:custGeom>
              <a:rect b="b" l="l" r="r" t="t"/>
              <a:pathLst>
                <a:path extrusionOk="0" h="3054" w="4268">
                  <a:moveTo>
                    <a:pt x="2955" y="1"/>
                  </a:moveTo>
                  <a:cubicBezTo>
                    <a:pt x="2921" y="1"/>
                    <a:pt x="2886" y="4"/>
                    <a:pt x="2853" y="12"/>
                  </a:cubicBezTo>
                  <a:cubicBezTo>
                    <a:pt x="1986" y="96"/>
                    <a:pt x="1057" y="413"/>
                    <a:pt x="529" y="603"/>
                  </a:cubicBezTo>
                  <a:cubicBezTo>
                    <a:pt x="212" y="730"/>
                    <a:pt x="1" y="1047"/>
                    <a:pt x="22" y="1385"/>
                  </a:cubicBezTo>
                  <a:cubicBezTo>
                    <a:pt x="85" y="2145"/>
                    <a:pt x="529" y="2631"/>
                    <a:pt x="846" y="2885"/>
                  </a:cubicBezTo>
                  <a:cubicBezTo>
                    <a:pt x="973" y="2997"/>
                    <a:pt x="1137" y="3054"/>
                    <a:pt x="1301" y="3054"/>
                  </a:cubicBezTo>
                  <a:cubicBezTo>
                    <a:pt x="1383" y="3054"/>
                    <a:pt x="1465" y="3040"/>
                    <a:pt x="1543" y="3011"/>
                  </a:cubicBezTo>
                  <a:cubicBezTo>
                    <a:pt x="2409" y="2779"/>
                    <a:pt x="3254" y="2335"/>
                    <a:pt x="3782" y="2040"/>
                  </a:cubicBezTo>
                  <a:cubicBezTo>
                    <a:pt x="4141" y="1829"/>
                    <a:pt x="4268" y="1385"/>
                    <a:pt x="4078" y="1026"/>
                  </a:cubicBezTo>
                  <a:cubicBezTo>
                    <a:pt x="3867" y="624"/>
                    <a:pt x="3592" y="350"/>
                    <a:pt x="3402" y="181"/>
                  </a:cubicBezTo>
                  <a:cubicBezTo>
                    <a:pt x="3280" y="77"/>
                    <a:pt x="3116" y="1"/>
                    <a:pt x="2955" y="1"/>
                  </a:cubicBezTo>
                  <a:close/>
                </a:path>
              </a:pathLst>
            </a:custGeom>
            <a:solidFill>
              <a:srgbClr val="F16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35"/>
            <p:cNvSpPr/>
            <p:nvPr/>
          </p:nvSpPr>
          <p:spPr>
            <a:xfrm>
              <a:off x="1619061" y="4277474"/>
              <a:ext cx="97641" cy="69315"/>
            </a:xfrm>
            <a:custGeom>
              <a:rect b="b" l="l" r="r" t="t"/>
              <a:pathLst>
                <a:path extrusionOk="0" h="1965" w="2768">
                  <a:moveTo>
                    <a:pt x="1838" y="1"/>
                  </a:moveTo>
                  <a:cubicBezTo>
                    <a:pt x="1289" y="64"/>
                    <a:pt x="697" y="254"/>
                    <a:pt x="338" y="402"/>
                  </a:cubicBezTo>
                  <a:cubicBezTo>
                    <a:pt x="148" y="466"/>
                    <a:pt x="0" y="677"/>
                    <a:pt x="21" y="888"/>
                  </a:cubicBezTo>
                  <a:cubicBezTo>
                    <a:pt x="64" y="1395"/>
                    <a:pt x="338" y="1712"/>
                    <a:pt x="549" y="1860"/>
                  </a:cubicBezTo>
                  <a:cubicBezTo>
                    <a:pt x="636" y="1932"/>
                    <a:pt x="742" y="1965"/>
                    <a:pt x="848" y="1965"/>
                  </a:cubicBezTo>
                  <a:cubicBezTo>
                    <a:pt x="897" y="1965"/>
                    <a:pt x="946" y="1958"/>
                    <a:pt x="993" y="1944"/>
                  </a:cubicBezTo>
                  <a:cubicBezTo>
                    <a:pt x="1563" y="1796"/>
                    <a:pt x="2091" y="1522"/>
                    <a:pt x="2429" y="1311"/>
                  </a:cubicBezTo>
                  <a:cubicBezTo>
                    <a:pt x="2662" y="1184"/>
                    <a:pt x="2767" y="888"/>
                    <a:pt x="2641" y="656"/>
                  </a:cubicBezTo>
                  <a:cubicBezTo>
                    <a:pt x="2493" y="402"/>
                    <a:pt x="2324" y="233"/>
                    <a:pt x="2197" y="128"/>
                  </a:cubicBezTo>
                  <a:cubicBezTo>
                    <a:pt x="2113" y="43"/>
                    <a:pt x="1965" y="1"/>
                    <a:pt x="183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35"/>
            <p:cNvSpPr/>
            <p:nvPr/>
          </p:nvSpPr>
          <p:spPr>
            <a:xfrm>
              <a:off x="1544525" y="3945886"/>
              <a:ext cx="115526" cy="208052"/>
            </a:xfrm>
            <a:custGeom>
              <a:rect b="b" l="l" r="r" t="t"/>
              <a:pathLst>
                <a:path extrusionOk="0" h="5898" w="3275">
                  <a:moveTo>
                    <a:pt x="1" y="1"/>
                  </a:moveTo>
                  <a:cubicBezTo>
                    <a:pt x="1" y="85"/>
                    <a:pt x="149" y="3740"/>
                    <a:pt x="191" y="5071"/>
                  </a:cubicBezTo>
                  <a:cubicBezTo>
                    <a:pt x="191" y="5366"/>
                    <a:pt x="402" y="5641"/>
                    <a:pt x="698" y="5746"/>
                  </a:cubicBezTo>
                  <a:cubicBezTo>
                    <a:pt x="944" y="5822"/>
                    <a:pt x="1257" y="5898"/>
                    <a:pt x="1607" y="5898"/>
                  </a:cubicBezTo>
                  <a:cubicBezTo>
                    <a:pt x="1649" y="5898"/>
                    <a:pt x="1691" y="5897"/>
                    <a:pt x="1733" y="5894"/>
                  </a:cubicBezTo>
                  <a:cubicBezTo>
                    <a:pt x="2092" y="5894"/>
                    <a:pt x="2472" y="5852"/>
                    <a:pt x="2853" y="5662"/>
                  </a:cubicBezTo>
                  <a:cubicBezTo>
                    <a:pt x="3106" y="5556"/>
                    <a:pt x="3275" y="5282"/>
                    <a:pt x="3275" y="5007"/>
                  </a:cubicBezTo>
                  <a:lnTo>
                    <a:pt x="3275" y="170"/>
                  </a:lnTo>
                  <a:lnTo>
                    <a:pt x="1"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35"/>
            <p:cNvSpPr/>
            <p:nvPr/>
          </p:nvSpPr>
          <p:spPr>
            <a:xfrm>
              <a:off x="1544525" y="3945886"/>
              <a:ext cx="115526" cy="208052"/>
            </a:xfrm>
            <a:custGeom>
              <a:rect b="b" l="l" r="r" t="t"/>
              <a:pathLst>
                <a:path extrusionOk="0" h="5898" w="3275">
                  <a:moveTo>
                    <a:pt x="1" y="1"/>
                  </a:moveTo>
                  <a:cubicBezTo>
                    <a:pt x="1" y="85"/>
                    <a:pt x="149" y="3740"/>
                    <a:pt x="191" y="5071"/>
                  </a:cubicBezTo>
                  <a:cubicBezTo>
                    <a:pt x="191" y="5366"/>
                    <a:pt x="402" y="5641"/>
                    <a:pt x="698" y="5746"/>
                  </a:cubicBezTo>
                  <a:cubicBezTo>
                    <a:pt x="944" y="5822"/>
                    <a:pt x="1257" y="5898"/>
                    <a:pt x="1607" y="5898"/>
                  </a:cubicBezTo>
                  <a:cubicBezTo>
                    <a:pt x="1649" y="5898"/>
                    <a:pt x="1691" y="5897"/>
                    <a:pt x="1733" y="5894"/>
                  </a:cubicBezTo>
                  <a:cubicBezTo>
                    <a:pt x="1648" y="5662"/>
                    <a:pt x="1585" y="5409"/>
                    <a:pt x="1522" y="5155"/>
                  </a:cubicBezTo>
                  <a:cubicBezTo>
                    <a:pt x="1458" y="4902"/>
                    <a:pt x="1416" y="4627"/>
                    <a:pt x="1501" y="4373"/>
                  </a:cubicBezTo>
                  <a:cubicBezTo>
                    <a:pt x="1648" y="3888"/>
                    <a:pt x="2536" y="4014"/>
                    <a:pt x="3275" y="3972"/>
                  </a:cubicBezTo>
                  <a:lnTo>
                    <a:pt x="3275" y="170"/>
                  </a:lnTo>
                  <a:lnTo>
                    <a:pt x="1" y="1"/>
                  </a:lnTo>
                  <a:close/>
                </a:path>
              </a:pathLst>
            </a:custGeom>
            <a:solidFill>
              <a:srgbClr val="9A27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35"/>
            <p:cNvSpPr/>
            <p:nvPr/>
          </p:nvSpPr>
          <p:spPr>
            <a:xfrm>
              <a:off x="809071" y="4190556"/>
              <a:ext cx="406121" cy="245690"/>
            </a:xfrm>
            <a:custGeom>
              <a:rect b="b" l="l" r="r" t="t"/>
              <a:pathLst>
                <a:path extrusionOk="0" h="6965" w="11513">
                  <a:moveTo>
                    <a:pt x="8607" y="1"/>
                  </a:moveTo>
                  <a:cubicBezTo>
                    <a:pt x="7434" y="1"/>
                    <a:pt x="6507" y="585"/>
                    <a:pt x="6507" y="585"/>
                  </a:cubicBezTo>
                  <a:cubicBezTo>
                    <a:pt x="6507" y="585"/>
                    <a:pt x="6507" y="2169"/>
                    <a:pt x="6274" y="2549"/>
                  </a:cubicBezTo>
                  <a:cubicBezTo>
                    <a:pt x="6021" y="2930"/>
                    <a:pt x="4183" y="4493"/>
                    <a:pt x="2831" y="5063"/>
                  </a:cubicBezTo>
                  <a:cubicBezTo>
                    <a:pt x="1479" y="5655"/>
                    <a:pt x="824" y="5274"/>
                    <a:pt x="423" y="5655"/>
                  </a:cubicBezTo>
                  <a:cubicBezTo>
                    <a:pt x="0" y="6014"/>
                    <a:pt x="423" y="6964"/>
                    <a:pt x="423" y="6964"/>
                  </a:cubicBezTo>
                  <a:cubicBezTo>
                    <a:pt x="951" y="6964"/>
                    <a:pt x="7161" y="6795"/>
                    <a:pt x="7690" y="6669"/>
                  </a:cubicBezTo>
                  <a:cubicBezTo>
                    <a:pt x="8239" y="6542"/>
                    <a:pt x="8218" y="5676"/>
                    <a:pt x="8387" y="5570"/>
                  </a:cubicBezTo>
                  <a:cubicBezTo>
                    <a:pt x="8392" y="5567"/>
                    <a:pt x="8399" y="5566"/>
                    <a:pt x="8405" y="5566"/>
                  </a:cubicBezTo>
                  <a:cubicBezTo>
                    <a:pt x="8580" y="5566"/>
                    <a:pt x="8915" y="6669"/>
                    <a:pt x="8915" y="6669"/>
                  </a:cubicBezTo>
                  <a:cubicBezTo>
                    <a:pt x="8951" y="6671"/>
                    <a:pt x="8990" y="6672"/>
                    <a:pt x="9032" y="6672"/>
                  </a:cubicBezTo>
                  <a:cubicBezTo>
                    <a:pt x="9743" y="6672"/>
                    <a:pt x="11175" y="6352"/>
                    <a:pt x="11175" y="6352"/>
                  </a:cubicBezTo>
                  <a:cubicBezTo>
                    <a:pt x="11513" y="5063"/>
                    <a:pt x="11006" y="1050"/>
                    <a:pt x="11006" y="1050"/>
                  </a:cubicBezTo>
                  <a:cubicBezTo>
                    <a:pt x="10226" y="245"/>
                    <a:pt x="9365" y="1"/>
                    <a:pt x="860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35"/>
            <p:cNvSpPr/>
            <p:nvPr/>
          </p:nvSpPr>
          <p:spPr>
            <a:xfrm>
              <a:off x="1003544" y="4094501"/>
              <a:ext cx="217611" cy="142687"/>
            </a:xfrm>
            <a:custGeom>
              <a:rect b="b" l="l" r="r" t="t"/>
              <a:pathLst>
                <a:path extrusionOk="0" h="4045" w="6169">
                  <a:moveTo>
                    <a:pt x="3347" y="0"/>
                  </a:moveTo>
                  <a:cubicBezTo>
                    <a:pt x="2854" y="0"/>
                    <a:pt x="2330" y="40"/>
                    <a:pt x="1817" y="97"/>
                  </a:cubicBezTo>
                  <a:cubicBezTo>
                    <a:pt x="275" y="266"/>
                    <a:pt x="613" y="1301"/>
                    <a:pt x="656" y="1998"/>
                  </a:cubicBezTo>
                  <a:cubicBezTo>
                    <a:pt x="677" y="2716"/>
                    <a:pt x="1" y="3308"/>
                    <a:pt x="508" y="3435"/>
                  </a:cubicBezTo>
                  <a:cubicBezTo>
                    <a:pt x="1036" y="3561"/>
                    <a:pt x="1564" y="3392"/>
                    <a:pt x="2113" y="3836"/>
                  </a:cubicBezTo>
                  <a:cubicBezTo>
                    <a:pt x="2300" y="3987"/>
                    <a:pt x="2482" y="4045"/>
                    <a:pt x="2668" y="4045"/>
                  </a:cubicBezTo>
                  <a:cubicBezTo>
                    <a:pt x="3027" y="4045"/>
                    <a:pt x="3399" y="3827"/>
                    <a:pt x="3845" y="3646"/>
                  </a:cubicBezTo>
                  <a:cubicBezTo>
                    <a:pt x="3949" y="3605"/>
                    <a:pt x="4049" y="3588"/>
                    <a:pt x="4145" y="3588"/>
                  </a:cubicBezTo>
                  <a:cubicBezTo>
                    <a:pt x="4637" y="3588"/>
                    <a:pt x="5048" y="4029"/>
                    <a:pt x="5461" y="4029"/>
                  </a:cubicBezTo>
                  <a:cubicBezTo>
                    <a:pt x="5514" y="4029"/>
                    <a:pt x="5567" y="4021"/>
                    <a:pt x="5620" y="4005"/>
                  </a:cubicBezTo>
                  <a:cubicBezTo>
                    <a:pt x="6169" y="3836"/>
                    <a:pt x="5409" y="2928"/>
                    <a:pt x="5409" y="2378"/>
                  </a:cubicBezTo>
                  <a:cubicBezTo>
                    <a:pt x="5409" y="1829"/>
                    <a:pt x="5768" y="858"/>
                    <a:pt x="5578" y="646"/>
                  </a:cubicBezTo>
                  <a:cubicBezTo>
                    <a:pt x="5171" y="156"/>
                    <a:pt x="4319" y="0"/>
                    <a:pt x="3347"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35"/>
            <p:cNvSpPr/>
            <p:nvPr/>
          </p:nvSpPr>
          <p:spPr>
            <a:xfrm>
              <a:off x="1030388" y="4165017"/>
              <a:ext cx="93161" cy="140112"/>
            </a:xfrm>
            <a:custGeom>
              <a:rect b="b" l="l" r="r" t="t"/>
              <a:pathLst>
                <a:path extrusionOk="0" h="3972" w="2641">
                  <a:moveTo>
                    <a:pt x="831" y="1"/>
                  </a:moveTo>
                  <a:cubicBezTo>
                    <a:pt x="203" y="1"/>
                    <a:pt x="239" y="228"/>
                    <a:pt x="275" y="929"/>
                  </a:cubicBezTo>
                  <a:cubicBezTo>
                    <a:pt x="296" y="1753"/>
                    <a:pt x="0" y="3273"/>
                    <a:pt x="0" y="3273"/>
                  </a:cubicBezTo>
                  <a:cubicBezTo>
                    <a:pt x="0" y="3273"/>
                    <a:pt x="1118" y="3972"/>
                    <a:pt x="1495" y="3972"/>
                  </a:cubicBezTo>
                  <a:cubicBezTo>
                    <a:pt x="1533" y="3972"/>
                    <a:pt x="1563" y="3965"/>
                    <a:pt x="1585" y="3949"/>
                  </a:cubicBezTo>
                  <a:cubicBezTo>
                    <a:pt x="1838" y="3780"/>
                    <a:pt x="2239" y="2597"/>
                    <a:pt x="2451" y="1372"/>
                  </a:cubicBezTo>
                  <a:cubicBezTo>
                    <a:pt x="2641" y="147"/>
                    <a:pt x="2239" y="105"/>
                    <a:pt x="1225" y="20"/>
                  </a:cubicBezTo>
                  <a:cubicBezTo>
                    <a:pt x="1071" y="8"/>
                    <a:pt x="941" y="1"/>
                    <a:pt x="831"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35"/>
            <p:cNvSpPr/>
            <p:nvPr/>
          </p:nvSpPr>
          <p:spPr>
            <a:xfrm>
              <a:off x="975253" y="4258461"/>
              <a:ext cx="150554" cy="107730"/>
            </a:xfrm>
            <a:custGeom>
              <a:rect b="b" l="l" r="r" t="t"/>
              <a:pathLst>
                <a:path extrusionOk="0" h="3054" w="4268">
                  <a:moveTo>
                    <a:pt x="1313" y="1"/>
                  </a:moveTo>
                  <a:cubicBezTo>
                    <a:pt x="1152" y="1"/>
                    <a:pt x="988" y="77"/>
                    <a:pt x="866" y="181"/>
                  </a:cubicBezTo>
                  <a:cubicBezTo>
                    <a:pt x="676" y="350"/>
                    <a:pt x="401" y="624"/>
                    <a:pt x="190" y="1026"/>
                  </a:cubicBezTo>
                  <a:cubicBezTo>
                    <a:pt x="0" y="1385"/>
                    <a:pt x="148" y="1829"/>
                    <a:pt x="486" y="2040"/>
                  </a:cubicBezTo>
                  <a:cubicBezTo>
                    <a:pt x="1014" y="2335"/>
                    <a:pt x="1859" y="2779"/>
                    <a:pt x="2725" y="3011"/>
                  </a:cubicBezTo>
                  <a:cubicBezTo>
                    <a:pt x="2810" y="3040"/>
                    <a:pt x="2894" y="3054"/>
                    <a:pt x="2976" y="3054"/>
                  </a:cubicBezTo>
                  <a:cubicBezTo>
                    <a:pt x="3141" y="3054"/>
                    <a:pt x="3295" y="2997"/>
                    <a:pt x="3422" y="2885"/>
                  </a:cubicBezTo>
                  <a:cubicBezTo>
                    <a:pt x="3739" y="2631"/>
                    <a:pt x="4183" y="2145"/>
                    <a:pt x="4246" y="1385"/>
                  </a:cubicBezTo>
                  <a:cubicBezTo>
                    <a:pt x="4267" y="1047"/>
                    <a:pt x="4056" y="730"/>
                    <a:pt x="3739" y="603"/>
                  </a:cubicBezTo>
                  <a:cubicBezTo>
                    <a:pt x="3211" y="413"/>
                    <a:pt x="2281" y="96"/>
                    <a:pt x="1415" y="12"/>
                  </a:cubicBezTo>
                  <a:cubicBezTo>
                    <a:pt x="1382" y="4"/>
                    <a:pt x="1347" y="1"/>
                    <a:pt x="1313" y="1"/>
                  </a:cubicBezTo>
                  <a:close/>
                </a:path>
              </a:pathLst>
            </a:custGeom>
            <a:solidFill>
              <a:srgbClr val="F16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35"/>
            <p:cNvSpPr/>
            <p:nvPr/>
          </p:nvSpPr>
          <p:spPr>
            <a:xfrm>
              <a:off x="1002803" y="4277474"/>
              <a:ext cx="96900" cy="69315"/>
            </a:xfrm>
            <a:custGeom>
              <a:rect b="b" l="l" r="r" t="t"/>
              <a:pathLst>
                <a:path extrusionOk="0" h="1965" w="2747">
                  <a:moveTo>
                    <a:pt x="909" y="1"/>
                  </a:moveTo>
                  <a:cubicBezTo>
                    <a:pt x="782" y="1"/>
                    <a:pt x="656" y="43"/>
                    <a:pt x="550" y="128"/>
                  </a:cubicBezTo>
                  <a:cubicBezTo>
                    <a:pt x="423" y="233"/>
                    <a:pt x="254" y="402"/>
                    <a:pt x="127" y="656"/>
                  </a:cubicBezTo>
                  <a:cubicBezTo>
                    <a:pt x="1" y="888"/>
                    <a:pt x="85" y="1184"/>
                    <a:pt x="318" y="1311"/>
                  </a:cubicBezTo>
                  <a:cubicBezTo>
                    <a:pt x="656" y="1522"/>
                    <a:pt x="1184" y="1796"/>
                    <a:pt x="1754" y="1944"/>
                  </a:cubicBezTo>
                  <a:cubicBezTo>
                    <a:pt x="1801" y="1958"/>
                    <a:pt x="1850" y="1965"/>
                    <a:pt x="1899" y="1965"/>
                  </a:cubicBezTo>
                  <a:cubicBezTo>
                    <a:pt x="2005" y="1965"/>
                    <a:pt x="2111" y="1932"/>
                    <a:pt x="2198" y="1860"/>
                  </a:cubicBezTo>
                  <a:cubicBezTo>
                    <a:pt x="2409" y="1712"/>
                    <a:pt x="2683" y="1395"/>
                    <a:pt x="2726" y="888"/>
                  </a:cubicBezTo>
                  <a:cubicBezTo>
                    <a:pt x="2747" y="677"/>
                    <a:pt x="2620" y="466"/>
                    <a:pt x="2409" y="402"/>
                  </a:cubicBezTo>
                  <a:cubicBezTo>
                    <a:pt x="2071" y="254"/>
                    <a:pt x="1479" y="64"/>
                    <a:pt x="909"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35"/>
            <p:cNvSpPr/>
            <p:nvPr/>
          </p:nvSpPr>
          <p:spPr>
            <a:xfrm>
              <a:off x="1123515" y="4414590"/>
              <a:ext cx="79792" cy="29102"/>
            </a:xfrm>
            <a:custGeom>
              <a:rect b="b" l="l" r="r" t="t"/>
              <a:pathLst>
                <a:path extrusionOk="0" h="825" w="2262">
                  <a:moveTo>
                    <a:pt x="2261" y="1"/>
                  </a:moveTo>
                  <a:lnTo>
                    <a:pt x="1" y="318"/>
                  </a:lnTo>
                  <a:lnTo>
                    <a:pt x="149" y="825"/>
                  </a:lnTo>
                  <a:lnTo>
                    <a:pt x="2261" y="613"/>
                  </a:lnTo>
                  <a:lnTo>
                    <a:pt x="2261"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35"/>
            <p:cNvSpPr/>
            <p:nvPr/>
          </p:nvSpPr>
          <p:spPr>
            <a:xfrm>
              <a:off x="823958" y="4420551"/>
              <a:ext cx="266079" cy="28361"/>
            </a:xfrm>
            <a:custGeom>
              <a:rect b="b" l="l" r="r" t="t"/>
              <a:pathLst>
                <a:path extrusionOk="0" h="804" w="7543">
                  <a:moveTo>
                    <a:pt x="7542" y="1"/>
                  </a:moveTo>
                  <a:lnTo>
                    <a:pt x="1" y="444"/>
                  </a:lnTo>
                  <a:lnTo>
                    <a:pt x="170" y="803"/>
                  </a:lnTo>
                  <a:lnTo>
                    <a:pt x="7437" y="656"/>
                  </a:lnTo>
                  <a:lnTo>
                    <a:pt x="7542"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35"/>
            <p:cNvSpPr/>
            <p:nvPr/>
          </p:nvSpPr>
          <p:spPr>
            <a:xfrm>
              <a:off x="1058679" y="3945886"/>
              <a:ext cx="115561" cy="208264"/>
            </a:xfrm>
            <a:custGeom>
              <a:rect b="b" l="l" r="r" t="t"/>
              <a:pathLst>
                <a:path extrusionOk="0" h="5904" w="3276">
                  <a:moveTo>
                    <a:pt x="3275" y="1"/>
                  </a:moveTo>
                  <a:lnTo>
                    <a:pt x="1" y="170"/>
                  </a:lnTo>
                  <a:lnTo>
                    <a:pt x="1" y="5007"/>
                  </a:lnTo>
                  <a:cubicBezTo>
                    <a:pt x="1" y="5282"/>
                    <a:pt x="170" y="5556"/>
                    <a:pt x="423" y="5662"/>
                  </a:cubicBezTo>
                  <a:cubicBezTo>
                    <a:pt x="677" y="5789"/>
                    <a:pt x="909" y="5852"/>
                    <a:pt x="1142" y="5873"/>
                  </a:cubicBezTo>
                  <a:cubicBezTo>
                    <a:pt x="1287" y="5895"/>
                    <a:pt x="1428" y="5904"/>
                    <a:pt x="1564" y="5904"/>
                  </a:cubicBezTo>
                  <a:cubicBezTo>
                    <a:pt x="1961" y="5904"/>
                    <a:pt x="2310" y="5825"/>
                    <a:pt x="2578" y="5746"/>
                  </a:cubicBezTo>
                  <a:cubicBezTo>
                    <a:pt x="2874" y="5641"/>
                    <a:pt x="3085" y="5366"/>
                    <a:pt x="3085" y="5071"/>
                  </a:cubicBezTo>
                  <a:cubicBezTo>
                    <a:pt x="3106" y="4796"/>
                    <a:pt x="3106" y="4437"/>
                    <a:pt x="3127" y="4014"/>
                  </a:cubicBezTo>
                  <a:cubicBezTo>
                    <a:pt x="3191" y="2409"/>
                    <a:pt x="3275" y="64"/>
                    <a:pt x="3275"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35"/>
            <p:cNvSpPr/>
            <p:nvPr/>
          </p:nvSpPr>
          <p:spPr>
            <a:xfrm>
              <a:off x="1058679" y="3945886"/>
              <a:ext cx="115561" cy="207205"/>
            </a:xfrm>
            <a:custGeom>
              <a:rect b="b" l="l" r="r" t="t"/>
              <a:pathLst>
                <a:path extrusionOk="0" h="5874" w="3276">
                  <a:moveTo>
                    <a:pt x="3275" y="1"/>
                  </a:moveTo>
                  <a:lnTo>
                    <a:pt x="1" y="170"/>
                  </a:lnTo>
                  <a:lnTo>
                    <a:pt x="1" y="5007"/>
                  </a:lnTo>
                  <a:cubicBezTo>
                    <a:pt x="1" y="5282"/>
                    <a:pt x="170" y="5556"/>
                    <a:pt x="423" y="5662"/>
                  </a:cubicBezTo>
                  <a:cubicBezTo>
                    <a:pt x="677" y="5789"/>
                    <a:pt x="909" y="5852"/>
                    <a:pt x="1142" y="5873"/>
                  </a:cubicBezTo>
                  <a:cubicBezTo>
                    <a:pt x="1036" y="5493"/>
                    <a:pt x="973" y="5092"/>
                    <a:pt x="1015" y="4690"/>
                  </a:cubicBezTo>
                  <a:cubicBezTo>
                    <a:pt x="1036" y="4521"/>
                    <a:pt x="1099" y="4331"/>
                    <a:pt x="1247" y="4247"/>
                  </a:cubicBezTo>
                  <a:cubicBezTo>
                    <a:pt x="1476" y="4098"/>
                    <a:pt x="1784" y="4075"/>
                    <a:pt x="2103" y="4075"/>
                  </a:cubicBezTo>
                  <a:cubicBezTo>
                    <a:pt x="2244" y="4075"/>
                    <a:pt x="2388" y="4079"/>
                    <a:pt x="2528" y="4079"/>
                  </a:cubicBezTo>
                  <a:cubicBezTo>
                    <a:pt x="2744" y="4079"/>
                    <a:pt x="2951" y="4069"/>
                    <a:pt x="3127" y="4014"/>
                  </a:cubicBezTo>
                  <a:cubicBezTo>
                    <a:pt x="3191" y="2409"/>
                    <a:pt x="3275" y="64"/>
                    <a:pt x="3275" y="1"/>
                  </a:cubicBezTo>
                  <a:close/>
                </a:path>
              </a:pathLst>
            </a:custGeom>
            <a:solidFill>
              <a:srgbClr val="9A272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35"/>
            <p:cNvSpPr/>
            <p:nvPr/>
          </p:nvSpPr>
          <p:spPr>
            <a:xfrm>
              <a:off x="978957" y="2980929"/>
              <a:ext cx="747442" cy="1092396"/>
            </a:xfrm>
            <a:custGeom>
              <a:rect b="b" l="l" r="r" t="t"/>
              <a:pathLst>
                <a:path extrusionOk="0" h="30968" w="21189">
                  <a:moveTo>
                    <a:pt x="1712" y="0"/>
                  </a:moveTo>
                  <a:cubicBezTo>
                    <a:pt x="1712" y="0"/>
                    <a:pt x="1" y="6992"/>
                    <a:pt x="740" y="16181"/>
                  </a:cubicBezTo>
                  <a:cubicBezTo>
                    <a:pt x="1501" y="25370"/>
                    <a:pt x="972" y="30545"/>
                    <a:pt x="972" y="30545"/>
                  </a:cubicBezTo>
                  <a:lnTo>
                    <a:pt x="2219" y="30672"/>
                  </a:lnTo>
                  <a:lnTo>
                    <a:pt x="2599" y="29595"/>
                  </a:lnTo>
                  <a:lnTo>
                    <a:pt x="3169" y="30820"/>
                  </a:lnTo>
                  <a:lnTo>
                    <a:pt x="4099" y="30820"/>
                  </a:lnTo>
                  <a:lnTo>
                    <a:pt x="4373" y="29320"/>
                  </a:lnTo>
                  <a:cubicBezTo>
                    <a:pt x="4373" y="29320"/>
                    <a:pt x="4838" y="30609"/>
                    <a:pt x="5049" y="30820"/>
                  </a:cubicBezTo>
                  <a:cubicBezTo>
                    <a:pt x="5093" y="30868"/>
                    <a:pt x="5197" y="30887"/>
                    <a:pt x="5332" y="30887"/>
                  </a:cubicBezTo>
                  <a:cubicBezTo>
                    <a:pt x="5793" y="30887"/>
                    <a:pt x="6613" y="30672"/>
                    <a:pt x="6613" y="30672"/>
                  </a:cubicBezTo>
                  <a:cubicBezTo>
                    <a:pt x="6613" y="30672"/>
                    <a:pt x="5514" y="28306"/>
                    <a:pt x="5514" y="24631"/>
                  </a:cubicBezTo>
                  <a:cubicBezTo>
                    <a:pt x="5514" y="20955"/>
                    <a:pt x="7077" y="12168"/>
                    <a:pt x="7690" y="9823"/>
                  </a:cubicBezTo>
                  <a:cubicBezTo>
                    <a:pt x="8070" y="8365"/>
                    <a:pt x="8450" y="7647"/>
                    <a:pt x="9338" y="7267"/>
                  </a:cubicBezTo>
                  <a:cubicBezTo>
                    <a:pt x="9887" y="7056"/>
                    <a:pt x="10647" y="6950"/>
                    <a:pt x="11725" y="6908"/>
                  </a:cubicBezTo>
                  <a:cubicBezTo>
                    <a:pt x="11781" y="6905"/>
                    <a:pt x="11836" y="6904"/>
                    <a:pt x="11890" y="6904"/>
                  </a:cubicBezTo>
                  <a:cubicBezTo>
                    <a:pt x="14537" y="6904"/>
                    <a:pt x="15131" y="9895"/>
                    <a:pt x="15379" y="12379"/>
                  </a:cubicBezTo>
                  <a:cubicBezTo>
                    <a:pt x="15654" y="14893"/>
                    <a:pt x="16076" y="25856"/>
                    <a:pt x="13964" y="30419"/>
                  </a:cubicBezTo>
                  <a:cubicBezTo>
                    <a:pt x="13964" y="30419"/>
                    <a:pt x="15083" y="30672"/>
                    <a:pt x="15611" y="30757"/>
                  </a:cubicBezTo>
                  <a:lnTo>
                    <a:pt x="16351" y="29109"/>
                  </a:lnTo>
                  <a:lnTo>
                    <a:pt x="16477" y="30883"/>
                  </a:lnTo>
                  <a:cubicBezTo>
                    <a:pt x="16477" y="30883"/>
                    <a:pt x="16733" y="30961"/>
                    <a:pt x="17090" y="30961"/>
                  </a:cubicBezTo>
                  <a:cubicBezTo>
                    <a:pt x="17322" y="30961"/>
                    <a:pt x="17597" y="30928"/>
                    <a:pt x="17872" y="30820"/>
                  </a:cubicBezTo>
                  <a:cubicBezTo>
                    <a:pt x="17977" y="30799"/>
                    <a:pt x="18083" y="30736"/>
                    <a:pt x="18188" y="30672"/>
                  </a:cubicBezTo>
                  <a:lnTo>
                    <a:pt x="18442" y="29109"/>
                  </a:lnTo>
                  <a:cubicBezTo>
                    <a:pt x="18442" y="29109"/>
                    <a:pt x="18717" y="30419"/>
                    <a:pt x="18991" y="30968"/>
                  </a:cubicBezTo>
                  <a:cubicBezTo>
                    <a:pt x="18991" y="30968"/>
                    <a:pt x="19752" y="30947"/>
                    <a:pt x="20364" y="30757"/>
                  </a:cubicBezTo>
                  <a:cubicBezTo>
                    <a:pt x="20364" y="30757"/>
                    <a:pt x="19921" y="27820"/>
                    <a:pt x="20026" y="25032"/>
                  </a:cubicBezTo>
                  <a:cubicBezTo>
                    <a:pt x="20132" y="22497"/>
                    <a:pt x="21188" y="9759"/>
                    <a:pt x="20343" y="3063"/>
                  </a:cubicBezTo>
                  <a:cubicBezTo>
                    <a:pt x="20259" y="2408"/>
                    <a:pt x="20153" y="1796"/>
                    <a:pt x="20026" y="1268"/>
                  </a:cubicBezTo>
                  <a:lnTo>
                    <a:pt x="1712" y="0"/>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35"/>
            <p:cNvSpPr/>
            <p:nvPr/>
          </p:nvSpPr>
          <p:spPr>
            <a:xfrm>
              <a:off x="978957" y="2980929"/>
              <a:ext cx="717635" cy="1087211"/>
            </a:xfrm>
            <a:custGeom>
              <a:rect b="b" l="l" r="r" t="t"/>
              <a:pathLst>
                <a:path extrusionOk="0" h="30821" w="20344">
                  <a:moveTo>
                    <a:pt x="1712" y="0"/>
                  </a:moveTo>
                  <a:cubicBezTo>
                    <a:pt x="1712" y="0"/>
                    <a:pt x="1" y="6992"/>
                    <a:pt x="740" y="16181"/>
                  </a:cubicBezTo>
                  <a:cubicBezTo>
                    <a:pt x="1501" y="25370"/>
                    <a:pt x="972" y="30545"/>
                    <a:pt x="972" y="30545"/>
                  </a:cubicBezTo>
                  <a:lnTo>
                    <a:pt x="2219" y="30672"/>
                  </a:lnTo>
                  <a:lnTo>
                    <a:pt x="2599" y="29595"/>
                  </a:lnTo>
                  <a:lnTo>
                    <a:pt x="3169" y="30820"/>
                  </a:lnTo>
                  <a:lnTo>
                    <a:pt x="3845" y="30820"/>
                  </a:lnTo>
                  <a:cubicBezTo>
                    <a:pt x="2874" y="25771"/>
                    <a:pt x="3254" y="20469"/>
                    <a:pt x="3676" y="15315"/>
                  </a:cubicBezTo>
                  <a:cubicBezTo>
                    <a:pt x="3888" y="12675"/>
                    <a:pt x="4078" y="10055"/>
                    <a:pt x="4289" y="7436"/>
                  </a:cubicBezTo>
                  <a:cubicBezTo>
                    <a:pt x="4352" y="6570"/>
                    <a:pt x="4458" y="5640"/>
                    <a:pt x="4986" y="4943"/>
                  </a:cubicBezTo>
                  <a:cubicBezTo>
                    <a:pt x="5641" y="4098"/>
                    <a:pt x="6782" y="3824"/>
                    <a:pt x="7838" y="3718"/>
                  </a:cubicBezTo>
                  <a:cubicBezTo>
                    <a:pt x="8627" y="3630"/>
                    <a:pt x="9424" y="3600"/>
                    <a:pt x="10225" y="3600"/>
                  </a:cubicBezTo>
                  <a:cubicBezTo>
                    <a:pt x="11939" y="3600"/>
                    <a:pt x="13672" y="3737"/>
                    <a:pt x="15389" y="3737"/>
                  </a:cubicBezTo>
                  <a:cubicBezTo>
                    <a:pt x="16927" y="3737"/>
                    <a:pt x="18452" y="3627"/>
                    <a:pt x="19942" y="3211"/>
                  </a:cubicBezTo>
                  <a:cubicBezTo>
                    <a:pt x="20090" y="3169"/>
                    <a:pt x="20216" y="3127"/>
                    <a:pt x="20343" y="3063"/>
                  </a:cubicBezTo>
                  <a:cubicBezTo>
                    <a:pt x="20259" y="2408"/>
                    <a:pt x="20153" y="1796"/>
                    <a:pt x="20026" y="1268"/>
                  </a:cubicBezTo>
                  <a:lnTo>
                    <a:pt x="1712" y="0"/>
                  </a:lnTo>
                  <a:close/>
                </a:path>
              </a:pathLst>
            </a:custGeom>
            <a:solidFill>
              <a:srgbClr val="0E1131">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35"/>
            <p:cNvSpPr/>
            <p:nvPr/>
          </p:nvSpPr>
          <p:spPr>
            <a:xfrm>
              <a:off x="1308322" y="3195121"/>
              <a:ext cx="301072" cy="877995"/>
            </a:xfrm>
            <a:custGeom>
              <a:rect b="b" l="l" r="r" t="t"/>
              <a:pathLst>
                <a:path extrusionOk="0" h="24890" w="8535">
                  <a:moveTo>
                    <a:pt x="2356" y="1"/>
                  </a:moveTo>
                  <a:cubicBezTo>
                    <a:pt x="1000" y="1"/>
                    <a:pt x="311" y="471"/>
                    <a:pt x="1" y="1195"/>
                  </a:cubicBezTo>
                  <a:cubicBezTo>
                    <a:pt x="550" y="984"/>
                    <a:pt x="1310" y="878"/>
                    <a:pt x="2388" y="836"/>
                  </a:cubicBezTo>
                  <a:cubicBezTo>
                    <a:pt x="2444" y="833"/>
                    <a:pt x="2499" y="832"/>
                    <a:pt x="2553" y="832"/>
                  </a:cubicBezTo>
                  <a:cubicBezTo>
                    <a:pt x="5200" y="832"/>
                    <a:pt x="5794" y="3823"/>
                    <a:pt x="6042" y="6307"/>
                  </a:cubicBezTo>
                  <a:cubicBezTo>
                    <a:pt x="6317" y="8821"/>
                    <a:pt x="6739" y="19784"/>
                    <a:pt x="4627" y="24347"/>
                  </a:cubicBezTo>
                  <a:cubicBezTo>
                    <a:pt x="4627" y="24347"/>
                    <a:pt x="5746" y="24600"/>
                    <a:pt x="6274" y="24685"/>
                  </a:cubicBezTo>
                  <a:lnTo>
                    <a:pt x="7014" y="23037"/>
                  </a:lnTo>
                  <a:lnTo>
                    <a:pt x="7140" y="24811"/>
                  </a:lnTo>
                  <a:cubicBezTo>
                    <a:pt x="7140" y="24811"/>
                    <a:pt x="7396" y="24889"/>
                    <a:pt x="7753" y="24889"/>
                  </a:cubicBezTo>
                  <a:cubicBezTo>
                    <a:pt x="7985" y="24889"/>
                    <a:pt x="8260" y="24856"/>
                    <a:pt x="8535" y="24748"/>
                  </a:cubicBezTo>
                  <a:cubicBezTo>
                    <a:pt x="8492" y="24283"/>
                    <a:pt x="8429" y="23819"/>
                    <a:pt x="8366" y="23354"/>
                  </a:cubicBezTo>
                  <a:cubicBezTo>
                    <a:pt x="8091" y="20925"/>
                    <a:pt x="8049" y="18474"/>
                    <a:pt x="7985" y="16024"/>
                  </a:cubicBezTo>
                  <a:cubicBezTo>
                    <a:pt x="7922" y="12982"/>
                    <a:pt x="7880" y="9961"/>
                    <a:pt x="7816" y="6919"/>
                  </a:cubicBezTo>
                  <a:cubicBezTo>
                    <a:pt x="7774" y="5504"/>
                    <a:pt x="7732" y="4047"/>
                    <a:pt x="7119" y="2779"/>
                  </a:cubicBezTo>
                  <a:cubicBezTo>
                    <a:pt x="6422" y="1343"/>
                    <a:pt x="4965" y="287"/>
                    <a:pt x="3380" y="75"/>
                  </a:cubicBezTo>
                  <a:cubicBezTo>
                    <a:pt x="3002" y="25"/>
                    <a:pt x="2662" y="1"/>
                    <a:pt x="2356" y="1"/>
                  </a:cubicBezTo>
                  <a:close/>
                </a:path>
              </a:pathLst>
            </a:custGeom>
            <a:solidFill>
              <a:srgbClr val="0E1131">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35"/>
            <p:cNvSpPr/>
            <p:nvPr/>
          </p:nvSpPr>
          <p:spPr>
            <a:xfrm>
              <a:off x="1821718" y="1685830"/>
              <a:ext cx="324177" cy="672906"/>
            </a:xfrm>
            <a:custGeom>
              <a:rect b="b" l="l" r="r" t="t"/>
              <a:pathLst>
                <a:path extrusionOk="0" h="19076" w="9190">
                  <a:moveTo>
                    <a:pt x="1" y="1"/>
                  </a:moveTo>
                  <a:lnTo>
                    <a:pt x="1" y="19076"/>
                  </a:lnTo>
                  <a:cubicBezTo>
                    <a:pt x="2177" y="17977"/>
                    <a:pt x="3909" y="16625"/>
                    <a:pt x="5240" y="15294"/>
                  </a:cubicBezTo>
                  <a:cubicBezTo>
                    <a:pt x="8112" y="12443"/>
                    <a:pt x="9190" y="9697"/>
                    <a:pt x="9190" y="9697"/>
                  </a:cubicBezTo>
                  <a:cubicBezTo>
                    <a:pt x="8788" y="8852"/>
                    <a:pt x="8281" y="7922"/>
                    <a:pt x="7627" y="6972"/>
                  </a:cubicBezTo>
                  <a:cubicBezTo>
                    <a:pt x="7204" y="6296"/>
                    <a:pt x="6697" y="5620"/>
                    <a:pt x="6127" y="4944"/>
                  </a:cubicBezTo>
                  <a:cubicBezTo>
                    <a:pt x="5556" y="4268"/>
                    <a:pt x="4923" y="3613"/>
                    <a:pt x="4226" y="2958"/>
                  </a:cubicBezTo>
                  <a:cubicBezTo>
                    <a:pt x="4057" y="2831"/>
                    <a:pt x="3909" y="2683"/>
                    <a:pt x="3761" y="2557"/>
                  </a:cubicBezTo>
                  <a:cubicBezTo>
                    <a:pt x="2684" y="1648"/>
                    <a:pt x="1437" y="782"/>
                    <a:pt x="1"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35"/>
            <p:cNvSpPr/>
            <p:nvPr/>
          </p:nvSpPr>
          <p:spPr>
            <a:xfrm>
              <a:off x="1821718" y="1790174"/>
              <a:ext cx="216130" cy="236237"/>
            </a:xfrm>
            <a:custGeom>
              <a:rect b="b" l="l" r="r" t="t"/>
              <a:pathLst>
                <a:path extrusionOk="0" h="6697" w="6127">
                  <a:moveTo>
                    <a:pt x="4226" y="0"/>
                  </a:moveTo>
                  <a:cubicBezTo>
                    <a:pt x="4183" y="63"/>
                    <a:pt x="4141" y="148"/>
                    <a:pt x="4078" y="232"/>
                  </a:cubicBezTo>
                  <a:cubicBezTo>
                    <a:pt x="3655" y="908"/>
                    <a:pt x="2663" y="2091"/>
                    <a:pt x="1" y="3380"/>
                  </a:cubicBezTo>
                  <a:lnTo>
                    <a:pt x="1" y="6696"/>
                  </a:lnTo>
                  <a:cubicBezTo>
                    <a:pt x="1163" y="6232"/>
                    <a:pt x="3275" y="5260"/>
                    <a:pt x="4817" y="3739"/>
                  </a:cubicBezTo>
                  <a:cubicBezTo>
                    <a:pt x="5345" y="3211"/>
                    <a:pt x="5789" y="2619"/>
                    <a:pt x="6127" y="1986"/>
                  </a:cubicBezTo>
                  <a:cubicBezTo>
                    <a:pt x="5556" y="1310"/>
                    <a:pt x="4923" y="655"/>
                    <a:pt x="4226"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35"/>
            <p:cNvSpPr/>
            <p:nvPr/>
          </p:nvSpPr>
          <p:spPr>
            <a:xfrm>
              <a:off x="1821718" y="1931734"/>
              <a:ext cx="324177" cy="427004"/>
            </a:xfrm>
            <a:custGeom>
              <a:rect b="b" l="l" r="r" t="t"/>
              <a:pathLst>
                <a:path extrusionOk="0" h="12105" w="9190">
                  <a:moveTo>
                    <a:pt x="7627" y="1"/>
                  </a:moveTo>
                  <a:cubicBezTo>
                    <a:pt x="7014" y="1522"/>
                    <a:pt x="5873" y="2979"/>
                    <a:pt x="4627" y="4268"/>
                  </a:cubicBezTo>
                  <a:cubicBezTo>
                    <a:pt x="2979" y="5958"/>
                    <a:pt x="1142" y="7310"/>
                    <a:pt x="1" y="8091"/>
                  </a:cubicBezTo>
                  <a:lnTo>
                    <a:pt x="1" y="12105"/>
                  </a:lnTo>
                  <a:cubicBezTo>
                    <a:pt x="2177" y="11006"/>
                    <a:pt x="3909" y="9654"/>
                    <a:pt x="5240" y="8323"/>
                  </a:cubicBezTo>
                  <a:cubicBezTo>
                    <a:pt x="8112" y="5472"/>
                    <a:pt x="9190" y="2726"/>
                    <a:pt x="9190" y="2726"/>
                  </a:cubicBezTo>
                  <a:cubicBezTo>
                    <a:pt x="8788" y="1881"/>
                    <a:pt x="8281" y="951"/>
                    <a:pt x="7627"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35"/>
            <p:cNvSpPr/>
            <p:nvPr/>
          </p:nvSpPr>
          <p:spPr>
            <a:xfrm>
              <a:off x="1821718" y="1685830"/>
              <a:ext cx="184841" cy="672906"/>
            </a:xfrm>
            <a:custGeom>
              <a:rect b="b" l="l" r="r" t="t"/>
              <a:pathLst>
                <a:path extrusionOk="0" h="19076" w="5240">
                  <a:moveTo>
                    <a:pt x="1" y="1"/>
                  </a:moveTo>
                  <a:lnTo>
                    <a:pt x="1" y="19076"/>
                  </a:lnTo>
                  <a:cubicBezTo>
                    <a:pt x="2177" y="17977"/>
                    <a:pt x="3909" y="16625"/>
                    <a:pt x="5240" y="15294"/>
                  </a:cubicBezTo>
                  <a:cubicBezTo>
                    <a:pt x="5050" y="14914"/>
                    <a:pt x="4881" y="14513"/>
                    <a:pt x="4775" y="14090"/>
                  </a:cubicBezTo>
                  <a:cubicBezTo>
                    <a:pt x="4543" y="13161"/>
                    <a:pt x="4564" y="12210"/>
                    <a:pt x="4627" y="11239"/>
                  </a:cubicBezTo>
                  <a:cubicBezTo>
                    <a:pt x="4648" y="10964"/>
                    <a:pt x="4669" y="10689"/>
                    <a:pt x="4690" y="10415"/>
                  </a:cubicBezTo>
                  <a:cubicBezTo>
                    <a:pt x="4796" y="9190"/>
                    <a:pt x="4881" y="7943"/>
                    <a:pt x="4817" y="6697"/>
                  </a:cubicBezTo>
                  <a:cubicBezTo>
                    <a:pt x="4775" y="5683"/>
                    <a:pt x="4606" y="4669"/>
                    <a:pt x="4289" y="3719"/>
                  </a:cubicBezTo>
                  <a:cubicBezTo>
                    <a:pt x="4226" y="3550"/>
                    <a:pt x="4162" y="3359"/>
                    <a:pt x="4078" y="3190"/>
                  </a:cubicBezTo>
                  <a:cubicBezTo>
                    <a:pt x="3972" y="2979"/>
                    <a:pt x="3867" y="2768"/>
                    <a:pt x="3761" y="2557"/>
                  </a:cubicBezTo>
                  <a:cubicBezTo>
                    <a:pt x="2684" y="1648"/>
                    <a:pt x="1437" y="782"/>
                    <a:pt x="1"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35"/>
            <p:cNvSpPr/>
            <p:nvPr/>
          </p:nvSpPr>
          <p:spPr>
            <a:xfrm>
              <a:off x="663773" y="1598347"/>
              <a:ext cx="1310008" cy="1467017"/>
            </a:xfrm>
            <a:custGeom>
              <a:rect b="b" l="l" r="r" t="t"/>
              <a:pathLst>
                <a:path extrusionOk="0" h="41588" w="37137">
                  <a:moveTo>
                    <a:pt x="24201" y="0"/>
                  </a:moveTo>
                  <a:cubicBezTo>
                    <a:pt x="22856" y="0"/>
                    <a:pt x="21424" y="121"/>
                    <a:pt x="19920" y="389"/>
                  </a:cubicBezTo>
                  <a:cubicBezTo>
                    <a:pt x="16815" y="918"/>
                    <a:pt x="14111" y="960"/>
                    <a:pt x="11724" y="1044"/>
                  </a:cubicBezTo>
                  <a:cubicBezTo>
                    <a:pt x="11175" y="1044"/>
                    <a:pt x="10626" y="1065"/>
                    <a:pt x="10098" y="1108"/>
                  </a:cubicBezTo>
                  <a:cubicBezTo>
                    <a:pt x="6781" y="1298"/>
                    <a:pt x="4077" y="1826"/>
                    <a:pt x="1669" y="4466"/>
                  </a:cubicBezTo>
                  <a:cubicBezTo>
                    <a:pt x="1141" y="5016"/>
                    <a:pt x="782" y="5628"/>
                    <a:pt x="528" y="6304"/>
                  </a:cubicBezTo>
                  <a:cubicBezTo>
                    <a:pt x="85" y="7445"/>
                    <a:pt x="0" y="8712"/>
                    <a:pt x="148" y="10085"/>
                  </a:cubicBezTo>
                  <a:cubicBezTo>
                    <a:pt x="317" y="11416"/>
                    <a:pt x="719" y="12853"/>
                    <a:pt x="1268" y="14268"/>
                  </a:cubicBezTo>
                  <a:cubicBezTo>
                    <a:pt x="1901" y="15979"/>
                    <a:pt x="2725" y="17690"/>
                    <a:pt x="3570" y="19317"/>
                  </a:cubicBezTo>
                  <a:cubicBezTo>
                    <a:pt x="4352" y="20816"/>
                    <a:pt x="5155" y="22253"/>
                    <a:pt x="5852" y="23541"/>
                  </a:cubicBezTo>
                  <a:cubicBezTo>
                    <a:pt x="5978" y="23795"/>
                    <a:pt x="6105" y="24027"/>
                    <a:pt x="6211" y="24281"/>
                  </a:cubicBezTo>
                  <a:cubicBezTo>
                    <a:pt x="6760" y="25316"/>
                    <a:pt x="7267" y="26351"/>
                    <a:pt x="7711" y="27344"/>
                  </a:cubicBezTo>
                  <a:cubicBezTo>
                    <a:pt x="8133" y="28315"/>
                    <a:pt x="8513" y="29224"/>
                    <a:pt x="8851" y="30111"/>
                  </a:cubicBezTo>
                  <a:lnTo>
                    <a:pt x="8872" y="30111"/>
                  </a:lnTo>
                  <a:cubicBezTo>
                    <a:pt x="9400" y="31505"/>
                    <a:pt x="9823" y="32794"/>
                    <a:pt x="10098" y="33913"/>
                  </a:cubicBezTo>
                  <a:cubicBezTo>
                    <a:pt x="10457" y="35392"/>
                    <a:pt x="10583" y="36575"/>
                    <a:pt x="10436" y="37272"/>
                  </a:cubicBezTo>
                  <a:cubicBezTo>
                    <a:pt x="10436" y="37335"/>
                    <a:pt x="10414" y="37399"/>
                    <a:pt x="10393" y="37441"/>
                  </a:cubicBezTo>
                  <a:cubicBezTo>
                    <a:pt x="9971" y="39215"/>
                    <a:pt x="9231" y="39891"/>
                    <a:pt x="11661" y="40884"/>
                  </a:cubicBezTo>
                  <a:cubicBezTo>
                    <a:pt x="13013" y="41425"/>
                    <a:pt x="16825" y="41587"/>
                    <a:pt x="20481" y="41587"/>
                  </a:cubicBezTo>
                  <a:cubicBezTo>
                    <a:pt x="21395" y="41587"/>
                    <a:pt x="22299" y="41577"/>
                    <a:pt x="23152" y="41560"/>
                  </a:cubicBezTo>
                  <a:cubicBezTo>
                    <a:pt x="25243" y="41518"/>
                    <a:pt x="27039" y="41433"/>
                    <a:pt x="27926" y="41349"/>
                  </a:cubicBezTo>
                  <a:cubicBezTo>
                    <a:pt x="30229" y="41180"/>
                    <a:pt x="29764" y="39849"/>
                    <a:pt x="29743" y="37863"/>
                  </a:cubicBezTo>
                  <a:lnTo>
                    <a:pt x="29743" y="37842"/>
                  </a:lnTo>
                  <a:cubicBezTo>
                    <a:pt x="29743" y="37483"/>
                    <a:pt x="29764" y="37082"/>
                    <a:pt x="29806" y="36659"/>
                  </a:cubicBezTo>
                  <a:cubicBezTo>
                    <a:pt x="29891" y="36004"/>
                    <a:pt x="29996" y="35033"/>
                    <a:pt x="30165" y="33871"/>
                  </a:cubicBezTo>
                  <a:cubicBezTo>
                    <a:pt x="30355" y="32646"/>
                    <a:pt x="30609" y="31209"/>
                    <a:pt x="30947" y="29625"/>
                  </a:cubicBezTo>
                  <a:cubicBezTo>
                    <a:pt x="31158" y="28759"/>
                    <a:pt x="31369" y="27851"/>
                    <a:pt x="31644" y="26942"/>
                  </a:cubicBezTo>
                  <a:cubicBezTo>
                    <a:pt x="31982" y="25759"/>
                    <a:pt x="32383" y="24534"/>
                    <a:pt x="32848" y="23330"/>
                  </a:cubicBezTo>
                  <a:cubicBezTo>
                    <a:pt x="33207" y="22401"/>
                    <a:pt x="33608" y="21492"/>
                    <a:pt x="34052" y="20605"/>
                  </a:cubicBezTo>
                  <a:cubicBezTo>
                    <a:pt x="34580" y="19570"/>
                    <a:pt x="35024" y="18598"/>
                    <a:pt x="35404" y="17669"/>
                  </a:cubicBezTo>
                  <a:cubicBezTo>
                    <a:pt x="36038" y="16063"/>
                    <a:pt x="36481" y="14627"/>
                    <a:pt x="36735" y="13254"/>
                  </a:cubicBezTo>
                  <a:cubicBezTo>
                    <a:pt x="37094" y="11395"/>
                    <a:pt x="37136" y="9726"/>
                    <a:pt x="36925" y="8121"/>
                  </a:cubicBezTo>
                  <a:cubicBezTo>
                    <a:pt x="36862" y="7572"/>
                    <a:pt x="36777" y="7043"/>
                    <a:pt x="36650" y="6515"/>
                  </a:cubicBezTo>
                  <a:cubicBezTo>
                    <a:pt x="36524" y="5924"/>
                    <a:pt x="36249" y="5354"/>
                    <a:pt x="35890" y="4783"/>
                  </a:cubicBezTo>
                  <a:cubicBezTo>
                    <a:pt x="34855" y="3241"/>
                    <a:pt x="32933" y="1826"/>
                    <a:pt x="30313" y="939"/>
                  </a:cubicBezTo>
                  <a:cubicBezTo>
                    <a:pt x="30144" y="875"/>
                    <a:pt x="29975" y="833"/>
                    <a:pt x="29785" y="770"/>
                  </a:cubicBezTo>
                  <a:cubicBezTo>
                    <a:pt x="29595" y="706"/>
                    <a:pt x="29384" y="643"/>
                    <a:pt x="29172" y="601"/>
                  </a:cubicBezTo>
                  <a:cubicBezTo>
                    <a:pt x="27700" y="223"/>
                    <a:pt x="26030" y="0"/>
                    <a:pt x="24201"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35"/>
            <p:cNvSpPr/>
            <p:nvPr/>
          </p:nvSpPr>
          <p:spPr>
            <a:xfrm>
              <a:off x="663773" y="1743258"/>
              <a:ext cx="1302529" cy="210874"/>
            </a:xfrm>
            <a:custGeom>
              <a:rect b="b" l="l" r="r" t="t"/>
              <a:pathLst>
                <a:path extrusionOk="0" h="5978" w="36925">
                  <a:moveTo>
                    <a:pt x="21900" y="1"/>
                  </a:moveTo>
                  <a:cubicBezTo>
                    <a:pt x="21037" y="1"/>
                    <a:pt x="20145" y="7"/>
                    <a:pt x="19223" y="20"/>
                  </a:cubicBezTo>
                  <a:cubicBezTo>
                    <a:pt x="7816" y="189"/>
                    <a:pt x="2725" y="1351"/>
                    <a:pt x="528" y="2196"/>
                  </a:cubicBezTo>
                  <a:cubicBezTo>
                    <a:pt x="85" y="3337"/>
                    <a:pt x="0" y="4604"/>
                    <a:pt x="169" y="5977"/>
                  </a:cubicBezTo>
                  <a:cubicBezTo>
                    <a:pt x="8872" y="3837"/>
                    <a:pt x="17080" y="3163"/>
                    <a:pt x="23912" y="3163"/>
                  </a:cubicBezTo>
                  <a:cubicBezTo>
                    <a:pt x="29218" y="3163"/>
                    <a:pt x="33693" y="3570"/>
                    <a:pt x="36925" y="4013"/>
                  </a:cubicBezTo>
                  <a:cubicBezTo>
                    <a:pt x="36862" y="3464"/>
                    <a:pt x="36777" y="2935"/>
                    <a:pt x="36650" y="2407"/>
                  </a:cubicBezTo>
                  <a:cubicBezTo>
                    <a:pt x="36524" y="1816"/>
                    <a:pt x="36249" y="1246"/>
                    <a:pt x="35890" y="675"/>
                  </a:cubicBezTo>
                  <a:cubicBezTo>
                    <a:pt x="32509" y="306"/>
                    <a:pt x="27916" y="1"/>
                    <a:pt x="21900"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35"/>
            <p:cNvSpPr/>
            <p:nvPr/>
          </p:nvSpPr>
          <p:spPr>
            <a:xfrm>
              <a:off x="708466" y="2007753"/>
              <a:ext cx="1251134" cy="272006"/>
            </a:xfrm>
            <a:custGeom>
              <a:rect b="b" l="l" r="r" t="t"/>
              <a:pathLst>
                <a:path extrusionOk="0" h="7711" w="35468">
                  <a:moveTo>
                    <a:pt x="20376" y="0"/>
                  </a:moveTo>
                  <a:cubicBezTo>
                    <a:pt x="10867" y="0"/>
                    <a:pt x="3168" y="1799"/>
                    <a:pt x="1" y="2662"/>
                  </a:cubicBezTo>
                  <a:cubicBezTo>
                    <a:pt x="634" y="4373"/>
                    <a:pt x="1458" y="6084"/>
                    <a:pt x="2303" y="7711"/>
                  </a:cubicBezTo>
                  <a:cubicBezTo>
                    <a:pt x="9502" y="5395"/>
                    <a:pt x="16061" y="4653"/>
                    <a:pt x="21513" y="4653"/>
                  </a:cubicBezTo>
                  <a:cubicBezTo>
                    <a:pt x="27003" y="4653"/>
                    <a:pt x="31371" y="5406"/>
                    <a:pt x="34137" y="6063"/>
                  </a:cubicBezTo>
                  <a:cubicBezTo>
                    <a:pt x="34771" y="4457"/>
                    <a:pt x="35214" y="3021"/>
                    <a:pt x="35468" y="1648"/>
                  </a:cubicBezTo>
                  <a:cubicBezTo>
                    <a:pt x="30215" y="439"/>
                    <a:pt x="25075" y="0"/>
                    <a:pt x="20376"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35"/>
            <p:cNvSpPr/>
            <p:nvPr/>
          </p:nvSpPr>
          <p:spPr>
            <a:xfrm>
              <a:off x="870168" y="2372888"/>
              <a:ext cx="952354" cy="190026"/>
            </a:xfrm>
            <a:custGeom>
              <a:rect b="b" l="l" r="r" t="t"/>
              <a:pathLst>
                <a:path extrusionOk="0" h="5387" w="26998">
                  <a:moveTo>
                    <a:pt x="15423" y="1"/>
                  </a:moveTo>
                  <a:cubicBezTo>
                    <a:pt x="8782" y="1"/>
                    <a:pt x="2685" y="1050"/>
                    <a:pt x="1" y="1584"/>
                  </a:cubicBezTo>
                  <a:cubicBezTo>
                    <a:pt x="127" y="1838"/>
                    <a:pt x="254" y="2070"/>
                    <a:pt x="360" y="2324"/>
                  </a:cubicBezTo>
                  <a:cubicBezTo>
                    <a:pt x="909" y="3359"/>
                    <a:pt x="1416" y="4394"/>
                    <a:pt x="1860" y="5387"/>
                  </a:cubicBezTo>
                  <a:cubicBezTo>
                    <a:pt x="6774" y="4424"/>
                    <a:pt x="11290" y="4106"/>
                    <a:pt x="15115" y="4106"/>
                  </a:cubicBezTo>
                  <a:cubicBezTo>
                    <a:pt x="20020" y="4106"/>
                    <a:pt x="23787" y="4629"/>
                    <a:pt x="25793" y="4985"/>
                  </a:cubicBezTo>
                  <a:cubicBezTo>
                    <a:pt x="26131" y="3802"/>
                    <a:pt x="26532" y="2577"/>
                    <a:pt x="26997" y="1373"/>
                  </a:cubicBezTo>
                  <a:cubicBezTo>
                    <a:pt x="23331" y="356"/>
                    <a:pt x="19285" y="1"/>
                    <a:pt x="15423"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35"/>
            <p:cNvSpPr/>
            <p:nvPr/>
          </p:nvSpPr>
          <p:spPr>
            <a:xfrm>
              <a:off x="976735" y="2643379"/>
              <a:ext cx="778696" cy="170096"/>
            </a:xfrm>
            <a:custGeom>
              <a:rect b="b" l="l" r="r" t="t"/>
              <a:pathLst>
                <a:path extrusionOk="0" h="4822" w="22075">
                  <a:moveTo>
                    <a:pt x="22075" y="0"/>
                  </a:moveTo>
                  <a:lnTo>
                    <a:pt x="22075" y="0"/>
                  </a:lnTo>
                  <a:cubicBezTo>
                    <a:pt x="18156" y="520"/>
                    <a:pt x="13163" y="665"/>
                    <a:pt x="8805" y="665"/>
                  </a:cubicBezTo>
                  <a:cubicBezTo>
                    <a:pt x="5012" y="665"/>
                    <a:pt x="1701" y="555"/>
                    <a:pt x="0" y="486"/>
                  </a:cubicBezTo>
                  <a:lnTo>
                    <a:pt x="0" y="486"/>
                  </a:lnTo>
                  <a:cubicBezTo>
                    <a:pt x="528" y="1880"/>
                    <a:pt x="951" y="3169"/>
                    <a:pt x="1226" y="4288"/>
                  </a:cubicBezTo>
                  <a:cubicBezTo>
                    <a:pt x="4585" y="4682"/>
                    <a:pt x="7858" y="4821"/>
                    <a:pt x="10801" y="4821"/>
                  </a:cubicBezTo>
                  <a:cubicBezTo>
                    <a:pt x="15428" y="4821"/>
                    <a:pt x="19240" y="4478"/>
                    <a:pt x="21293" y="4246"/>
                  </a:cubicBezTo>
                  <a:lnTo>
                    <a:pt x="22075" y="0"/>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35"/>
            <p:cNvSpPr/>
            <p:nvPr/>
          </p:nvSpPr>
          <p:spPr>
            <a:xfrm>
              <a:off x="989398" y="2919056"/>
              <a:ext cx="740704" cy="145968"/>
            </a:xfrm>
            <a:custGeom>
              <a:rect b="b" l="l" r="r" t="t"/>
              <a:pathLst>
                <a:path extrusionOk="0" h="4138" w="20998">
                  <a:moveTo>
                    <a:pt x="1162" y="1"/>
                  </a:moveTo>
                  <a:lnTo>
                    <a:pt x="1162" y="1"/>
                  </a:lnTo>
                  <a:cubicBezTo>
                    <a:pt x="740" y="1775"/>
                    <a:pt x="0" y="2451"/>
                    <a:pt x="2430" y="3444"/>
                  </a:cubicBezTo>
                  <a:cubicBezTo>
                    <a:pt x="3754" y="3978"/>
                    <a:pt x="7440" y="4137"/>
                    <a:pt x="11030" y="4137"/>
                  </a:cubicBezTo>
                  <a:cubicBezTo>
                    <a:pt x="14256" y="4137"/>
                    <a:pt x="17405" y="4009"/>
                    <a:pt x="18695" y="3909"/>
                  </a:cubicBezTo>
                  <a:cubicBezTo>
                    <a:pt x="20998" y="3740"/>
                    <a:pt x="20533" y="2409"/>
                    <a:pt x="20512" y="423"/>
                  </a:cubicBezTo>
                  <a:lnTo>
                    <a:pt x="20512" y="423"/>
                  </a:lnTo>
                  <a:cubicBezTo>
                    <a:pt x="17684" y="775"/>
                    <a:pt x="14958" y="906"/>
                    <a:pt x="12470" y="906"/>
                  </a:cubicBezTo>
                  <a:cubicBezTo>
                    <a:pt x="7191" y="906"/>
                    <a:pt x="2986" y="317"/>
                    <a:pt x="1162"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35"/>
            <p:cNvSpPr/>
            <p:nvPr/>
          </p:nvSpPr>
          <p:spPr>
            <a:xfrm>
              <a:off x="663773" y="1598347"/>
              <a:ext cx="1069326" cy="1467017"/>
            </a:xfrm>
            <a:custGeom>
              <a:rect b="b" l="l" r="r" t="t"/>
              <a:pathLst>
                <a:path extrusionOk="0" h="41588" w="30314">
                  <a:moveTo>
                    <a:pt x="24201" y="0"/>
                  </a:moveTo>
                  <a:cubicBezTo>
                    <a:pt x="22856" y="0"/>
                    <a:pt x="21424" y="121"/>
                    <a:pt x="19920" y="389"/>
                  </a:cubicBezTo>
                  <a:cubicBezTo>
                    <a:pt x="16815" y="918"/>
                    <a:pt x="14111" y="960"/>
                    <a:pt x="11724" y="1044"/>
                  </a:cubicBezTo>
                  <a:cubicBezTo>
                    <a:pt x="11175" y="1044"/>
                    <a:pt x="10626" y="1065"/>
                    <a:pt x="10098" y="1108"/>
                  </a:cubicBezTo>
                  <a:cubicBezTo>
                    <a:pt x="6781" y="1298"/>
                    <a:pt x="4077" y="1826"/>
                    <a:pt x="1669" y="4466"/>
                  </a:cubicBezTo>
                  <a:cubicBezTo>
                    <a:pt x="1141" y="5016"/>
                    <a:pt x="782" y="5628"/>
                    <a:pt x="528" y="6304"/>
                  </a:cubicBezTo>
                  <a:cubicBezTo>
                    <a:pt x="85" y="7445"/>
                    <a:pt x="0" y="8712"/>
                    <a:pt x="148" y="10085"/>
                  </a:cubicBezTo>
                  <a:cubicBezTo>
                    <a:pt x="317" y="11416"/>
                    <a:pt x="719" y="12853"/>
                    <a:pt x="1268" y="14268"/>
                  </a:cubicBezTo>
                  <a:cubicBezTo>
                    <a:pt x="1901" y="15979"/>
                    <a:pt x="2725" y="17690"/>
                    <a:pt x="3570" y="19317"/>
                  </a:cubicBezTo>
                  <a:cubicBezTo>
                    <a:pt x="4352" y="20816"/>
                    <a:pt x="5155" y="22253"/>
                    <a:pt x="5852" y="23541"/>
                  </a:cubicBezTo>
                  <a:cubicBezTo>
                    <a:pt x="5978" y="23795"/>
                    <a:pt x="6105" y="24027"/>
                    <a:pt x="6211" y="24281"/>
                  </a:cubicBezTo>
                  <a:cubicBezTo>
                    <a:pt x="6760" y="25316"/>
                    <a:pt x="7267" y="26351"/>
                    <a:pt x="7711" y="27344"/>
                  </a:cubicBezTo>
                  <a:cubicBezTo>
                    <a:pt x="8133" y="28315"/>
                    <a:pt x="8513" y="29224"/>
                    <a:pt x="8851" y="30111"/>
                  </a:cubicBezTo>
                  <a:lnTo>
                    <a:pt x="8872" y="30111"/>
                  </a:lnTo>
                  <a:cubicBezTo>
                    <a:pt x="9400" y="31505"/>
                    <a:pt x="9823" y="32794"/>
                    <a:pt x="10098" y="33913"/>
                  </a:cubicBezTo>
                  <a:cubicBezTo>
                    <a:pt x="10457" y="35392"/>
                    <a:pt x="10583" y="36575"/>
                    <a:pt x="10436" y="37272"/>
                  </a:cubicBezTo>
                  <a:cubicBezTo>
                    <a:pt x="10436" y="37335"/>
                    <a:pt x="10414" y="37399"/>
                    <a:pt x="10393" y="37441"/>
                  </a:cubicBezTo>
                  <a:cubicBezTo>
                    <a:pt x="9971" y="39215"/>
                    <a:pt x="9231" y="39891"/>
                    <a:pt x="11661" y="40884"/>
                  </a:cubicBezTo>
                  <a:cubicBezTo>
                    <a:pt x="13013" y="41425"/>
                    <a:pt x="16825" y="41587"/>
                    <a:pt x="20481" y="41587"/>
                  </a:cubicBezTo>
                  <a:cubicBezTo>
                    <a:pt x="21395" y="41587"/>
                    <a:pt x="22299" y="41577"/>
                    <a:pt x="23152" y="41560"/>
                  </a:cubicBezTo>
                  <a:cubicBezTo>
                    <a:pt x="21927" y="40293"/>
                    <a:pt x="20850" y="38920"/>
                    <a:pt x="20068" y="37356"/>
                  </a:cubicBezTo>
                  <a:cubicBezTo>
                    <a:pt x="18589" y="34399"/>
                    <a:pt x="18230" y="31061"/>
                    <a:pt x="17892" y="27787"/>
                  </a:cubicBezTo>
                  <a:cubicBezTo>
                    <a:pt x="17575" y="24492"/>
                    <a:pt x="17237" y="21197"/>
                    <a:pt x="17047" y="17880"/>
                  </a:cubicBezTo>
                  <a:cubicBezTo>
                    <a:pt x="16963" y="16085"/>
                    <a:pt x="17237" y="13782"/>
                    <a:pt x="18970" y="13275"/>
                  </a:cubicBezTo>
                  <a:cubicBezTo>
                    <a:pt x="19226" y="13201"/>
                    <a:pt x="19489" y="13178"/>
                    <a:pt x="19754" y="13178"/>
                  </a:cubicBezTo>
                  <a:cubicBezTo>
                    <a:pt x="20167" y="13178"/>
                    <a:pt x="20586" y="13233"/>
                    <a:pt x="20997" y="13233"/>
                  </a:cubicBezTo>
                  <a:cubicBezTo>
                    <a:pt x="23406" y="13191"/>
                    <a:pt x="25307" y="11226"/>
                    <a:pt x="26659" y="9240"/>
                  </a:cubicBezTo>
                  <a:cubicBezTo>
                    <a:pt x="28053" y="7212"/>
                    <a:pt x="29151" y="4994"/>
                    <a:pt x="29912" y="2671"/>
                  </a:cubicBezTo>
                  <a:cubicBezTo>
                    <a:pt x="30123" y="2079"/>
                    <a:pt x="30229" y="1488"/>
                    <a:pt x="30313" y="939"/>
                  </a:cubicBezTo>
                  <a:cubicBezTo>
                    <a:pt x="30144" y="875"/>
                    <a:pt x="29975" y="833"/>
                    <a:pt x="29785" y="770"/>
                  </a:cubicBezTo>
                  <a:cubicBezTo>
                    <a:pt x="29595" y="706"/>
                    <a:pt x="29384" y="643"/>
                    <a:pt x="29172" y="601"/>
                  </a:cubicBezTo>
                  <a:cubicBezTo>
                    <a:pt x="27700" y="223"/>
                    <a:pt x="26030" y="0"/>
                    <a:pt x="24201"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35"/>
            <p:cNvSpPr/>
            <p:nvPr/>
          </p:nvSpPr>
          <p:spPr>
            <a:xfrm>
              <a:off x="566907" y="2982199"/>
              <a:ext cx="435188" cy="292359"/>
            </a:xfrm>
            <a:custGeom>
              <a:rect b="b" l="l" r="r" t="t"/>
              <a:pathLst>
                <a:path extrusionOk="0" h="8288" w="12337">
                  <a:moveTo>
                    <a:pt x="8863" y="1"/>
                  </a:moveTo>
                  <a:cubicBezTo>
                    <a:pt x="8275" y="1"/>
                    <a:pt x="7948" y="238"/>
                    <a:pt x="7680" y="238"/>
                  </a:cubicBezTo>
                  <a:cubicBezTo>
                    <a:pt x="7587" y="238"/>
                    <a:pt x="7502" y="210"/>
                    <a:pt x="7415" y="133"/>
                  </a:cubicBezTo>
                  <a:lnTo>
                    <a:pt x="2958" y="2415"/>
                  </a:lnTo>
                  <a:lnTo>
                    <a:pt x="0" y="3936"/>
                  </a:lnTo>
                  <a:lnTo>
                    <a:pt x="148" y="4147"/>
                  </a:lnTo>
                  <a:cubicBezTo>
                    <a:pt x="169" y="4189"/>
                    <a:pt x="190" y="4210"/>
                    <a:pt x="211" y="4231"/>
                  </a:cubicBezTo>
                  <a:cubicBezTo>
                    <a:pt x="3048" y="8143"/>
                    <a:pt x="4435" y="8288"/>
                    <a:pt x="4625" y="8288"/>
                  </a:cubicBezTo>
                  <a:cubicBezTo>
                    <a:pt x="4640" y="8288"/>
                    <a:pt x="4647" y="8287"/>
                    <a:pt x="4647" y="8287"/>
                  </a:cubicBezTo>
                  <a:cubicBezTo>
                    <a:pt x="4647" y="8287"/>
                    <a:pt x="4647" y="8287"/>
                    <a:pt x="4669" y="8266"/>
                  </a:cubicBezTo>
                  <a:cubicBezTo>
                    <a:pt x="5176" y="8139"/>
                    <a:pt x="5640" y="7949"/>
                    <a:pt x="6063" y="7759"/>
                  </a:cubicBezTo>
                  <a:cubicBezTo>
                    <a:pt x="6337" y="7632"/>
                    <a:pt x="6570" y="7505"/>
                    <a:pt x="6802" y="7358"/>
                  </a:cubicBezTo>
                  <a:cubicBezTo>
                    <a:pt x="7098" y="7189"/>
                    <a:pt x="7351" y="7020"/>
                    <a:pt x="7605" y="6829"/>
                  </a:cubicBezTo>
                  <a:cubicBezTo>
                    <a:pt x="7647" y="6787"/>
                    <a:pt x="7689" y="6745"/>
                    <a:pt x="7732" y="6724"/>
                  </a:cubicBezTo>
                  <a:cubicBezTo>
                    <a:pt x="7774" y="6682"/>
                    <a:pt x="7816" y="6639"/>
                    <a:pt x="7858" y="6597"/>
                  </a:cubicBezTo>
                  <a:cubicBezTo>
                    <a:pt x="8260" y="6280"/>
                    <a:pt x="8577" y="5921"/>
                    <a:pt x="8830" y="5604"/>
                  </a:cubicBezTo>
                  <a:cubicBezTo>
                    <a:pt x="8914" y="5499"/>
                    <a:pt x="8999" y="5393"/>
                    <a:pt x="9062" y="5309"/>
                  </a:cubicBezTo>
                  <a:cubicBezTo>
                    <a:pt x="9612" y="4527"/>
                    <a:pt x="9781" y="3872"/>
                    <a:pt x="9612" y="3788"/>
                  </a:cubicBezTo>
                  <a:cubicBezTo>
                    <a:pt x="9189" y="3598"/>
                    <a:pt x="8788" y="3006"/>
                    <a:pt x="8851" y="2605"/>
                  </a:cubicBezTo>
                  <a:cubicBezTo>
                    <a:pt x="8895" y="2313"/>
                    <a:pt x="9272" y="2223"/>
                    <a:pt x="9737" y="2223"/>
                  </a:cubicBezTo>
                  <a:cubicBezTo>
                    <a:pt x="9945" y="2223"/>
                    <a:pt x="10171" y="2241"/>
                    <a:pt x="10393" y="2267"/>
                  </a:cubicBezTo>
                  <a:cubicBezTo>
                    <a:pt x="10488" y="2275"/>
                    <a:pt x="10585" y="2279"/>
                    <a:pt x="10681" y="2279"/>
                  </a:cubicBezTo>
                  <a:cubicBezTo>
                    <a:pt x="11314" y="2279"/>
                    <a:pt x="11942" y="2094"/>
                    <a:pt x="12125" y="1654"/>
                  </a:cubicBezTo>
                  <a:cubicBezTo>
                    <a:pt x="12337" y="1147"/>
                    <a:pt x="12294" y="894"/>
                    <a:pt x="11344" y="894"/>
                  </a:cubicBezTo>
                  <a:cubicBezTo>
                    <a:pt x="10393" y="894"/>
                    <a:pt x="9950" y="91"/>
                    <a:pt x="9020" y="6"/>
                  </a:cubicBezTo>
                  <a:cubicBezTo>
                    <a:pt x="8966" y="3"/>
                    <a:pt x="8913" y="1"/>
                    <a:pt x="8863"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35"/>
            <p:cNvSpPr/>
            <p:nvPr/>
          </p:nvSpPr>
          <p:spPr>
            <a:xfrm>
              <a:off x="869427" y="3115787"/>
              <a:ext cx="216130" cy="108823"/>
            </a:xfrm>
            <a:custGeom>
              <a:rect b="b" l="l" r="r" t="t"/>
              <a:pathLst>
                <a:path extrusionOk="0" h="3085" w="6127">
                  <a:moveTo>
                    <a:pt x="1036" y="1"/>
                  </a:moveTo>
                  <a:lnTo>
                    <a:pt x="1" y="1585"/>
                  </a:lnTo>
                  <a:cubicBezTo>
                    <a:pt x="920" y="2532"/>
                    <a:pt x="2142" y="3084"/>
                    <a:pt x="3237" y="3084"/>
                  </a:cubicBezTo>
                  <a:cubicBezTo>
                    <a:pt x="3803" y="3084"/>
                    <a:pt x="4335" y="2937"/>
                    <a:pt x="4775" y="2620"/>
                  </a:cubicBezTo>
                  <a:cubicBezTo>
                    <a:pt x="6063" y="1712"/>
                    <a:pt x="6126" y="550"/>
                    <a:pt x="5324" y="360"/>
                  </a:cubicBezTo>
                  <a:cubicBezTo>
                    <a:pt x="5239" y="340"/>
                    <a:pt x="5157" y="331"/>
                    <a:pt x="5079" y="331"/>
                  </a:cubicBezTo>
                  <a:cubicBezTo>
                    <a:pt x="4393" y="331"/>
                    <a:pt x="3915" y="1000"/>
                    <a:pt x="3232" y="1057"/>
                  </a:cubicBezTo>
                  <a:cubicBezTo>
                    <a:pt x="3194" y="1060"/>
                    <a:pt x="3157" y="1062"/>
                    <a:pt x="3120" y="1062"/>
                  </a:cubicBezTo>
                  <a:cubicBezTo>
                    <a:pt x="2442" y="1062"/>
                    <a:pt x="1957" y="522"/>
                    <a:pt x="1036"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35"/>
            <p:cNvSpPr/>
            <p:nvPr/>
          </p:nvSpPr>
          <p:spPr>
            <a:xfrm>
              <a:off x="836657" y="3161257"/>
              <a:ext cx="216095" cy="108435"/>
            </a:xfrm>
            <a:custGeom>
              <a:rect b="b" l="l" r="r" t="t"/>
              <a:pathLst>
                <a:path extrusionOk="0" h="3074" w="6126">
                  <a:moveTo>
                    <a:pt x="1014" y="0"/>
                  </a:moveTo>
                  <a:lnTo>
                    <a:pt x="0" y="1563"/>
                  </a:lnTo>
                  <a:cubicBezTo>
                    <a:pt x="920" y="2526"/>
                    <a:pt x="2135" y="3074"/>
                    <a:pt x="3226" y="3074"/>
                  </a:cubicBezTo>
                  <a:cubicBezTo>
                    <a:pt x="3787" y="3074"/>
                    <a:pt x="4315" y="2928"/>
                    <a:pt x="4753" y="2620"/>
                  </a:cubicBezTo>
                  <a:cubicBezTo>
                    <a:pt x="6042" y="1690"/>
                    <a:pt x="6126" y="549"/>
                    <a:pt x="5302" y="359"/>
                  </a:cubicBezTo>
                  <a:cubicBezTo>
                    <a:pt x="5215" y="339"/>
                    <a:pt x="5132" y="330"/>
                    <a:pt x="5052" y="330"/>
                  </a:cubicBezTo>
                  <a:cubicBezTo>
                    <a:pt x="4369" y="330"/>
                    <a:pt x="3894" y="981"/>
                    <a:pt x="3232" y="1056"/>
                  </a:cubicBezTo>
                  <a:cubicBezTo>
                    <a:pt x="3193" y="1060"/>
                    <a:pt x="3155" y="1061"/>
                    <a:pt x="3117" y="1061"/>
                  </a:cubicBezTo>
                  <a:cubicBezTo>
                    <a:pt x="2422" y="1061"/>
                    <a:pt x="1956" y="521"/>
                    <a:pt x="1014"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35"/>
            <p:cNvSpPr/>
            <p:nvPr/>
          </p:nvSpPr>
          <p:spPr>
            <a:xfrm>
              <a:off x="767341" y="3199989"/>
              <a:ext cx="225831" cy="106425"/>
            </a:xfrm>
            <a:custGeom>
              <a:rect b="b" l="l" r="r" t="t"/>
              <a:pathLst>
                <a:path extrusionOk="0" h="3017" w="6402">
                  <a:moveTo>
                    <a:pt x="1500" y="1"/>
                  </a:moveTo>
                  <a:lnTo>
                    <a:pt x="1226" y="233"/>
                  </a:lnTo>
                  <a:lnTo>
                    <a:pt x="529" y="803"/>
                  </a:lnTo>
                  <a:lnTo>
                    <a:pt x="1" y="1226"/>
                  </a:lnTo>
                  <a:cubicBezTo>
                    <a:pt x="127" y="1353"/>
                    <a:pt x="254" y="1458"/>
                    <a:pt x="381" y="1585"/>
                  </a:cubicBezTo>
                  <a:cubicBezTo>
                    <a:pt x="1383" y="2433"/>
                    <a:pt x="2771" y="3017"/>
                    <a:pt x="3921" y="3017"/>
                  </a:cubicBezTo>
                  <a:cubicBezTo>
                    <a:pt x="4032" y="3017"/>
                    <a:pt x="4141" y="3011"/>
                    <a:pt x="4246" y="3000"/>
                  </a:cubicBezTo>
                  <a:cubicBezTo>
                    <a:pt x="4627" y="2937"/>
                    <a:pt x="4965" y="2831"/>
                    <a:pt x="5239" y="2641"/>
                  </a:cubicBezTo>
                  <a:cubicBezTo>
                    <a:pt x="5577" y="2409"/>
                    <a:pt x="5810" y="2155"/>
                    <a:pt x="6000" y="1923"/>
                  </a:cubicBezTo>
                  <a:cubicBezTo>
                    <a:pt x="6021" y="1902"/>
                    <a:pt x="6021" y="1881"/>
                    <a:pt x="6042" y="1860"/>
                  </a:cubicBezTo>
                  <a:cubicBezTo>
                    <a:pt x="6338" y="1395"/>
                    <a:pt x="6401" y="972"/>
                    <a:pt x="6253" y="698"/>
                  </a:cubicBezTo>
                  <a:cubicBezTo>
                    <a:pt x="6169" y="529"/>
                    <a:pt x="6000" y="423"/>
                    <a:pt x="5788" y="360"/>
                  </a:cubicBezTo>
                  <a:cubicBezTo>
                    <a:pt x="5706" y="343"/>
                    <a:pt x="5626" y="335"/>
                    <a:pt x="5548" y="335"/>
                  </a:cubicBezTo>
                  <a:cubicBezTo>
                    <a:pt x="5330" y="335"/>
                    <a:pt x="5131" y="398"/>
                    <a:pt x="4944" y="508"/>
                  </a:cubicBezTo>
                  <a:cubicBezTo>
                    <a:pt x="4669" y="634"/>
                    <a:pt x="4415" y="824"/>
                    <a:pt x="4141" y="951"/>
                  </a:cubicBezTo>
                  <a:cubicBezTo>
                    <a:pt x="4014" y="1015"/>
                    <a:pt x="3866" y="1057"/>
                    <a:pt x="3718" y="1057"/>
                  </a:cubicBezTo>
                  <a:cubicBezTo>
                    <a:pt x="3671" y="1062"/>
                    <a:pt x="3624" y="1065"/>
                    <a:pt x="3579" y="1065"/>
                  </a:cubicBezTo>
                  <a:cubicBezTo>
                    <a:pt x="3095" y="1065"/>
                    <a:pt x="2697" y="770"/>
                    <a:pt x="2176" y="423"/>
                  </a:cubicBezTo>
                  <a:cubicBezTo>
                    <a:pt x="2134" y="402"/>
                    <a:pt x="2092" y="360"/>
                    <a:pt x="2050" y="339"/>
                  </a:cubicBezTo>
                  <a:cubicBezTo>
                    <a:pt x="1881" y="233"/>
                    <a:pt x="1712" y="127"/>
                    <a:pt x="1500"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35"/>
            <p:cNvSpPr/>
            <p:nvPr/>
          </p:nvSpPr>
          <p:spPr>
            <a:xfrm>
              <a:off x="721871" y="3221613"/>
              <a:ext cx="223608" cy="105790"/>
            </a:xfrm>
            <a:custGeom>
              <a:rect b="b" l="l" r="r" t="t"/>
              <a:pathLst>
                <a:path extrusionOk="0" h="2999" w="6339">
                  <a:moveTo>
                    <a:pt x="1480" y="0"/>
                  </a:moveTo>
                  <a:lnTo>
                    <a:pt x="1" y="1204"/>
                  </a:lnTo>
                  <a:cubicBezTo>
                    <a:pt x="85" y="1310"/>
                    <a:pt x="170" y="1394"/>
                    <a:pt x="276" y="1479"/>
                  </a:cubicBezTo>
                  <a:cubicBezTo>
                    <a:pt x="1277" y="2378"/>
                    <a:pt x="2700" y="2999"/>
                    <a:pt x="3885" y="2999"/>
                  </a:cubicBezTo>
                  <a:cubicBezTo>
                    <a:pt x="4399" y="2999"/>
                    <a:pt x="4869" y="2882"/>
                    <a:pt x="5240" y="2620"/>
                  </a:cubicBezTo>
                  <a:cubicBezTo>
                    <a:pt x="5345" y="2535"/>
                    <a:pt x="5451" y="2451"/>
                    <a:pt x="5535" y="2387"/>
                  </a:cubicBezTo>
                  <a:cubicBezTo>
                    <a:pt x="5937" y="2028"/>
                    <a:pt x="6169" y="1669"/>
                    <a:pt x="6254" y="1352"/>
                  </a:cubicBezTo>
                  <a:cubicBezTo>
                    <a:pt x="6296" y="1268"/>
                    <a:pt x="6296" y="1183"/>
                    <a:pt x="6317" y="1120"/>
                  </a:cubicBezTo>
                  <a:cubicBezTo>
                    <a:pt x="6338" y="740"/>
                    <a:pt x="6148" y="444"/>
                    <a:pt x="5768" y="359"/>
                  </a:cubicBezTo>
                  <a:cubicBezTo>
                    <a:pt x="5706" y="335"/>
                    <a:pt x="5637" y="324"/>
                    <a:pt x="5569" y="324"/>
                  </a:cubicBezTo>
                  <a:cubicBezTo>
                    <a:pt x="5521" y="324"/>
                    <a:pt x="5474" y="329"/>
                    <a:pt x="5430" y="338"/>
                  </a:cubicBezTo>
                  <a:cubicBezTo>
                    <a:pt x="5282" y="338"/>
                    <a:pt x="5134" y="380"/>
                    <a:pt x="5007" y="444"/>
                  </a:cubicBezTo>
                  <a:cubicBezTo>
                    <a:pt x="4859" y="507"/>
                    <a:pt x="4733" y="592"/>
                    <a:pt x="4606" y="676"/>
                  </a:cubicBezTo>
                  <a:cubicBezTo>
                    <a:pt x="4543" y="697"/>
                    <a:pt x="4479" y="740"/>
                    <a:pt x="4437" y="782"/>
                  </a:cubicBezTo>
                  <a:cubicBezTo>
                    <a:pt x="4205" y="909"/>
                    <a:pt x="3972" y="1035"/>
                    <a:pt x="3698" y="1056"/>
                  </a:cubicBezTo>
                  <a:cubicBezTo>
                    <a:pt x="3658" y="1060"/>
                    <a:pt x="3619" y="1062"/>
                    <a:pt x="3581" y="1062"/>
                  </a:cubicBezTo>
                  <a:cubicBezTo>
                    <a:pt x="3171" y="1062"/>
                    <a:pt x="2834" y="860"/>
                    <a:pt x="2409" y="571"/>
                  </a:cubicBezTo>
                  <a:cubicBezTo>
                    <a:pt x="2240" y="465"/>
                    <a:pt x="2050" y="338"/>
                    <a:pt x="1818" y="190"/>
                  </a:cubicBezTo>
                  <a:cubicBezTo>
                    <a:pt x="1712" y="127"/>
                    <a:pt x="1606" y="64"/>
                    <a:pt x="1480"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35"/>
            <p:cNvSpPr/>
            <p:nvPr/>
          </p:nvSpPr>
          <p:spPr>
            <a:xfrm>
              <a:off x="347813" y="1919071"/>
              <a:ext cx="546233" cy="1212402"/>
            </a:xfrm>
            <a:custGeom>
              <a:rect b="b" l="l" r="r" t="t"/>
              <a:pathLst>
                <a:path extrusionOk="0" h="34370" w="15485">
                  <a:moveTo>
                    <a:pt x="5303" y="1"/>
                  </a:moveTo>
                  <a:cubicBezTo>
                    <a:pt x="5303" y="1"/>
                    <a:pt x="1585" y="5260"/>
                    <a:pt x="909" y="13879"/>
                  </a:cubicBezTo>
                  <a:cubicBezTo>
                    <a:pt x="1" y="25413"/>
                    <a:pt x="5683" y="33398"/>
                    <a:pt x="6359" y="34285"/>
                  </a:cubicBezTo>
                  <a:cubicBezTo>
                    <a:pt x="6380" y="34327"/>
                    <a:pt x="6401" y="34348"/>
                    <a:pt x="6422" y="34369"/>
                  </a:cubicBezTo>
                  <a:lnTo>
                    <a:pt x="9338" y="32806"/>
                  </a:lnTo>
                  <a:lnTo>
                    <a:pt x="13774" y="30419"/>
                  </a:lnTo>
                  <a:cubicBezTo>
                    <a:pt x="13774" y="30419"/>
                    <a:pt x="13710" y="30377"/>
                    <a:pt x="13626" y="30271"/>
                  </a:cubicBezTo>
                  <a:cubicBezTo>
                    <a:pt x="12802" y="29321"/>
                    <a:pt x="9000" y="24272"/>
                    <a:pt x="12548" y="14428"/>
                  </a:cubicBezTo>
                  <a:cubicBezTo>
                    <a:pt x="12738" y="13879"/>
                    <a:pt x="12929" y="13351"/>
                    <a:pt x="13119" y="12844"/>
                  </a:cubicBezTo>
                  <a:cubicBezTo>
                    <a:pt x="14914" y="7669"/>
                    <a:pt x="15485" y="5176"/>
                    <a:pt x="15485" y="5176"/>
                  </a:cubicBezTo>
                  <a:cubicBezTo>
                    <a:pt x="15485" y="5176"/>
                    <a:pt x="10140" y="698"/>
                    <a:pt x="5303"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35"/>
            <p:cNvSpPr/>
            <p:nvPr/>
          </p:nvSpPr>
          <p:spPr>
            <a:xfrm>
              <a:off x="347813" y="1919071"/>
              <a:ext cx="631176" cy="1408319"/>
            </a:xfrm>
            <a:custGeom>
              <a:rect b="b" l="l" r="r" t="t"/>
              <a:pathLst>
                <a:path extrusionOk="0" h="39924" w="17893">
                  <a:moveTo>
                    <a:pt x="5303" y="1"/>
                  </a:moveTo>
                  <a:cubicBezTo>
                    <a:pt x="5303" y="1"/>
                    <a:pt x="1585" y="5260"/>
                    <a:pt x="909" y="13879"/>
                  </a:cubicBezTo>
                  <a:cubicBezTo>
                    <a:pt x="1" y="25413"/>
                    <a:pt x="5683" y="33398"/>
                    <a:pt x="6359" y="34285"/>
                  </a:cubicBezTo>
                  <a:cubicBezTo>
                    <a:pt x="6380" y="34327"/>
                    <a:pt x="6401" y="34348"/>
                    <a:pt x="6422" y="34369"/>
                  </a:cubicBezTo>
                  <a:cubicBezTo>
                    <a:pt x="9259" y="38281"/>
                    <a:pt x="10646" y="38426"/>
                    <a:pt x="10836" y="38426"/>
                  </a:cubicBezTo>
                  <a:cubicBezTo>
                    <a:pt x="10851" y="38426"/>
                    <a:pt x="10858" y="38425"/>
                    <a:pt x="10858" y="38425"/>
                  </a:cubicBezTo>
                  <a:cubicBezTo>
                    <a:pt x="10858" y="38425"/>
                    <a:pt x="10880" y="38425"/>
                    <a:pt x="10880" y="38404"/>
                  </a:cubicBezTo>
                  <a:cubicBezTo>
                    <a:pt x="11881" y="39303"/>
                    <a:pt x="13304" y="39924"/>
                    <a:pt x="14489" y="39924"/>
                  </a:cubicBezTo>
                  <a:cubicBezTo>
                    <a:pt x="15003" y="39924"/>
                    <a:pt x="15473" y="39807"/>
                    <a:pt x="15844" y="39545"/>
                  </a:cubicBezTo>
                  <a:cubicBezTo>
                    <a:pt x="15949" y="39460"/>
                    <a:pt x="16055" y="39376"/>
                    <a:pt x="16139" y="39312"/>
                  </a:cubicBezTo>
                  <a:cubicBezTo>
                    <a:pt x="16520" y="39249"/>
                    <a:pt x="16858" y="39143"/>
                    <a:pt x="17132" y="38953"/>
                  </a:cubicBezTo>
                  <a:cubicBezTo>
                    <a:pt x="17470" y="38721"/>
                    <a:pt x="17703" y="38467"/>
                    <a:pt x="17893" y="38235"/>
                  </a:cubicBezTo>
                  <a:cubicBezTo>
                    <a:pt x="17850" y="38214"/>
                    <a:pt x="17829" y="38214"/>
                    <a:pt x="17787" y="38193"/>
                  </a:cubicBezTo>
                  <a:cubicBezTo>
                    <a:pt x="17491" y="38150"/>
                    <a:pt x="17196" y="38087"/>
                    <a:pt x="16921" y="38045"/>
                  </a:cubicBezTo>
                  <a:cubicBezTo>
                    <a:pt x="16604" y="37981"/>
                    <a:pt x="16308" y="37918"/>
                    <a:pt x="16013" y="37834"/>
                  </a:cubicBezTo>
                  <a:cubicBezTo>
                    <a:pt x="15738" y="37770"/>
                    <a:pt x="15463" y="37686"/>
                    <a:pt x="15210" y="37601"/>
                  </a:cubicBezTo>
                  <a:cubicBezTo>
                    <a:pt x="14914" y="37496"/>
                    <a:pt x="14640" y="37369"/>
                    <a:pt x="14365" y="37242"/>
                  </a:cubicBezTo>
                  <a:cubicBezTo>
                    <a:pt x="14175" y="37158"/>
                    <a:pt x="13985" y="37052"/>
                    <a:pt x="13816" y="36967"/>
                  </a:cubicBezTo>
                  <a:cubicBezTo>
                    <a:pt x="13583" y="36841"/>
                    <a:pt x="13351" y="36693"/>
                    <a:pt x="13119" y="36545"/>
                  </a:cubicBezTo>
                  <a:cubicBezTo>
                    <a:pt x="11661" y="35594"/>
                    <a:pt x="10394" y="34264"/>
                    <a:pt x="9338" y="32806"/>
                  </a:cubicBezTo>
                  <a:cubicBezTo>
                    <a:pt x="9274" y="32722"/>
                    <a:pt x="9211" y="32637"/>
                    <a:pt x="9169" y="32553"/>
                  </a:cubicBezTo>
                  <a:cubicBezTo>
                    <a:pt x="8788" y="32046"/>
                    <a:pt x="8450" y="31518"/>
                    <a:pt x="8133" y="30989"/>
                  </a:cubicBezTo>
                  <a:cubicBezTo>
                    <a:pt x="4880" y="25561"/>
                    <a:pt x="3317" y="18843"/>
                    <a:pt x="5113" y="12759"/>
                  </a:cubicBezTo>
                  <a:cubicBezTo>
                    <a:pt x="5261" y="12295"/>
                    <a:pt x="5430" y="11809"/>
                    <a:pt x="5789" y="11492"/>
                  </a:cubicBezTo>
                  <a:cubicBezTo>
                    <a:pt x="6120" y="11211"/>
                    <a:pt x="6533" y="11111"/>
                    <a:pt x="6970" y="11111"/>
                  </a:cubicBezTo>
                  <a:cubicBezTo>
                    <a:pt x="7452" y="11111"/>
                    <a:pt x="7964" y="11232"/>
                    <a:pt x="8429" y="11365"/>
                  </a:cubicBezTo>
                  <a:cubicBezTo>
                    <a:pt x="9866" y="11767"/>
                    <a:pt x="11556" y="12527"/>
                    <a:pt x="13119" y="12844"/>
                  </a:cubicBezTo>
                  <a:cubicBezTo>
                    <a:pt x="14914" y="7669"/>
                    <a:pt x="15485" y="5176"/>
                    <a:pt x="15485" y="5176"/>
                  </a:cubicBezTo>
                  <a:cubicBezTo>
                    <a:pt x="15485" y="5176"/>
                    <a:pt x="10140" y="698"/>
                    <a:pt x="5303" y="1"/>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35"/>
            <p:cNvSpPr/>
            <p:nvPr/>
          </p:nvSpPr>
          <p:spPr>
            <a:xfrm>
              <a:off x="418610" y="2802471"/>
              <a:ext cx="411342" cy="262481"/>
            </a:xfrm>
            <a:custGeom>
              <a:rect b="b" l="l" r="r" t="t"/>
              <a:pathLst>
                <a:path extrusionOk="0" h="7441" w="11661">
                  <a:moveTo>
                    <a:pt x="9674" y="0"/>
                  </a:moveTo>
                  <a:cubicBezTo>
                    <a:pt x="9597" y="0"/>
                    <a:pt x="9520" y="10"/>
                    <a:pt x="9443" y="32"/>
                  </a:cubicBezTo>
                  <a:cubicBezTo>
                    <a:pt x="5091" y="1278"/>
                    <a:pt x="1838" y="2651"/>
                    <a:pt x="571" y="3221"/>
                  </a:cubicBezTo>
                  <a:cubicBezTo>
                    <a:pt x="212" y="3390"/>
                    <a:pt x="1" y="3771"/>
                    <a:pt x="43" y="4151"/>
                  </a:cubicBezTo>
                  <a:cubicBezTo>
                    <a:pt x="254" y="5461"/>
                    <a:pt x="930" y="6517"/>
                    <a:pt x="1374" y="7087"/>
                  </a:cubicBezTo>
                  <a:cubicBezTo>
                    <a:pt x="1535" y="7313"/>
                    <a:pt x="1796" y="7441"/>
                    <a:pt x="2070" y="7441"/>
                  </a:cubicBezTo>
                  <a:cubicBezTo>
                    <a:pt x="2154" y="7441"/>
                    <a:pt x="2240" y="7429"/>
                    <a:pt x="2324" y="7404"/>
                  </a:cubicBezTo>
                  <a:cubicBezTo>
                    <a:pt x="4986" y="6643"/>
                    <a:pt x="9422" y="4573"/>
                    <a:pt x="11048" y="3792"/>
                  </a:cubicBezTo>
                  <a:cubicBezTo>
                    <a:pt x="11450" y="3602"/>
                    <a:pt x="11661" y="3158"/>
                    <a:pt x="11534" y="2736"/>
                  </a:cubicBezTo>
                  <a:cubicBezTo>
                    <a:pt x="11260" y="1806"/>
                    <a:pt x="10774" y="940"/>
                    <a:pt x="10436" y="412"/>
                  </a:cubicBezTo>
                  <a:cubicBezTo>
                    <a:pt x="10267" y="159"/>
                    <a:pt x="9977" y="0"/>
                    <a:pt x="967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35"/>
            <p:cNvSpPr/>
            <p:nvPr/>
          </p:nvSpPr>
          <p:spPr>
            <a:xfrm>
              <a:off x="452157" y="2406399"/>
              <a:ext cx="66352" cy="67093"/>
            </a:xfrm>
            <a:custGeom>
              <a:rect b="b" l="l" r="r" t="t"/>
              <a:pathLst>
                <a:path extrusionOk="0" h="1902" w="1881">
                  <a:moveTo>
                    <a:pt x="930" y="571"/>
                  </a:moveTo>
                  <a:cubicBezTo>
                    <a:pt x="1141" y="571"/>
                    <a:pt x="1310" y="740"/>
                    <a:pt x="1310" y="951"/>
                  </a:cubicBezTo>
                  <a:cubicBezTo>
                    <a:pt x="1310" y="1162"/>
                    <a:pt x="1141" y="1331"/>
                    <a:pt x="930" y="1331"/>
                  </a:cubicBezTo>
                  <a:cubicBezTo>
                    <a:pt x="739" y="1331"/>
                    <a:pt x="570" y="1162"/>
                    <a:pt x="570" y="951"/>
                  </a:cubicBezTo>
                  <a:cubicBezTo>
                    <a:pt x="570" y="740"/>
                    <a:pt x="739" y="571"/>
                    <a:pt x="930" y="571"/>
                  </a:cubicBezTo>
                  <a:close/>
                  <a:moveTo>
                    <a:pt x="930" y="1"/>
                  </a:moveTo>
                  <a:cubicBezTo>
                    <a:pt x="423" y="1"/>
                    <a:pt x="0" y="423"/>
                    <a:pt x="0" y="951"/>
                  </a:cubicBezTo>
                  <a:cubicBezTo>
                    <a:pt x="0" y="1479"/>
                    <a:pt x="423" y="1902"/>
                    <a:pt x="930" y="1902"/>
                  </a:cubicBezTo>
                  <a:cubicBezTo>
                    <a:pt x="1458" y="1902"/>
                    <a:pt x="1880" y="1479"/>
                    <a:pt x="1880" y="951"/>
                  </a:cubicBezTo>
                  <a:cubicBezTo>
                    <a:pt x="1880" y="423"/>
                    <a:pt x="1458" y="1"/>
                    <a:pt x="93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5"/>
            <p:cNvSpPr/>
            <p:nvPr/>
          </p:nvSpPr>
          <p:spPr>
            <a:xfrm>
              <a:off x="461822" y="2453245"/>
              <a:ext cx="36545" cy="200574"/>
            </a:xfrm>
            <a:custGeom>
              <a:rect b="b" l="l" r="r" t="t"/>
              <a:pathLst>
                <a:path extrusionOk="0" h="5686" w="1036">
                  <a:moveTo>
                    <a:pt x="597" y="1"/>
                  </a:moveTo>
                  <a:cubicBezTo>
                    <a:pt x="462" y="1"/>
                    <a:pt x="337" y="102"/>
                    <a:pt x="318" y="257"/>
                  </a:cubicBezTo>
                  <a:cubicBezTo>
                    <a:pt x="296" y="341"/>
                    <a:pt x="1" y="2686"/>
                    <a:pt x="444" y="5432"/>
                  </a:cubicBezTo>
                  <a:cubicBezTo>
                    <a:pt x="465" y="5580"/>
                    <a:pt x="592" y="5686"/>
                    <a:pt x="719" y="5686"/>
                  </a:cubicBezTo>
                  <a:lnTo>
                    <a:pt x="761" y="5686"/>
                  </a:lnTo>
                  <a:cubicBezTo>
                    <a:pt x="930" y="5665"/>
                    <a:pt x="1036" y="5517"/>
                    <a:pt x="1015" y="5348"/>
                  </a:cubicBezTo>
                  <a:cubicBezTo>
                    <a:pt x="592" y="2686"/>
                    <a:pt x="888" y="341"/>
                    <a:pt x="888" y="320"/>
                  </a:cubicBezTo>
                  <a:cubicBezTo>
                    <a:pt x="909" y="172"/>
                    <a:pt x="803" y="25"/>
                    <a:pt x="634" y="3"/>
                  </a:cubicBezTo>
                  <a:cubicBezTo>
                    <a:pt x="622" y="2"/>
                    <a:pt x="609" y="1"/>
                    <a:pt x="59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35"/>
            <p:cNvSpPr/>
            <p:nvPr/>
          </p:nvSpPr>
          <p:spPr>
            <a:xfrm>
              <a:off x="385063" y="2560553"/>
              <a:ext cx="197505" cy="97747"/>
            </a:xfrm>
            <a:custGeom>
              <a:rect b="b" l="l" r="r" t="t"/>
              <a:pathLst>
                <a:path extrusionOk="0" h="2771" w="5599">
                  <a:moveTo>
                    <a:pt x="292" y="1"/>
                  </a:moveTo>
                  <a:cubicBezTo>
                    <a:pt x="280" y="1"/>
                    <a:pt x="267" y="1"/>
                    <a:pt x="254" y="3"/>
                  </a:cubicBezTo>
                  <a:cubicBezTo>
                    <a:pt x="107" y="46"/>
                    <a:pt x="1" y="172"/>
                    <a:pt x="22" y="341"/>
                  </a:cubicBezTo>
                  <a:cubicBezTo>
                    <a:pt x="22" y="362"/>
                    <a:pt x="445" y="2771"/>
                    <a:pt x="2874" y="2771"/>
                  </a:cubicBezTo>
                  <a:lnTo>
                    <a:pt x="2895" y="2771"/>
                  </a:lnTo>
                  <a:cubicBezTo>
                    <a:pt x="5388" y="2749"/>
                    <a:pt x="5578" y="468"/>
                    <a:pt x="5578" y="447"/>
                  </a:cubicBezTo>
                  <a:cubicBezTo>
                    <a:pt x="5599" y="299"/>
                    <a:pt x="5472" y="151"/>
                    <a:pt x="5324" y="151"/>
                  </a:cubicBezTo>
                  <a:cubicBezTo>
                    <a:pt x="5312" y="150"/>
                    <a:pt x="5299" y="149"/>
                    <a:pt x="5288" y="149"/>
                  </a:cubicBezTo>
                  <a:cubicBezTo>
                    <a:pt x="5137" y="149"/>
                    <a:pt x="5027" y="268"/>
                    <a:pt x="5007" y="405"/>
                  </a:cubicBezTo>
                  <a:cubicBezTo>
                    <a:pt x="5007" y="489"/>
                    <a:pt x="4859" y="2179"/>
                    <a:pt x="2895" y="2200"/>
                  </a:cubicBezTo>
                  <a:lnTo>
                    <a:pt x="2874" y="2200"/>
                  </a:lnTo>
                  <a:cubicBezTo>
                    <a:pt x="930" y="2200"/>
                    <a:pt x="592" y="320"/>
                    <a:pt x="592" y="257"/>
                  </a:cubicBezTo>
                  <a:cubicBezTo>
                    <a:pt x="554" y="102"/>
                    <a:pt x="427" y="1"/>
                    <a:pt x="29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35"/>
            <p:cNvSpPr/>
            <p:nvPr/>
          </p:nvSpPr>
          <p:spPr>
            <a:xfrm>
              <a:off x="548282" y="2544996"/>
              <a:ext cx="43247" cy="40284"/>
            </a:xfrm>
            <a:custGeom>
              <a:rect b="b" l="l" r="r" t="t"/>
              <a:pathLst>
                <a:path extrusionOk="0" h="1142" w="1226">
                  <a:moveTo>
                    <a:pt x="782" y="1"/>
                  </a:moveTo>
                  <a:lnTo>
                    <a:pt x="0" y="930"/>
                  </a:lnTo>
                  <a:lnTo>
                    <a:pt x="1225" y="1141"/>
                  </a:lnTo>
                  <a:lnTo>
                    <a:pt x="782"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35"/>
            <p:cNvSpPr/>
            <p:nvPr/>
          </p:nvSpPr>
          <p:spPr>
            <a:xfrm>
              <a:off x="408168" y="2494976"/>
              <a:ext cx="145333" cy="25469"/>
            </a:xfrm>
            <a:custGeom>
              <a:rect b="b" l="l" r="r" t="t"/>
              <a:pathLst>
                <a:path extrusionOk="0" h="722" w="4120">
                  <a:moveTo>
                    <a:pt x="1417" y="1"/>
                  </a:moveTo>
                  <a:cubicBezTo>
                    <a:pt x="777" y="1"/>
                    <a:pt x="316" y="24"/>
                    <a:pt x="275" y="24"/>
                  </a:cubicBezTo>
                  <a:cubicBezTo>
                    <a:pt x="106" y="46"/>
                    <a:pt x="1" y="172"/>
                    <a:pt x="1" y="341"/>
                  </a:cubicBezTo>
                  <a:cubicBezTo>
                    <a:pt x="1" y="478"/>
                    <a:pt x="128" y="597"/>
                    <a:pt x="264" y="597"/>
                  </a:cubicBezTo>
                  <a:cubicBezTo>
                    <a:pt x="275" y="597"/>
                    <a:pt x="286" y="596"/>
                    <a:pt x="297" y="595"/>
                  </a:cubicBezTo>
                  <a:cubicBezTo>
                    <a:pt x="306" y="595"/>
                    <a:pt x="695" y="578"/>
                    <a:pt x="1258" y="578"/>
                  </a:cubicBezTo>
                  <a:cubicBezTo>
                    <a:pt x="1962" y="578"/>
                    <a:pt x="2937" y="604"/>
                    <a:pt x="3782" y="722"/>
                  </a:cubicBezTo>
                  <a:lnTo>
                    <a:pt x="3824" y="722"/>
                  </a:lnTo>
                  <a:cubicBezTo>
                    <a:pt x="3951" y="722"/>
                    <a:pt x="4078" y="616"/>
                    <a:pt x="4099" y="489"/>
                  </a:cubicBezTo>
                  <a:cubicBezTo>
                    <a:pt x="4120" y="320"/>
                    <a:pt x="4014" y="172"/>
                    <a:pt x="3845" y="151"/>
                  </a:cubicBezTo>
                  <a:cubicBezTo>
                    <a:pt x="3038" y="30"/>
                    <a:pt x="2120" y="1"/>
                    <a:pt x="141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35"/>
            <p:cNvSpPr/>
            <p:nvPr/>
          </p:nvSpPr>
          <p:spPr>
            <a:xfrm>
              <a:off x="375398" y="2542774"/>
              <a:ext cx="43247" cy="39508"/>
            </a:xfrm>
            <a:custGeom>
              <a:rect b="b" l="l" r="r" t="t"/>
              <a:pathLst>
                <a:path extrusionOk="0" h="1120" w="1226">
                  <a:moveTo>
                    <a:pt x="423" y="0"/>
                  </a:moveTo>
                  <a:lnTo>
                    <a:pt x="0" y="1120"/>
                  </a:lnTo>
                  <a:lnTo>
                    <a:pt x="0" y="1120"/>
                  </a:lnTo>
                  <a:lnTo>
                    <a:pt x="1226" y="930"/>
                  </a:lnTo>
                  <a:lnTo>
                    <a:pt x="423"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35"/>
            <p:cNvSpPr/>
            <p:nvPr/>
          </p:nvSpPr>
          <p:spPr>
            <a:xfrm>
              <a:off x="417869" y="1768515"/>
              <a:ext cx="518648" cy="550537"/>
            </a:xfrm>
            <a:custGeom>
              <a:rect b="b" l="l" r="r" t="t"/>
              <a:pathLst>
                <a:path extrusionOk="0" h="15607" w="14703">
                  <a:moveTo>
                    <a:pt x="8805" y="1"/>
                  </a:moveTo>
                  <a:cubicBezTo>
                    <a:pt x="7829" y="1"/>
                    <a:pt x="6945" y="251"/>
                    <a:pt x="6147" y="656"/>
                  </a:cubicBezTo>
                  <a:cubicBezTo>
                    <a:pt x="5112" y="1184"/>
                    <a:pt x="4204" y="1987"/>
                    <a:pt x="3444" y="2895"/>
                  </a:cubicBezTo>
                  <a:cubicBezTo>
                    <a:pt x="2683" y="3825"/>
                    <a:pt x="2071" y="4839"/>
                    <a:pt x="1585" y="5747"/>
                  </a:cubicBezTo>
                  <a:cubicBezTo>
                    <a:pt x="951" y="6993"/>
                    <a:pt x="148" y="9740"/>
                    <a:pt x="22" y="10099"/>
                  </a:cubicBezTo>
                  <a:cubicBezTo>
                    <a:pt x="0" y="10183"/>
                    <a:pt x="43" y="10268"/>
                    <a:pt x="106" y="10289"/>
                  </a:cubicBezTo>
                  <a:cubicBezTo>
                    <a:pt x="2599" y="11049"/>
                    <a:pt x="4922" y="11915"/>
                    <a:pt x="6866" y="12739"/>
                  </a:cubicBezTo>
                  <a:cubicBezTo>
                    <a:pt x="9802" y="13964"/>
                    <a:pt x="11893" y="15063"/>
                    <a:pt x="12421" y="15570"/>
                  </a:cubicBezTo>
                  <a:cubicBezTo>
                    <a:pt x="12455" y="15595"/>
                    <a:pt x="12495" y="15607"/>
                    <a:pt x="12533" y="15607"/>
                  </a:cubicBezTo>
                  <a:cubicBezTo>
                    <a:pt x="12593" y="15607"/>
                    <a:pt x="12649" y="15579"/>
                    <a:pt x="12675" y="15528"/>
                  </a:cubicBezTo>
                  <a:cubicBezTo>
                    <a:pt x="13097" y="14577"/>
                    <a:pt x="13710" y="12908"/>
                    <a:pt x="14153" y="10986"/>
                  </a:cubicBezTo>
                  <a:cubicBezTo>
                    <a:pt x="14365" y="10056"/>
                    <a:pt x="14534" y="9064"/>
                    <a:pt x="14618" y="8071"/>
                  </a:cubicBezTo>
                  <a:cubicBezTo>
                    <a:pt x="14703" y="6993"/>
                    <a:pt x="14703" y="5916"/>
                    <a:pt x="14513" y="4923"/>
                  </a:cubicBezTo>
                  <a:cubicBezTo>
                    <a:pt x="14175" y="2959"/>
                    <a:pt x="13203" y="1290"/>
                    <a:pt x="11175" y="487"/>
                  </a:cubicBezTo>
                  <a:cubicBezTo>
                    <a:pt x="10985" y="403"/>
                    <a:pt x="10752" y="318"/>
                    <a:pt x="10541" y="255"/>
                  </a:cubicBezTo>
                  <a:cubicBezTo>
                    <a:pt x="9933" y="80"/>
                    <a:pt x="9354" y="1"/>
                    <a:pt x="8805"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35"/>
            <p:cNvSpPr/>
            <p:nvPr/>
          </p:nvSpPr>
          <p:spPr>
            <a:xfrm>
              <a:off x="539322" y="1791656"/>
              <a:ext cx="397197" cy="261564"/>
            </a:xfrm>
            <a:custGeom>
              <a:rect b="b" l="l" r="r" t="t"/>
              <a:pathLst>
                <a:path extrusionOk="0" h="7415" w="11260">
                  <a:moveTo>
                    <a:pt x="2704" y="0"/>
                  </a:moveTo>
                  <a:cubicBezTo>
                    <a:pt x="1669" y="528"/>
                    <a:pt x="761" y="1331"/>
                    <a:pt x="1" y="2239"/>
                  </a:cubicBezTo>
                  <a:cubicBezTo>
                    <a:pt x="1817" y="2514"/>
                    <a:pt x="3528" y="3063"/>
                    <a:pt x="5049" y="3718"/>
                  </a:cubicBezTo>
                  <a:cubicBezTo>
                    <a:pt x="7880" y="4943"/>
                    <a:pt x="10098" y="6528"/>
                    <a:pt x="11175" y="7415"/>
                  </a:cubicBezTo>
                  <a:cubicBezTo>
                    <a:pt x="11260" y="6337"/>
                    <a:pt x="11260" y="5260"/>
                    <a:pt x="11070" y="4267"/>
                  </a:cubicBezTo>
                  <a:cubicBezTo>
                    <a:pt x="9401" y="2683"/>
                    <a:pt x="7838" y="1669"/>
                    <a:pt x="6507" y="1035"/>
                  </a:cubicBezTo>
                  <a:cubicBezTo>
                    <a:pt x="4859" y="254"/>
                    <a:pt x="3528" y="43"/>
                    <a:pt x="2704"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35"/>
            <p:cNvSpPr/>
            <p:nvPr/>
          </p:nvSpPr>
          <p:spPr>
            <a:xfrm>
              <a:off x="417869" y="1971243"/>
              <a:ext cx="499282" cy="347812"/>
            </a:xfrm>
            <a:custGeom>
              <a:rect b="b" l="l" r="r" t="t"/>
              <a:pathLst>
                <a:path extrusionOk="0" h="9860" w="14154">
                  <a:moveTo>
                    <a:pt x="1585" y="0"/>
                  </a:moveTo>
                  <a:cubicBezTo>
                    <a:pt x="951" y="1246"/>
                    <a:pt x="148" y="3993"/>
                    <a:pt x="22" y="4352"/>
                  </a:cubicBezTo>
                  <a:cubicBezTo>
                    <a:pt x="0" y="4436"/>
                    <a:pt x="43" y="4521"/>
                    <a:pt x="106" y="4542"/>
                  </a:cubicBezTo>
                  <a:cubicBezTo>
                    <a:pt x="2599" y="5302"/>
                    <a:pt x="4922" y="6168"/>
                    <a:pt x="6866" y="6992"/>
                  </a:cubicBezTo>
                  <a:cubicBezTo>
                    <a:pt x="9802" y="8217"/>
                    <a:pt x="11893" y="9316"/>
                    <a:pt x="12421" y="9823"/>
                  </a:cubicBezTo>
                  <a:cubicBezTo>
                    <a:pt x="12455" y="9848"/>
                    <a:pt x="12495" y="9860"/>
                    <a:pt x="12533" y="9860"/>
                  </a:cubicBezTo>
                  <a:cubicBezTo>
                    <a:pt x="12593" y="9860"/>
                    <a:pt x="12649" y="9832"/>
                    <a:pt x="12675" y="9781"/>
                  </a:cubicBezTo>
                  <a:cubicBezTo>
                    <a:pt x="13097" y="8830"/>
                    <a:pt x="13710" y="7161"/>
                    <a:pt x="14153" y="5239"/>
                  </a:cubicBezTo>
                  <a:cubicBezTo>
                    <a:pt x="12104" y="3549"/>
                    <a:pt x="9696" y="2366"/>
                    <a:pt x="7478" y="1563"/>
                  </a:cubicBezTo>
                  <a:cubicBezTo>
                    <a:pt x="5070" y="676"/>
                    <a:pt x="2873" y="211"/>
                    <a:pt x="1585"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35"/>
            <p:cNvSpPr/>
            <p:nvPr/>
          </p:nvSpPr>
          <p:spPr>
            <a:xfrm>
              <a:off x="417869" y="1768515"/>
              <a:ext cx="394198" cy="449404"/>
            </a:xfrm>
            <a:custGeom>
              <a:rect b="b" l="l" r="r" t="t"/>
              <a:pathLst>
                <a:path extrusionOk="0" h="12740" w="11175">
                  <a:moveTo>
                    <a:pt x="8805" y="1"/>
                  </a:moveTo>
                  <a:cubicBezTo>
                    <a:pt x="7829" y="1"/>
                    <a:pt x="6945" y="251"/>
                    <a:pt x="6147" y="656"/>
                  </a:cubicBezTo>
                  <a:cubicBezTo>
                    <a:pt x="5112" y="1184"/>
                    <a:pt x="4204" y="1987"/>
                    <a:pt x="3444" y="2895"/>
                  </a:cubicBezTo>
                  <a:cubicBezTo>
                    <a:pt x="2683" y="3825"/>
                    <a:pt x="2071" y="4839"/>
                    <a:pt x="1585" y="5747"/>
                  </a:cubicBezTo>
                  <a:cubicBezTo>
                    <a:pt x="951" y="6993"/>
                    <a:pt x="148" y="9740"/>
                    <a:pt x="22" y="10099"/>
                  </a:cubicBezTo>
                  <a:cubicBezTo>
                    <a:pt x="0" y="10183"/>
                    <a:pt x="43" y="10268"/>
                    <a:pt x="106" y="10289"/>
                  </a:cubicBezTo>
                  <a:cubicBezTo>
                    <a:pt x="2599" y="11049"/>
                    <a:pt x="4922" y="11915"/>
                    <a:pt x="6866" y="12739"/>
                  </a:cubicBezTo>
                  <a:cubicBezTo>
                    <a:pt x="6802" y="10901"/>
                    <a:pt x="7014" y="9064"/>
                    <a:pt x="7478" y="7310"/>
                  </a:cubicBezTo>
                  <a:cubicBezTo>
                    <a:pt x="7732" y="6296"/>
                    <a:pt x="8070" y="5325"/>
                    <a:pt x="8492" y="4374"/>
                  </a:cubicBezTo>
                  <a:cubicBezTo>
                    <a:pt x="8851" y="3550"/>
                    <a:pt x="9274" y="2748"/>
                    <a:pt x="9760" y="1987"/>
                  </a:cubicBezTo>
                  <a:cubicBezTo>
                    <a:pt x="9823" y="1881"/>
                    <a:pt x="9886" y="1797"/>
                    <a:pt x="9950" y="1691"/>
                  </a:cubicBezTo>
                  <a:cubicBezTo>
                    <a:pt x="10393" y="1058"/>
                    <a:pt x="10752" y="699"/>
                    <a:pt x="11175" y="487"/>
                  </a:cubicBezTo>
                  <a:cubicBezTo>
                    <a:pt x="10985" y="403"/>
                    <a:pt x="10752" y="318"/>
                    <a:pt x="10541" y="255"/>
                  </a:cubicBezTo>
                  <a:cubicBezTo>
                    <a:pt x="9933" y="80"/>
                    <a:pt x="9354" y="1"/>
                    <a:pt x="880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35"/>
            <p:cNvSpPr/>
            <p:nvPr/>
          </p:nvSpPr>
          <p:spPr>
            <a:xfrm>
              <a:off x="1066898" y="1471215"/>
              <a:ext cx="613291" cy="527326"/>
            </a:xfrm>
            <a:custGeom>
              <a:rect b="b" l="l" r="r" t="t"/>
              <a:pathLst>
                <a:path extrusionOk="0" h="14949" w="17386">
                  <a:moveTo>
                    <a:pt x="1437" y="1"/>
                  </a:moveTo>
                  <a:cubicBezTo>
                    <a:pt x="1437" y="1"/>
                    <a:pt x="1627" y="3402"/>
                    <a:pt x="0" y="4437"/>
                  </a:cubicBezTo>
                  <a:cubicBezTo>
                    <a:pt x="0" y="4437"/>
                    <a:pt x="5957" y="11619"/>
                    <a:pt x="7626" y="13647"/>
                  </a:cubicBezTo>
                  <a:cubicBezTo>
                    <a:pt x="8325" y="14505"/>
                    <a:pt x="8828" y="14949"/>
                    <a:pt x="9379" y="14949"/>
                  </a:cubicBezTo>
                  <a:cubicBezTo>
                    <a:pt x="10144" y="14949"/>
                    <a:pt x="11003" y="14096"/>
                    <a:pt x="12611" y="12316"/>
                  </a:cubicBezTo>
                  <a:cubicBezTo>
                    <a:pt x="12886" y="12021"/>
                    <a:pt x="13161" y="11704"/>
                    <a:pt x="13414" y="11366"/>
                  </a:cubicBezTo>
                  <a:cubicBezTo>
                    <a:pt x="14407" y="10056"/>
                    <a:pt x="15294" y="8577"/>
                    <a:pt x="15949" y="7331"/>
                  </a:cubicBezTo>
                  <a:cubicBezTo>
                    <a:pt x="16857" y="5620"/>
                    <a:pt x="17385" y="4289"/>
                    <a:pt x="17385" y="4289"/>
                  </a:cubicBezTo>
                  <a:cubicBezTo>
                    <a:pt x="17385" y="4289"/>
                    <a:pt x="16540" y="3275"/>
                    <a:pt x="16224" y="1459"/>
                  </a:cubicBezTo>
                  <a:lnTo>
                    <a:pt x="1437" y="1"/>
                  </a:ln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35"/>
            <p:cNvSpPr/>
            <p:nvPr/>
          </p:nvSpPr>
          <p:spPr>
            <a:xfrm>
              <a:off x="1066898" y="1471215"/>
              <a:ext cx="613291" cy="527326"/>
            </a:xfrm>
            <a:custGeom>
              <a:rect b="b" l="l" r="r" t="t"/>
              <a:pathLst>
                <a:path extrusionOk="0" h="14949" w="17386">
                  <a:moveTo>
                    <a:pt x="1437" y="1"/>
                  </a:moveTo>
                  <a:cubicBezTo>
                    <a:pt x="1437" y="1"/>
                    <a:pt x="1627" y="3402"/>
                    <a:pt x="0" y="4437"/>
                  </a:cubicBezTo>
                  <a:cubicBezTo>
                    <a:pt x="0" y="4437"/>
                    <a:pt x="5957" y="11619"/>
                    <a:pt x="7626" y="13647"/>
                  </a:cubicBezTo>
                  <a:cubicBezTo>
                    <a:pt x="8325" y="14505"/>
                    <a:pt x="8828" y="14949"/>
                    <a:pt x="9379" y="14949"/>
                  </a:cubicBezTo>
                  <a:cubicBezTo>
                    <a:pt x="10144" y="14949"/>
                    <a:pt x="11003" y="14096"/>
                    <a:pt x="12611" y="12316"/>
                  </a:cubicBezTo>
                  <a:cubicBezTo>
                    <a:pt x="12886" y="12021"/>
                    <a:pt x="13161" y="11704"/>
                    <a:pt x="13414" y="11366"/>
                  </a:cubicBezTo>
                  <a:lnTo>
                    <a:pt x="13414" y="11366"/>
                  </a:lnTo>
                  <a:cubicBezTo>
                    <a:pt x="13139" y="11492"/>
                    <a:pt x="12865" y="11661"/>
                    <a:pt x="12611" y="11852"/>
                  </a:cubicBezTo>
                  <a:cubicBezTo>
                    <a:pt x="12020" y="12337"/>
                    <a:pt x="11428" y="12908"/>
                    <a:pt x="10668" y="12992"/>
                  </a:cubicBezTo>
                  <a:cubicBezTo>
                    <a:pt x="10613" y="12997"/>
                    <a:pt x="10558" y="13000"/>
                    <a:pt x="10503" y="13000"/>
                  </a:cubicBezTo>
                  <a:cubicBezTo>
                    <a:pt x="9660" y="13000"/>
                    <a:pt x="8895" y="12406"/>
                    <a:pt x="8260" y="11830"/>
                  </a:cubicBezTo>
                  <a:cubicBezTo>
                    <a:pt x="7816" y="11408"/>
                    <a:pt x="7373" y="10985"/>
                    <a:pt x="6950" y="10542"/>
                  </a:cubicBezTo>
                  <a:cubicBezTo>
                    <a:pt x="6507" y="10098"/>
                    <a:pt x="6591" y="9359"/>
                    <a:pt x="7119" y="9042"/>
                  </a:cubicBezTo>
                  <a:cubicBezTo>
                    <a:pt x="7732" y="8683"/>
                    <a:pt x="8281" y="8197"/>
                    <a:pt x="8725" y="7648"/>
                  </a:cubicBezTo>
                  <a:cubicBezTo>
                    <a:pt x="9668" y="8384"/>
                    <a:pt x="10850" y="8732"/>
                    <a:pt x="12038" y="8732"/>
                  </a:cubicBezTo>
                  <a:cubicBezTo>
                    <a:pt x="13031" y="8732"/>
                    <a:pt x="14027" y="8490"/>
                    <a:pt x="14893" y="8028"/>
                  </a:cubicBezTo>
                  <a:cubicBezTo>
                    <a:pt x="15273" y="7838"/>
                    <a:pt x="15632" y="7606"/>
                    <a:pt x="15949" y="7331"/>
                  </a:cubicBezTo>
                  <a:cubicBezTo>
                    <a:pt x="16857" y="5620"/>
                    <a:pt x="17385" y="4289"/>
                    <a:pt x="17385" y="4289"/>
                  </a:cubicBezTo>
                  <a:cubicBezTo>
                    <a:pt x="17385" y="4289"/>
                    <a:pt x="16540" y="3275"/>
                    <a:pt x="16224" y="1459"/>
                  </a:cubicBezTo>
                  <a:lnTo>
                    <a:pt x="1437" y="1"/>
                  </a:ln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35"/>
            <p:cNvSpPr/>
            <p:nvPr/>
          </p:nvSpPr>
          <p:spPr>
            <a:xfrm>
              <a:off x="1019947" y="1619442"/>
              <a:ext cx="695270" cy="417762"/>
            </a:xfrm>
            <a:custGeom>
              <a:rect b="b" l="l" r="r" t="t"/>
              <a:pathLst>
                <a:path extrusionOk="0" h="11843" w="19710">
                  <a:moveTo>
                    <a:pt x="19135" y="1"/>
                  </a:moveTo>
                  <a:cubicBezTo>
                    <a:pt x="19115" y="1"/>
                    <a:pt x="19095" y="1"/>
                    <a:pt x="19075" y="3"/>
                  </a:cubicBezTo>
                  <a:cubicBezTo>
                    <a:pt x="18970" y="3"/>
                    <a:pt x="18843" y="24"/>
                    <a:pt x="18716" y="87"/>
                  </a:cubicBezTo>
                  <a:cubicBezTo>
                    <a:pt x="18716" y="87"/>
                    <a:pt x="13309" y="9846"/>
                    <a:pt x="11154" y="10227"/>
                  </a:cubicBezTo>
                  <a:cubicBezTo>
                    <a:pt x="11113" y="10234"/>
                    <a:pt x="11071" y="10238"/>
                    <a:pt x="11027" y="10238"/>
                  </a:cubicBezTo>
                  <a:cubicBezTo>
                    <a:pt x="8956" y="10238"/>
                    <a:pt x="3468" y="2080"/>
                    <a:pt x="1627" y="446"/>
                  </a:cubicBezTo>
                  <a:cubicBezTo>
                    <a:pt x="1078" y="446"/>
                    <a:pt x="529" y="467"/>
                    <a:pt x="1" y="510"/>
                  </a:cubicBezTo>
                  <a:cubicBezTo>
                    <a:pt x="444" y="1017"/>
                    <a:pt x="2852" y="3742"/>
                    <a:pt x="4690" y="6044"/>
                  </a:cubicBezTo>
                  <a:cubicBezTo>
                    <a:pt x="6739" y="8600"/>
                    <a:pt x="8978" y="11600"/>
                    <a:pt x="10563" y="11832"/>
                  </a:cubicBezTo>
                  <a:cubicBezTo>
                    <a:pt x="10608" y="11839"/>
                    <a:pt x="10654" y="11842"/>
                    <a:pt x="10701" y="11842"/>
                  </a:cubicBezTo>
                  <a:cubicBezTo>
                    <a:pt x="12293" y="11842"/>
                    <a:pt x="15097" y="8121"/>
                    <a:pt x="16984" y="5495"/>
                  </a:cubicBezTo>
                  <a:cubicBezTo>
                    <a:pt x="18801" y="2981"/>
                    <a:pt x="19604" y="489"/>
                    <a:pt x="19688" y="172"/>
                  </a:cubicBezTo>
                  <a:cubicBezTo>
                    <a:pt x="19709" y="151"/>
                    <a:pt x="19709" y="151"/>
                    <a:pt x="19709" y="151"/>
                  </a:cubicBezTo>
                  <a:cubicBezTo>
                    <a:pt x="19709" y="151"/>
                    <a:pt x="19447" y="1"/>
                    <a:pt x="1913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35"/>
            <p:cNvSpPr/>
            <p:nvPr/>
          </p:nvSpPr>
          <p:spPr>
            <a:xfrm>
              <a:off x="1098187" y="1008684"/>
              <a:ext cx="579745" cy="621687"/>
            </a:xfrm>
            <a:custGeom>
              <a:rect b="b" l="l" r="r" t="t"/>
              <a:pathLst>
                <a:path extrusionOk="0" h="17624" w="16435">
                  <a:moveTo>
                    <a:pt x="5684" y="0"/>
                  </a:moveTo>
                  <a:cubicBezTo>
                    <a:pt x="4343" y="0"/>
                    <a:pt x="3019" y="93"/>
                    <a:pt x="1838" y="333"/>
                  </a:cubicBezTo>
                  <a:cubicBezTo>
                    <a:pt x="1838" y="333"/>
                    <a:pt x="740" y="4431"/>
                    <a:pt x="381" y="9311"/>
                  </a:cubicBezTo>
                  <a:cubicBezTo>
                    <a:pt x="1" y="14169"/>
                    <a:pt x="888" y="14909"/>
                    <a:pt x="2641" y="16218"/>
                  </a:cubicBezTo>
                  <a:cubicBezTo>
                    <a:pt x="4415" y="17507"/>
                    <a:pt x="7732" y="17401"/>
                    <a:pt x="9971" y="17570"/>
                  </a:cubicBezTo>
                  <a:cubicBezTo>
                    <a:pt x="10392" y="17602"/>
                    <a:pt x="10809" y="17624"/>
                    <a:pt x="11214" y="17624"/>
                  </a:cubicBezTo>
                  <a:cubicBezTo>
                    <a:pt x="12967" y="17624"/>
                    <a:pt x="14521" y="17212"/>
                    <a:pt x="15379" y="15394"/>
                  </a:cubicBezTo>
                  <a:cubicBezTo>
                    <a:pt x="16435" y="13155"/>
                    <a:pt x="16224" y="10325"/>
                    <a:pt x="16224" y="10325"/>
                  </a:cubicBezTo>
                  <a:cubicBezTo>
                    <a:pt x="16224" y="10325"/>
                    <a:pt x="16055" y="3354"/>
                    <a:pt x="14999" y="1072"/>
                  </a:cubicBezTo>
                  <a:cubicBezTo>
                    <a:pt x="14999" y="1072"/>
                    <a:pt x="10243" y="0"/>
                    <a:pt x="5684"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35"/>
            <p:cNvSpPr/>
            <p:nvPr/>
          </p:nvSpPr>
          <p:spPr>
            <a:xfrm>
              <a:off x="917860" y="809555"/>
              <a:ext cx="901664" cy="954083"/>
            </a:xfrm>
            <a:custGeom>
              <a:rect b="b" l="l" r="r" t="t"/>
              <a:pathLst>
                <a:path extrusionOk="0" h="27047" w="25561">
                  <a:moveTo>
                    <a:pt x="10196" y="0"/>
                  </a:moveTo>
                  <a:cubicBezTo>
                    <a:pt x="9738" y="0"/>
                    <a:pt x="9234" y="45"/>
                    <a:pt x="8683" y="148"/>
                  </a:cubicBezTo>
                  <a:cubicBezTo>
                    <a:pt x="4606" y="887"/>
                    <a:pt x="5070" y="3380"/>
                    <a:pt x="5070" y="3380"/>
                  </a:cubicBezTo>
                  <a:cubicBezTo>
                    <a:pt x="3380" y="3760"/>
                    <a:pt x="1775" y="5154"/>
                    <a:pt x="1374" y="7879"/>
                  </a:cubicBezTo>
                  <a:cubicBezTo>
                    <a:pt x="951" y="10583"/>
                    <a:pt x="2683" y="11343"/>
                    <a:pt x="2683" y="11343"/>
                  </a:cubicBezTo>
                  <a:cubicBezTo>
                    <a:pt x="2683" y="11343"/>
                    <a:pt x="677" y="11893"/>
                    <a:pt x="339" y="14808"/>
                  </a:cubicBezTo>
                  <a:cubicBezTo>
                    <a:pt x="1" y="17744"/>
                    <a:pt x="2388" y="18758"/>
                    <a:pt x="2388" y="18758"/>
                  </a:cubicBezTo>
                  <a:cubicBezTo>
                    <a:pt x="1036" y="19138"/>
                    <a:pt x="381" y="21441"/>
                    <a:pt x="2514" y="23279"/>
                  </a:cubicBezTo>
                  <a:cubicBezTo>
                    <a:pt x="3274" y="23919"/>
                    <a:pt x="3889" y="24126"/>
                    <a:pt x="4367" y="24126"/>
                  </a:cubicBezTo>
                  <a:cubicBezTo>
                    <a:pt x="5245" y="24126"/>
                    <a:pt x="5662" y="23426"/>
                    <a:pt x="5662" y="23426"/>
                  </a:cubicBezTo>
                  <a:cubicBezTo>
                    <a:pt x="5662" y="23426"/>
                    <a:pt x="6169" y="26384"/>
                    <a:pt x="8809" y="26954"/>
                  </a:cubicBezTo>
                  <a:cubicBezTo>
                    <a:pt x="9074" y="27013"/>
                    <a:pt x="9324" y="27039"/>
                    <a:pt x="9562" y="27039"/>
                  </a:cubicBezTo>
                  <a:cubicBezTo>
                    <a:pt x="11718" y="27039"/>
                    <a:pt x="12781" y="24863"/>
                    <a:pt x="12781" y="24863"/>
                  </a:cubicBezTo>
                  <a:cubicBezTo>
                    <a:pt x="12781" y="24863"/>
                    <a:pt x="14246" y="27047"/>
                    <a:pt x="16587" y="27047"/>
                  </a:cubicBezTo>
                  <a:cubicBezTo>
                    <a:pt x="17027" y="27047"/>
                    <a:pt x="17499" y="26969"/>
                    <a:pt x="17998" y="26785"/>
                  </a:cubicBezTo>
                  <a:cubicBezTo>
                    <a:pt x="18991" y="26426"/>
                    <a:pt x="19667" y="25877"/>
                    <a:pt x="20111" y="25306"/>
                  </a:cubicBezTo>
                  <a:cubicBezTo>
                    <a:pt x="21061" y="24039"/>
                    <a:pt x="20977" y="22603"/>
                    <a:pt x="20977" y="22603"/>
                  </a:cubicBezTo>
                  <a:cubicBezTo>
                    <a:pt x="20977" y="22603"/>
                    <a:pt x="24885" y="21187"/>
                    <a:pt x="25223" y="18251"/>
                  </a:cubicBezTo>
                  <a:cubicBezTo>
                    <a:pt x="25561" y="15315"/>
                    <a:pt x="23427" y="13519"/>
                    <a:pt x="23427" y="13519"/>
                  </a:cubicBezTo>
                  <a:cubicBezTo>
                    <a:pt x="23427" y="13519"/>
                    <a:pt x="24758" y="12252"/>
                    <a:pt x="24758" y="10752"/>
                  </a:cubicBezTo>
                  <a:cubicBezTo>
                    <a:pt x="24758" y="10139"/>
                    <a:pt x="24547" y="9611"/>
                    <a:pt x="24314" y="9210"/>
                  </a:cubicBezTo>
                  <a:cubicBezTo>
                    <a:pt x="23997" y="8618"/>
                    <a:pt x="23596" y="8280"/>
                    <a:pt x="23596" y="8280"/>
                  </a:cubicBezTo>
                  <a:cubicBezTo>
                    <a:pt x="23596" y="5492"/>
                    <a:pt x="21716" y="2155"/>
                    <a:pt x="19435" y="1056"/>
                  </a:cubicBezTo>
                  <a:cubicBezTo>
                    <a:pt x="18913" y="812"/>
                    <a:pt x="18358" y="717"/>
                    <a:pt x="17813" y="717"/>
                  </a:cubicBezTo>
                  <a:cubicBezTo>
                    <a:pt x="15952" y="717"/>
                    <a:pt x="14196" y="1817"/>
                    <a:pt x="14196" y="1817"/>
                  </a:cubicBezTo>
                  <a:cubicBezTo>
                    <a:pt x="14196" y="1817"/>
                    <a:pt x="13122" y="0"/>
                    <a:pt x="1019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35"/>
            <p:cNvSpPr/>
            <p:nvPr/>
          </p:nvSpPr>
          <p:spPr>
            <a:xfrm>
              <a:off x="917860" y="809555"/>
              <a:ext cx="857712" cy="954083"/>
            </a:xfrm>
            <a:custGeom>
              <a:rect b="b" l="l" r="r" t="t"/>
              <a:pathLst>
                <a:path extrusionOk="0" h="27047" w="24315">
                  <a:moveTo>
                    <a:pt x="10196" y="0"/>
                  </a:moveTo>
                  <a:cubicBezTo>
                    <a:pt x="9738" y="0"/>
                    <a:pt x="9234" y="45"/>
                    <a:pt x="8683" y="148"/>
                  </a:cubicBezTo>
                  <a:cubicBezTo>
                    <a:pt x="4606" y="887"/>
                    <a:pt x="5070" y="3380"/>
                    <a:pt x="5070" y="3380"/>
                  </a:cubicBezTo>
                  <a:cubicBezTo>
                    <a:pt x="3380" y="3760"/>
                    <a:pt x="1775" y="5154"/>
                    <a:pt x="1374" y="7879"/>
                  </a:cubicBezTo>
                  <a:cubicBezTo>
                    <a:pt x="951" y="10583"/>
                    <a:pt x="2683" y="11343"/>
                    <a:pt x="2683" y="11343"/>
                  </a:cubicBezTo>
                  <a:cubicBezTo>
                    <a:pt x="2683" y="11343"/>
                    <a:pt x="677" y="11893"/>
                    <a:pt x="339" y="14808"/>
                  </a:cubicBezTo>
                  <a:cubicBezTo>
                    <a:pt x="1" y="17744"/>
                    <a:pt x="2388" y="18758"/>
                    <a:pt x="2388" y="18758"/>
                  </a:cubicBezTo>
                  <a:cubicBezTo>
                    <a:pt x="1036" y="19138"/>
                    <a:pt x="381" y="21441"/>
                    <a:pt x="2514" y="23279"/>
                  </a:cubicBezTo>
                  <a:cubicBezTo>
                    <a:pt x="3274" y="23919"/>
                    <a:pt x="3889" y="24126"/>
                    <a:pt x="4367" y="24126"/>
                  </a:cubicBezTo>
                  <a:cubicBezTo>
                    <a:pt x="5245" y="24126"/>
                    <a:pt x="5662" y="23426"/>
                    <a:pt x="5662" y="23426"/>
                  </a:cubicBezTo>
                  <a:cubicBezTo>
                    <a:pt x="5662" y="23426"/>
                    <a:pt x="6169" y="26384"/>
                    <a:pt x="8809" y="26954"/>
                  </a:cubicBezTo>
                  <a:cubicBezTo>
                    <a:pt x="9074" y="27013"/>
                    <a:pt x="9324" y="27039"/>
                    <a:pt x="9562" y="27039"/>
                  </a:cubicBezTo>
                  <a:cubicBezTo>
                    <a:pt x="11718" y="27039"/>
                    <a:pt x="12781" y="24863"/>
                    <a:pt x="12781" y="24863"/>
                  </a:cubicBezTo>
                  <a:cubicBezTo>
                    <a:pt x="12781" y="24863"/>
                    <a:pt x="14246" y="27047"/>
                    <a:pt x="16587" y="27047"/>
                  </a:cubicBezTo>
                  <a:cubicBezTo>
                    <a:pt x="17027" y="27047"/>
                    <a:pt x="17499" y="26969"/>
                    <a:pt x="17998" y="26785"/>
                  </a:cubicBezTo>
                  <a:cubicBezTo>
                    <a:pt x="18991" y="26426"/>
                    <a:pt x="19667" y="25877"/>
                    <a:pt x="20111" y="25306"/>
                  </a:cubicBezTo>
                  <a:lnTo>
                    <a:pt x="20111" y="25306"/>
                  </a:lnTo>
                  <a:cubicBezTo>
                    <a:pt x="19424" y="25550"/>
                    <a:pt x="18694" y="25684"/>
                    <a:pt x="17968" y="25684"/>
                  </a:cubicBezTo>
                  <a:cubicBezTo>
                    <a:pt x="17688" y="25684"/>
                    <a:pt x="17408" y="25664"/>
                    <a:pt x="17132" y="25623"/>
                  </a:cubicBezTo>
                  <a:cubicBezTo>
                    <a:pt x="15463" y="25391"/>
                    <a:pt x="13900" y="24440"/>
                    <a:pt x="12928" y="23067"/>
                  </a:cubicBezTo>
                  <a:cubicBezTo>
                    <a:pt x="12131" y="23594"/>
                    <a:pt x="11210" y="24120"/>
                    <a:pt x="10287" y="24120"/>
                  </a:cubicBezTo>
                  <a:cubicBezTo>
                    <a:pt x="10062" y="24120"/>
                    <a:pt x="9836" y="24088"/>
                    <a:pt x="9612" y="24018"/>
                  </a:cubicBezTo>
                  <a:cubicBezTo>
                    <a:pt x="8514" y="23659"/>
                    <a:pt x="7922" y="22497"/>
                    <a:pt x="7457" y="21441"/>
                  </a:cubicBezTo>
                  <a:cubicBezTo>
                    <a:pt x="7187" y="21567"/>
                    <a:pt x="6892" y="21627"/>
                    <a:pt x="6596" y="21627"/>
                  </a:cubicBezTo>
                  <a:cubicBezTo>
                    <a:pt x="5853" y="21627"/>
                    <a:pt x="5104" y="21251"/>
                    <a:pt x="4711" y="20617"/>
                  </a:cubicBezTo>
                  <a:cubicBezTo>
                    <a:pt x="4183" y="19730"/>
                    <a:pt x="4415" y="18441"/>
                    <a:pt x="5239" y="17807"/>
                  </a:cubicBezTo>
                  <a:cubicBezTo>
                    <a:pt x="4479" y="17638"/>
                    <a:pt x="4120" y="16688"/>
                    <a:pt x="4289" y="15927"/>
                  </a:cubicBezTo>
                  <a:cubicBezTo>
                    <a:pt x="4458" y="15167"/>
                    <a:pt x="5007" y="14554"/>
                    <a:pt x="5535" y="13984"/>
                  </a:cubicBezTo>
                  <a:cubicBezTo>
                    <a:pt x="4859" y="13815"/>
                    <a:pt x="4099" y="13583"/>
                    <a:pt x="3866" y="12928"/>
                  </a:cubicBezTo>
                  <a:cubicBezTo>
                    <a:pt x="3676" y="12400"/>
                    <a:pt x="3930" y="11787"/>
                    <a:pt x="4352" y="11428"/>
                  </a:cubicBezTo>
                  <a:cubicBezTo>
                    <a:pt x="4796" y="11069"/>
                    <a:pt x="5345" y="10900"/>
                    <a:pt x="5894" y="10794"/>
                  </a:cubicBezTo>
                  <a:cubicBezTo>
                    <a:pt x="5176" y="10562"/>
                    <a:pt x="4817" y="9654"/>
                    <a:pt x="5028" y="8935"/>
                  </a:cubicBezTo>
                  <a:cubicBezTo>
                    <a:pt x="5260" y="8196"/>
                    <a:pt x="5915" y="7668"/>
                    <a:pt x="6633" y="7436"/>
                  </a:cubicBezTo>
                  <a:cubicBezTo>
                    <a:pt x="7224" y="7227"/>
                    <a:pt x="7842" y="7176"/>
                    <a:pt x="8466" y="7176"/>
                  </a:cubicBezTo>
                  <a:cubicBezTo>
                    <a:pt x="8601" y="7176"/>
                    <a:pt x="8737" y="7178"/>
                    <a:pt x="8873" y="7182"/>
                  </a:cubicBezTo>
                  <a:cubicBezTo>
                    <a:pt x="10626" y="7182"/>
                    <a:pt x="12400" y="7267"/>
                    <a:pt x="14154" y="7436"/>
                  </a:cubicBezTo>
                  <a:cubicBezTo>
                    <a:pt x="17259" y="7710"/>
                    <a:pt x="20343" y="8196"/>
                    <a:pt x="23385" y="8914"/>
                  </a:cubicBezTo>
                  <a:cubicBezTo>
                    <a:pt x="23680" y="8978"/>
                    <a:pt x="23997" y="9104"/>
                    <a:pt x="24314" y="9210"/>
                  </a:cubicBezTo>
                  <a:cubicBezTo>
                    <a:pt x="23997" y="8618"/>
                    <a:pt x="23596" y="8280"/>
                    <a:pt x="23596" y="8280"/>
                  </a:cubicBezTo>
                  <a:cubicBezTo>
                    <a:pt x="23596" y="5492"/>
                    <a:pt x="21716" y="2155"/>
                    <a:pt x="19435" y="1056"/>
                  </a:cubicBezTo>
                  <a:cubicBezTo>
                    <a:pt x="18913" y="812"/>
                    <a:pt x="18358" y="717"/>
                    <a:pt x="17813" y="717"/>
                  </a:cubicBezTo>
                  <a:cubicBezTo>
                    <a:pt x="15952" y="717"/>
                    <a:pt x="14196" y="1817"/>
                    <a:pt x="14196" y="1817"/>
                  </a:cubicBezTo>
                  <a:cubicBezTo>
                    <a:pt x="14196" y="1817"/>
                    <a:pt x="13122" y="0"/>
                    <a:pt x="10196" y="0"/>
                  </a:cubicBezTo>
                  <a:close/>
                </a:path>
              </a:pathLst>
            </a:custGeom>
            <a:solidFill>
              <a:srgbClr val="43120E">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35"/>
            <p:cNvSpPr/>
            <p:nvPr/>
          </p:nvSpPr>
          <p:spPr>
            <a:xfrm>
              <a:off x="1142140" y="1020219"/>
              <a:ext cx="543270" cy="474978"/>
            </a:xfrm>
            <a:custGeom>
              <a:rect b="b" l="l" r="r" t="t"/>
              <a:pathLst>
                <a:path extrusionOk="0" h="13465" w="15401">
                  <a:moveTo>
                    <a:pt x="4609" y="0"/>
                  </a:moveTo>
                  <a:cubicBezTo>
                    <a:pt x="3958" y="0"/>
                    <a:pt x="3268" y="9"/>
                    <a:pt x="2536" y="27"/>
                  </a:cubicBezTo>
                  <a:cubicBezTo>
                    <a:pt x="2536" y="27"/>
                    <a:pt x="973" y="3766"/>
                    <a:pt x="487" y="8371"/>
                  </a:cubicBezTo>
                  <a:cubicBezTo>
                    <a:pt x="1" y="12955"/>
                    <a:pt x="1923" y="12913"/>
                    <a:pt x="2958" y="12955"/>
                  </a:cubicBezTo>
                  <a:cubicBezTo>
                    <a:pt x="2981" y="12956"/>
                    <a:pt x="3004" y="12956"/>
                    <a:pt x="3027" y="12956"/>
                  </a:cubicBezTo>
                  <a:cubicBezTo>
                    <a:pt x="3683" y="12956"/>
                    <a:pt x="4085" y="12659"/>
                    <a:pt x="4289" y="12026"/>
                  </a:cubicBezTo>
                  <a:cubicBezTo>
                    <a:pt x="4395" y="11688"/>
                    <a:pt x="4437" y="11286"/>
                    <a:pt x="4437" y="10779"/>
                  </a:cubicBezTo>
                  <a:cubicBezTo>
                    <a:pt x="4437" y="9237"/>
                    <a:pt x="4648" y="8603"/>
                    <a:pt x="5852" y="8540"/>
                  </a:cubicBezTo>
                  <a:cubicBezTo>
                    <a:pt x="6067" y="8525"/>
                    <a:pt x="6355" y="8517"/>
                    <a:pt x="6687" y="8517"/>
                  </a:cubicBezTo>
                  <a:cubicBezTo>
                    <a:pt x="7761" y="8517"/>
                    <a:pt x="9289" y="8600"/>
                    <a:pt x="10225" y="8794"/>
                  </a:cubicBezTo>
                  <a:cubicBezTo>
                    <a:pt x="10605" y="8878"/>
                    <a:pt x="10901" y="8984"/>
                    <a:pt x="11006" y="9110"/>
                  </a:cubicBezTo>
                  <a:cubicBezTo>
                    <a:pt x="11408" y="9617"/>
                    <a:pt x="11408" y="11012"/>
                    <a:pt x="11556" y="12110"/>
                  </a:cubicBezTo>
                  <a:cubicBezTo>
                    <a:pt x="11667" y="13056"/>
                    <a:pt x="12283" y="13464"/>
                    <a:pt x="13060" y="13464"/>
                  </a:cubicBezTo>
                  <a:cubicBezTo>
                    <a:pt x="13168" y="13464"/>
                    <a:pt x="13280" y="13456"/>
                    <a:pt x="13393" y="13441"/>
                  </a:cubicBezTo>
                  <a:cubicBezTo>
                    <a:pt x="13922" y="13356"/>
                    <a:pt x="14344" y="12892"/>
                    <a:pt x="14598" y="12532"/>
                  </a:cubicBezTo>
                  <a:cubicBezTo>
                    <a:pt x="14788" y="12279"/>
                    <a:pt x="14872" y="12068"/>
                    <a:pt x="14872" y="12068"/>
                  </a:cubicBezTo>
                  <a:cubicBezTo>
                    <a:pt x="14872" y="12068"/>
                    <a:pt x="15400" y="6935"/>
                    <a:pt x="14133" y="1970"/>
                  </a:cubicBezTo>
                  <a:cubicBezTo>
                    <a:pt x="14048" y="1611"/>
                    <a:pt x="13943" y="1252"/>
                    <a:pt x="13837" y="914"/>
                  </a:cubicBezTo>
                  <a:cubicBezTo>
                    <a:pt x="13837" y="914"/>
                    <a:pt x="11376" y="0"/>
                    <a:pt x="4609" y="0"/>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35"/>
            <p:cNvSpPr/>
            <p:nvPr/>
          </p:nvSpPr>
          <p:spPr>
            <a:xfrm>
              <a:off x="1142140" y="1020219"/>
              <a:ext cx="498542" cy="457058"/>
            </a:xfrm>
            <a:custGeom>
              <a:rect b="b" l="l" r="r" t="t"/>
              <a:pathLst>
                <a:path extrusionOk="0" h="12957" w="14133">
                  <a:moveTo>
                    <a:pt x="4609" y="0"/>
                  </a:moveTo>
                  <a:cubicBezTo>
                    <a:pt x="3958" y="0"/>
                    <a:pt x="3268" y="9"/>
                    <a:pt x="2536" y="27"/>
                  </a:cubicBezTo>
                  <a:cubicBezTo>
                    <a:pt x="2536" y="27"/>
                    <a:pt x="973" y="3766"/>
                    <a:pt x="487" y="8371"/>
                  </a:cubicBezTo>
                  <a:cubicBezTo>
                    <a:pt x="1" y="12955"/>
                    <a:pt x="1923" y="12913"/>
                    <a:pt x="2958" y="12955"/>
                  </a:cubicBezTo>
                  <a:cubicBezTo>
                    <a:pt x="2981" y="12956"/>
                    <a:pt x="3004" y="12956"/>
                    <a:pt x="3027" y="12956"/>
                  </a:cubicBezTo>
                  <a:cubicBezTo>
                    <a:pt x="3683" y="12956"/>
                    <a:pt x="4085" y="12659"/>
                    <a:pt x="4289" y="12026"/>
                  </a:cubicBezTo>
                  <a:lnTo>
                    <a:pt x="4289" y="12026"/>
                  </a:lnTo>
                  <a:cubicBezTo>
                    <a:pt x="4148" y="12044"/>
                    <a:pt x="4007" y="12053"/>
                    <a:pt x="3867" y="12053"/>
                  </a:cubicBezTo>
                  <a:cubicBezTo>
                    <a:pt x="3206" y="12053"/>
                    <a:pt x="2566" y="11845"/>
                    <a:pt x="2113" y="11392"/>
                  </a:cubicBezTo>
                  <a:cubicBezTo>
                    <a:pt x="1543" y="10779"/>
                    <a:pt x="1416" y="9913"/>
                    <a:pt x="1416" y="9089"/>
                  </a:cubicBezTo>
                  <a:cubicBezTo>
                    <a:pt x="1395" y="7019"/>
                    <a:pt x="2092" y="4949"/>
                    <a:pt x="3317" y="3301"/>
                  </a:cubicBezTo>
                  <a:cubicBezTo>
                    <a:pt x="3761" y="2731"/>
                    <a:pt x="4289" y="2182"/>
                    <a:pt x="4923" y="1823"/>
                  </a:cubicBezTo>
                  <a:cubicBezTo>
                    <a:pt x="5777" y="1329"/>
                    <a:pt x="6803" y="1228"/>
                    <a:pt x="7815" y="1228"/>
                  </a:cubicBezTo>
                  <a:cubicBezTo>
                    <a:pt x="7928" y="1228"/>
                    <a:pt x="8042" y="1229"/>
                    <a:pt x="8155" y="1231"/>
                  </a:cubicBezTo>
                  <a:cubicBezTo>
                    <a:pt x="10014" y="1252"/>
                    <a:pt x="12358" y="1273"/>
                    <a:pt x="14133" y="1970"/>
                  </a:cubicBezTo>
                  <a:cubicBezTo>
                    <a:pt x="14048" y="1611"/>
                    <a:pt x="13943" y="1252"/>
                    <a:pt x="13837" y="914"/>
                  </a:cubicBezTo>
                  <a:cubicBezTo>
                    <a:pt x="13837" y="914"/>
                    <a:pt x="11376" y="0"/>
                    <a:pt x="4609" y="0"/>
                  </a:cubicBezTo>
                  <a:close/>
                </a:path>
              </a:pathLst>
            </a:custGeom>
            <a:solidFill>
              <a:srgbClr val="FF000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35"/>
            <p:cNvSpPr/>
            <p:nvPr/>
          </p:nvSpPr>
          <p:spPr>
            <a:xfrm>
              <a:off x="1502794" y="1330396"/>
              <a:ext cx="154293" cy="164805"/>
            </a:xfrm>
            <a:custGeom>
              <a:rect b="b" l="l" r="r" t="t"/>
              <a:pathLst>
                <a:path extrusionOk="0" h="4672" w="4374">
                  <a:moveTo>
                    <a:pt x="1" y="1"/>
                  </a:moveTo>
                  <a:lnTo>
                    <a:pt x="1" y="1"/>
                  </a:lnTo>
                  <a:cubicBezTo>
                    <a:pt x="381" y="85"/>
                    <a:pt x="677" y="191"/>
                    <a:pt x="782" y="317"/>
                  </a:cubicBezTo>
                  <a:cubicBezTo>
                    <a:pt x="1184" y="824"/>
                    <a:pt x="1184" y="2219"/>
                    <a:pt x="1332" y="3317"/>
                  </a:cubicBezTo>
                  <a:cubicBezTo>
                    <a:pt x="1443" y="4263"/>
                    <a:pt x="2059" y="4671"/>
                    <a:pt x="2836" y="4671"/>
                  </a:cubicBezTo>
                  <a:cubicBezTo>
                    <a:pt x="2944" y="4671"/>
                    <a:pt x="3056" y="4663"/>
                    <a:pt x="3169" y="4648"/>
                  </a:cubicBezTo>
                  <a:cubicBezTo>
                    <a:pt x="3698" y="4563"/>
                    <a:pt x="4120" y="4099"/>
                    <a:pt x="4374" y="3739"/>
                  </a:cubicBezTo>
                  <a:cubicBezTo>
                    <a:pt x="3444" y="3402"/>
                    <a:pt x="2240" y="3444"/>
                    <a:pt x="1965" y="2535"/>
                  </a:cubicBezTo>
                  <a:cubicBezTo>
                    <a:pt x="1860" y="2176"/>
                    <a:pt x="1944" y="1796"/>
                    <a:pt x="1902" y="1416"/>
                  </a:cubicBezTo>
                  <a:cubicBezTo>
                    <a:pt x="1796" y="550"/>
                    <a:pt x="888" y="22"/>
                    <a:pt x="1" y="1"/>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35"/>
            <p:cNvSpPr/>
            <p:nvPr/>
          </p:nvSpPr>
          <p:spPr>
            <a:xfrm>
              <a:off x="1017724" y="1294238"/>
              <a:ext cx="96160" cy="139583"/>
            </a:xfrm>
            <a:custGeom>
              <a:rect b="b" l="l" r="r" t="t"/>
              <a:pathLst>
                <a:path extrusionOk="0" h="3957" w="2726">
                  <a:moveTo>
                    <a:pt x="1798" y="1"/>
                  </a:moveTo>
                  <a:cubicBezTo>
                    <a:pt x="1541" y="1"/>
                    <a:pt x="1313" y="69"/>
                    <a:pt x="1120" y="181"/>
                  </a:cubicBezTo>
                  <a:cubicBezTo>
                    <a:pt x="296" y="645"/>
                    <a:pt x="0" y="1955"/>
                    <a:pt x="465" y="2927"/>
                  </a:cubicBezTo>
                  <a:cubicBezTo>
                    <a:pt x="893" y="3784"/>
                    <a:pt x="1562" y="3956"/>
                    <a:pt x="2032" y="3956"/>
                  </a:cubicBezTo>
                  <a:cubicBezTo>
                    <a:pt x="2350" y="3956"/>
                    <a:pt x="2577" y="3877"/>
                    <a:pt x="2577" y="3877"/>
                  </a:cubicBezTo>
                  <a:cubicBezTo>
                    <a:pt x="2556" y="3244"/>
                    <a:pt x="2620" y="2187"/>
                    <a:pt x="2662" y="1385"/>
                  </a:cubicBezTo>
                  <a:cubicBezTo>
                    <a:pt x="2704" y="751"/>
                    <a:pt x="2725" y="265"/>
                    <a:pt x="2725" y="265"/>
                  </a:cubicBezTo>
                  <a:cubicBezTo>
                    <a:pt x="2386" y="79"/>
                    <a:pt x="2075" y="1"/>
                    <a:pt x="1798" y="1"/>
                  </a:cubicBezTo>
                  <a:close/>
                </a:path>
              </a:pathLst>
            </a:custGeom>
            <a:solidFill>
              <a:srgbClr val="F9B4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35"/>
            <p:cNvSpPr/>
            <p:nvPr/>
          </p:nvSpPr>
          <p:spPr>
            <a:xfrm>
              <a:off x="1017724" y="1300588"/>
              <a:ext cx="93902" cy="133234"/>
            </a:xfrm>
            <a:custGeom>
              <a:rect b="b" l="l" r="r" t="t"/>
              <a:pathLst>
                <a:path extrusionOk="0" h="3777" w="2662">
                  <a:moveTo>
                    <a:pt x="1120" y="1"/>
                  </a:moveTo>
                  <a:lnTo>
                    <a:pt x="1120" y="1"/>
                  </a:lnTo>
                  <a:cubicBezTo>
                    <a:pt x="296" y="465"/>
                    <a:pt x="0" y="1775"/>
                    <a:pt x="465" y="2747"/>
                  </a:cubicBezTo>
                  <a:cubicBezTo>
                    <a:pt x="893" y="3604"/>
                    <a:pt x="1562" y="3776"/>
                    <a:pt x="2032" y="3776"/>
                  </a:cubicBezTo>
                  <a:cubicBezTo>
                    <a:pt x="2350" y="3776"/>
                    <a:pt x="2577" y="3697"/>
                    <a:pt x="2577" y="3697"/>
                  </a:cubicBezTo>
                  <a:cubicBezTo>
                    <a:pt x="2556" y="3064"/>
                    <a:pt x="2620" y="2007"/>
                    <a:pt x="2662" y="1205"/>
                  </a:cubicBezTo>
                  <a:lnTo>
                    <a:pt x="2662" y="1205"/>
                  </a:lnTo>
                  <a:cubicBezTo>
                    <a:pt x="2176" y="1648"/>
                    <a:pt x="2451" y="2747"/>
                    <a:pt x="1880" y="3233"/>
                  </a:cubicBezTo>
                  <a:cubicBezTo>
                    <a:pt x="1183" y="3190"/>
                    <a:pt x="761" y="2388"/>
                    <a:pt x="824" y="888"/>
                  </a:cubicBezTo>
                  <a:cubicBezTo>
                    <a:pt x="845" y="508"/>
                    <a:pt x="951" y="233"/>
                    <a:pt x="1120" y="1"/>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35"/>
            <p:cNvSpPr/>
            <p:nvPr/>
          </p:nvSpPr>
          <p:spPr>
            <a:xfrm>
              <a:off x="1057903" y="1332089"/>
              <a:ext cx="36298" cy="56934"/>
            </a:xfrm>
            <a:custGeom>
              <a:rect b="b" l="l" r="r" t="t"/>
              <a:pathLst>
                <a:path extrusionOk="0" h="1614" w="1029">
                  <a:moveTo>
                    <a:pt x="519" y="0"/>
                  </a:moveTo>
                  <a:cubicBezTo>
                    <a:pt x="301" y="0"/>
                    <a:pt x="83" y="228"/>
                    <a:pt x="44" y="734"/>
                  </a:cubicBezTo>
                  <a:cubicBezTo>
                    <a:pt x="1" y="1329"/>
                    <a:pt x="240" y="1614"/>
                    <a:pt x="490" y="1614"/>
                  </a:cubicBezTo>
                  <a:cubicBezTo>
                    <a:pt x="727" y="1614"/>
                    <a:pt x="974" y="1356"/>
                    <a:pt x="995" y="861"/>
                  </a:cubicBezTo>
                  <a:cubicBezTo>
                    <a:pt x="1029" y="314"/>
                    <a:pt x="774" y="0"/>
                    <a:pt x="519" y="0"/>
                  </a:cubicBezTo>
                  <a:close/>
                </a:path>
              </a:pathLst>
            </a:custGeom>
            <a:solidFill>
              <a:srgbClr val="EE43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35"/>
            <p:cNvSpPr/>
            <p:nvPr/>
          </p:nvSpPr>
          <p:spPr>
            <a:xfrm>
              <a:off x="955852" y="770788"/>
              <a:ext cx="801836" cy="335359"/>
            </a:xfrm>
            <a:custGeom>
              <a:rect b="b" l="l" r="r" t="t"/>
              <a:pathLst>
                <a:path extrusionOk="0" h="9507" w="22731">
                  <a:moveTo>
                    <a:pt x="11323" y="0"/>
                  </a:moveTo>
                  <a:cubicBezTo>
                    <a:pt x="3338" y="148"/>
                    <a:pt x="613" y="4669"/>
                    <a:pt x="1" y="9084"/>
                  </a:cubicBezTo>
                  <a:cubicBezTo>
                    <a:pt x="1" y="9084"/>
                    <a:pt x="2113" y="8344"/>
                    <a:pt x="5430" y="7859"/>
                  </a:cubicBezTo>
                  <a:cubicBezTo>
                    <a:pt x="7031" y="7624"/>
                    <a:pt x="8919" y="7449"/>
                    <a:pt x="10992" y="7449"/>
                  </a:cubicBezTo>
                  <a:cubicBezTo>
                    <a:pt x="14140" y="7449"/>
                    <a:pt x="17714" y="7852"/>
                    <a:pt x="21357" y="9063"/>
                  </a:cubicBezTo>
                  <a:cubicBezTo>
                    <a:pt x="21780" y="9189"/>
                    <a:pt x="22223" y="9337"/>
                    <a:pt x="22646" y="9506"/>
                  </a:cubicBezTo>
                  <a:cubicBezTo>
                    <a:pt x="22646" y="9506"/>
                    <a:pt x="22730" y="3824"/>
                    <a:pt x="17851" y="1247"/>
                  </a:cubicBezTo>
                  <a:cubicBezTo>
                    <a:pt x="16647" y="613"/>
                    <a:pt x="15147" y="169"/>
                    <a:pt x="13267" y="43"/>
                  </a:cubicBezTo>
                  <a:cubicBezTo>
                    <a:pt x="12591" y="0"/>
                    <a:pt x="11936" y="0"/>
                    <a:pt x="113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35"/>
            <p:cNvSpPr/>
            <p:nvPr/>
          </p:nvSpPr>
          <p:spPr>
            <a:xfrm>
              <a:off x="1585515" y="814741"/>
              <a:ext cx="172177" cy="291407"/>
            </a:xfrm>
            <a:custGeom>
              <a:rect b="b" l="l" r="r" t="t"/>
              <a:pathLst>
                <a:path extrusionOk="0" h="8261" w="4881">
                  <a:moveTo>
                    <a:pt x="1" y="1"/>
                  </a:moveTo>
                  <a:lnTo>
                    <a:pt x="1" y="1"/>
                  </a:lnTo>
                  <a:cubicBezTo>
                    <a:pt x="1881" y="1564"/>
                    <a:pt x="3169" y="3845"/>
                    <a:pt x="3402" y="6296"/>
                  </a:cubicBezTo>
                  <a:cubicBezTo>
                    <a:pt x="3444" y="6782"/>
                    <a:pt x="3465" y="7310"/>
                    <a:pt x="3507" y="7817"/>
                  </a:cubicBezTo>
                  <a:cubicBezTo>
                    <a:pt x="3930" y="7943"/>
                    <a:pt x="4373" y="8091"/>
                    <a:pt x="4796" y="8260"/>
                  </a:cubicBezTo>
                  <a:cubicBezTo>
                    <a:pt x="4796" y="8260"/>
                    <a:pt x="4880" y="2578"/>
                    <a:pt x="1"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35"/>
            <p:cNvSpPr/>
            <p:nvPr/>
          </p:nvSpPr>
          <p:spPr>
            <a:xfrm>
              <a:off x="955852" y="770788"/>
              <a:ext cx="399454" cy="320438"/>
            </a:xfrm>
            <a:custGeom>
              <a:rect b="b" l="l" r="r" t="t"/>
              <a:pathLst>
                <a:path extrusionOk="0" h="9084" w="11324">
                  <a:moveTo>
                    <a:pt x="11323" y="0"/>
                  </a:moveTo>
                  <a:lnTo>
                    <a:pt x="11323" y="0"/>
                  </a:lnTo>
                  <a:cubicBezTo>
                    <a:pt x="3338" y="148"/>
                    <a:pt x="613" y="4669"/>
                    <a:pt x="1" y="9084"/>
                  </a:cubicBezTo>
                  <a:cubicBezTo>
                    <a:pt x="1" y="9084"/>
                    <a:pt x="2113" y="8344"/>
                    <a:pt x="5430" y="7859"/>
                  </a:cubicBezTo>
                  <a:cubicBezTo>
                    <a:pt x="5493" y="7267"/>
                    <a:pt x="5556" y="6676"/>
                    <a:pt x="5662" y="6105"/>
                  </a:cubicBezTo>
                  <a:cubicBezTo>
                    <a:pt x="6338" y="2852"/>
                    <a:pt x="8556" y="993"/>
                    <a:pt x="11323" y="0"/>
                  </a:cubicBezTo>
                  <a:close/>
                </a:path>
              </a:pathLst>
            </a:custGeom>
            <a:solidFill>
              <a:srgbClr val="0E11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35"/>
            <p:cNvSpPr/>
            <p:nvPr/>
          </p:nvSpPr>
          <p:spPr>
            <a:xfrm>
              <a:off x="761520" y="1079482"/>
              <a:ext cx="213555" cy="87588"/>
            </a:xfrm>
            <a:custGeom>
              <a:rect b="b" l="l" r="r" t="t"/>
              <a:pathLst>
                <a:path extrusionOk="0" h="2483" w="6054">
                  <a:moveTo>
                    <a:pt x="5086" y="1"/>
                  </a:moveTo>
                  <a:cubicBezTo>
                    <a:pt x="3789" y="1"/>
                    <a:pt x="1120" y="394"/>
                    <a:pt x="715" y="1009"/>
                  </a:cubicBezTo>
                  <a:cubicBezTo>
                    <a:pt x="258" y="1687"/>
                    <a:pt x="0" y="2482"/>
                    <a:pt x="575" y="2482"/>
                  </a:cubicBezTo>
                  <a:cubicBezTo>
                    <a:pt x="771" y="2482"/>
                    <a:pt x="1063" y="2390"/>
                    <a:pt x="1475" y="2171"/>
                  </a:cubicBezTo>
                  <a:cubicBezTo>
                    <a:pt x="3102" y="1304"/>
                    <a:pt x="5510" y="333"/>
                    <a:pt x="5510" y="333"/>
                  </a:cubicBezTo>
                  <a:cubicBezTo>
                    <a:pt x="6053" y="104"/>
                    <a:pt x="5750" y="1"/>
                    <a:pt x="508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35"/>
            <p:cNvSpPr/>
            <p:nvPr/>
          </p:nvSpPr>
          <p:spPr>
            <a:xfrm>
              <a:off x="813728" y="948575"/>
              <a:ext cx="152600" cy="138948"/>
            </a:xfrm>
            <a:custGeom>
              <a:rect b="b" l="l" r="r" t="t"/>
              <a:pathLst>
                <a:path extrusionOk="0" h="3939" w="4326">
                  <a:moveTo>
                    <a:pt x="604" y="0"/>
                  </a:moveTo>
                  <a:cubicBezTo>
                    <a:pt x="156" y="0"/>
                    <a:pt x="0" y="378"/>
                    <a:pt x="650" y="1234"/>
                  </a:cubicBezTo>
                  <a:cubicBezTo>
                    <a:pt x="1939" y="2924"/>
                    <a:pt x="4326" y="3938"/>
                    <a:pt x="4326" y="3938"/>
                  </a:cubicBezTo>
                  <a:cubicBezTo>
                    <a:pt x="4326" y="3938"/>
                    <a:pt x="3312" y="2164"/>
                    <a:pt x="2234" y="939"/>
                  </a:cubicBezTo>
                  <a:cubicBezTo>
                    <a:pt x="1720" y="342"/>
                    <a:pt x="1030" y="0"/>
                    <a:pt x="60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35"/>
            <p:cNvSpPr/>
            <p:nvPr/>
          </p:nvSpPr>
          <p:spPr>
            <a:xfrm>
              <a:off x="1406352" y="1232859"/>
              <a:ext cx="110658" cy="122369"/>
            </a:xfrm>
            <a:custGeom>
              <a:rect b="b" l="l" r="r" t="t"/>
              <a:pathLst>
                <a:path extrusionOk="0" h="3469" w="3137">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DA3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35"/>
            <p:cNvSpPr/>
            <p:nvPr/>
          </p:nvSpPr>
          <p:spPr>
            <a:xfrm>
              <a:off x="1406352" y="1232859"/>
              <a:ext cx="102439" cy="122369"/>
            </a:xfrm>
            <a:custGeom>
              <a:rect b="b" l="l" r="r" t="t"/>
              <a:pathLst>
                <a:path extrusionOk="0" h="3469" w="2904">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9A2720">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35"/>
            <p:cNvSpPr/>
            <p:nvPr/>
          </p:nvSpPr>
          <p:spPr>
            <a:xfrm>
              <a:off x="1573592" y="1270039"/>
              <a:ext cx="29843" cy="61872"/>
            </a:xfrm>
            <a:custGeom>
              <a:rect b="b" l="l" r="r" t="t"/>
              <a:pathLst>
                <a:path extrusionOk="0" h="1754" w="846">
                  <a:moveTo>
                    <a:pt x="423" y="1"/>
                  </a:moveTo>
                  <a:cubicBezTo>
                    <a:pt x="191" y="1"/>
                    <a:pt x="1" y="402"/>
                    <a:pt x="1" y="888"/>
                  </a:cubicBezTo>
                  <a:cubicBezTo>
                    <a:pt x="1" y="1374"/>
                    <a:pt x="191" y="1754"/>
                    <a:pt x="423" y="1754"/>
                  </a:cubicBezTo>
                  <a:cubicBezTo>
                    <a:pt x="655" y="1754"/>
                    <a:pt x="846" y="1374"/>
                    <a:pt x="846" y="888"/>
                  </a:cubicBezTo>
                  <a:cubicBezTo>
                    <a:pt x="846" y="402"/>
                    <a:pt x="655" y="1"/>
                    <a:pt x="423"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35"/>
            <p:cNvSpPr/>
            <p:nvPr/>
          </p:nvSpPr>
          <p:spPr>
            <a:xfrm>
              <a:off x="1231563" y="1279740"/>
              <a:ext cx="29843" cy="61872"/>
            </a:xfrm>
            <a:custGeom>
              <a:rect b="b" l="l" r="r" t="t"/>
              <a:pathLst>
                <a:path extrusionOk="0" h="1754" w="846">
                  <a:moveTo>
                    <a:pt x="423" y="0"/>
                  </a:moveTo>
                  <a:cubicBezTo>
                    <a:pt x="191" y="0"/>
                    <a:pt x="1" y="401"/>
                    <a:pt x="1" y="887"/>
                  </a:cubicBezTo>
                  <a:cubicBezTo>
                    <a:pt x="1" y="1373"/>
                    <a:pt x="191" y="1753"/>
                    <a:pt x="423" y="1753"/>
                  </a:cubicBezTo>
                  <a:cubicBezTo>
                    <a:pt x="656" y="1753"/>
                    <a:pt x="846" y="1373"/>
                    <a:pt x="846" y="887"/>
                  </a:cubicBezTo>
                  <a:cubicBezTo>
                    <a:pt x="846" y="401"/>
                    <a:pt x="656" y="0"/>
                    <a:pt x="42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35"/>
            <p:cNvSpPr/>
            <p:nvPr/>
          </p:nvSpPr>
          <p:spPr>
            <a:xfrm>
              <a:off x="1348571" y="1381827"/>
              <a:ext cx="110305" cy="27585"/>
            </a:xfrm>
            <a:custGeom>
              <a:rect b="b" l="l" r="r" t="t"/>
              <a:pathLst>
                <a:path extrusionOk="0" fill="none" h="782" w="3127">
                  <a:moveTo>
                    <a:pt x="0" y="782"/>
                  </a:moveTo>
                  <a:cubicBezTo>
                    <a:pt x="0" y="782"/>
                    <a:pt x="1521" y="0"/>
                    <a:pt x="3127" y="782"/>
                  </a:cubicBezTo>
                </a:path>
              </a:pathLst>
            </a:custGeom>
            <a:noFill/>
            <a:ln cap="rnd" cmpd="sng" w="10550">
              <a:solidFill>
                <a:srgbClr val="3C131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35"/>
            <p:cNvSpPr/>
            <p:nvPr/>
          </p:nvSpPr>
          <p:spPr>
            <a:xfrm>
              <a:off x="1117871" y="1358616"/>
              <a:ext cx="171119" cy="72420"/>
            </a:xfrm>
            <a:custGeom>
              <a:rect b="b" l="l" r="r" t="t"/>
              <a:pathLst>
                <a:path extrusionOk="0" h="2053" w="4851">
                  <a:moveTo>
                    <a:pt x="2502" y="1"/>
                  </a:moveTo>
                  <a:cubicBezTo>
                    <a:pt x="1" y="1"/>
                    <a:pt x="248" y="2052"/>
                    <a:pt x="2527" y="2052"/>
                  </a:cubicBezTo>
                  <a:cubicBezTo>
                    <a:pt x="4850" y="2052"/>
                    <a:pt x="4639" y="67"/>
                    <a:pt x="2653" y="3"/>
                  </a:cubicBezTo>
                  <a:cubicBezTo>
                    <a:pt x="2602" y="2"/>
                    <a:pt x="2551" y="1"/>
                    <a:pt x="2502" y="1"/>
                  </a:cubicBezTo>
                  <a:close/>
                </a:path>
              </a:pathLst>
            </a:custGeom>
            <a:solidFill>
              <a:srgbClr val="EE4364">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35"/>
            <p:cNvSpPr/>
            <p:nvPr/>
          </p:nvSpPr>
          <p:spPr>
            <a:xfrm>
              <a:off x="1555284" y="1354136"/>
              <a:ext cx="145756" cy="61237"/>
            </a:xfrm>
            <a:custGeom>
              <a:rect b="b" l="l" r="r" t="t"/>
              <a:pathLst>
                <a:path extrusionOk="0" h="1736" w="4132">
                  <a:moveTo>
                    <a:pt x="2101" y="1"/>
                  </a:moveTo>
                  <a:cubicBezTo>
                    <a:pt x="0" y="1"/>
                    <a:pt x="206" y="1736"/>
                    <a:pt x="2146" y="1736"/>
                  </a:cubicBezTo>
                  <a:cubicBezTo>
                    <a:pt x="4132" y="1736"/>
                    <a:pt x="3963" y="46"/>
                    <a:pt x="2252" y="4"/>
                  </a:cubicBezTo>
                  <a:cubicBezTo>
                    <a:pt x="2200" y="2"/>
                    <a:pt x="2150" y="1"/>
                    <a:pt x="2101" y="1"/>
                  </a:cubicBezTo>
                  <a:close/>
                </a:path>
              </a:pathLst>
            </a:custGeom>
            <a:solidFill>
              <a:srgbClr val="EE4364">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35"/>
            <p:cNvSpPr/>
            <p:nvPr/>
          </p:nvSpPr>
          <p:spPr>
            <a:xfrm>
              <a:off x="1530379" y="1220760"/>
              <a:ext cx="132669" cy="65858"/>
            </a:xfrm>
            <a:custGeom>
              <a:rect b="b" l="l" r="r" t="t"/>
              <a:pathLst>
                <a:path extrusionOk="0" h="1867" w="3761">
                  <a:moveTo>
                    <a:pt x="3299" y="0"/>
                  </a:moveTo>
                  <a:cubicBezTo>
                    <a:pt x="3284" y="0"/>
                    <a:pt x="3269" y="1"/>
                    <a:pt x="3254" y="3"/>
                  </a:cubicBezTo>
                  <a:cubicBezTo>
                    <a:pt x="1817" y="215"/>
                    <a:pt x="676" y="468"/>
                    <a:pt x="212" y="574"/>
                  </a:cubicBezTo>
                  <a:cubicBezTo>
                    <a:pt x="85" y="595"/>
                    <a:pt x="0" y="722"/>
                    <a:pt x="0" y="869"/>
                  </a:cubicBezTo>
                  <a:cubicBezTo>
                    <a:pt x="0" y="1165"/>
                    <a:pt x="64" y="1461"/>
                    <a:pt x="106" y="1651"/>
                  </a:cubicBezTo>
                  <a:cubicBezTo>
                    <a:pt x="127" y="1778"/>
                    <a:pt x="233" y="1862"/>
                    <a:pt x="381" y="1862"/>
                  </a:cubicBezTo>
                  <a:cubicBezTo>
                    <a:pt x="443" y="1865"/>
                    <a:pt x="509" y="1866"/>
                    <a:pt x="576" y="1866"/>
                  </a:cubicBezTo>
                  <a:cubicBezTo>
                    <a:pt x="1536" y="1866"/>
                    <a:pt x="2955" y="1602"/>
                    <a:pt x="3507" y="1503"/>
                  </a:cubicBezTo>
                  <a:cubicBezTo>
                    <a:pt x="3655" y="1482"/>
                    <a:pt x="3760" y="1355"/>
                    <a:pt x="3739" y="1207"/>
                  </a:cubicBezTo>
                  <a:cubicBezTo>
                    <a:pt x="3718" y="827"/>
                    <a:pt x="3655" y="447"/>
                    <a:pt x="3592" y="215"/>
                  </a:cubicBezTo>
                  <a:cubicBezTo>
                    <a:pt x="3554" y="82"/>
                    <a:pt x="3430" y="0"/>
                    <a:pt x="3299"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35"/>
            <p:cNvSpPr/>
            <p:nvPr/>
          </p:nvSpPr>
          <p:spPr>
            <a:xfrm>
              <a:off x="1168244" y="1215327"/>
              <a:ext cx="137890" cy="86142"/>
            </a:xfrm>
            <a:custGeom>
              <a:rect b="b" l="l" r="r" t="t"/>
              <a:pathLst>
                <a:path extrusionOk="0" h="2442" w="3909">
                  <a:moveTo>
                    <a:pt x="578" y="0"/>
                  </a:moveTo>
                  <a:cubicBezTo>
                    <a:pt x="432" y="0"/>
                    <a:pt x="283" y="98"/>
                    <a:pt x="211" y="242"/>
                  </a:cubicBezTo>
                  <a:cubicBezTo>
                    <a:pt x="85" y="622"/>
                    <a:pt x="42" y="1023"/>
                    <a:pt x="21" y="1298"/>
                  </a:cubicBezTo>
                  <a:cubicBezTo>
                    <a:pt x="0" y="1446"/>
                    <a:pt x="85" y="1594"/>
                    <a:pt x="233" y="1657"/>
                  </a:cubicBezTo>
                  <a:cubicBezTo>
                    <a:pt x="1056" y="1974"/>
                    <a:pt x="2725" y="2312"/>
                    <a:pt x="3422" y="2439"/>
                  </a:cubicBezTo>
                  <a:cubicBezTo>
                    <a:pt x="3438" y="2440"/>
                    <a:pt x="3454" y="2441"/>
                    <a:pt x="3470" y="2441"/>
                  </a:cubicBezTo>
                  <a:cubicBezTo>
                    <a:pt x="3640" y="2441"/>
                    <a:pt x="3785" y="2338"/>
                    <a:pt x="3824" y="2164"/>
                  </a:cubicBezTo>
                  <a:cubicBezTo>
                    <a:pt x="3908" y="1847"/>
                    <a:pt x="3887" y="1552"/>
                    <a:pt x="3887" y="1361"/>
                  </a:cubicBezTo>
                  <a:cubicBezTo>
                    <a:pt x="3866" y="1235"/>
                    <a:pt x="3803" y="1129"/>
                    <a:pt x="3676" y="1066"/>
                  </a:cubicBezTo>
                  <a:cubicBezTo>
                    <a:pt x="2789" y="643"/>
                    <a:pt x="1310" y="200"/>
                    <a:pt x="655" y="9"/>
                  </a:cubicBezTo>
                  <a:cubicBezTo>
                    <a:pt x="630" y="3"/>
                    <a:pt x="604" y="0"/>
                    <a:pt x="578"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6" name="Google Shape;1836;p35"/>
            <p:cNvGrpSpPr/>
            <p:nvPr/>
          </p:nvGrpSpPr>
          <p:grpSpPr>
            <a:xfrm>
              <a:off x="1354362" y="813117"/>
              <a:ext cx="137877" cy="181408"/>
              <a:chOff x="12320318" y="534420"/>
              <a:chExt cx="197165" cy="259414"/>
            </a:xfrm>
          </p:grpSpPr>
          <p:sp>
            <p:nvSpPr>
              <p:cNvPr id="1837" name="Google Shape;1837;p35"/>
              <p:cNvSpPr/>
              <p:nvPr/>
            </p:nvSpPr>
            <p:spPr>
              <a:xfrm flipH="1">
                <a:off x="12334054" y="534420"/>
                <a:ext cx="174343" cy="167276"/>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35"/>
              <p:cNvSpPr/>
              <p:nvPr/>
            </p:nvSpPr>
            <p:spPr>
              <a:xfrm flipH="1">
                <a:off x="12426404" y="580490"/>
                <a:ext cx="52197" cy="43959"/>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35"/>
              <p:cNvSpPr/>
              <p:nvPr/>
            </p:nvSpPr>
            <p:spPr>
              <a:xfrm flipH="1">
                <a:off x="12356141" y="580490"/>
                <a:ext cx="51563" cy="43959"/>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35"/>
              <p:cNvSpPr/>
              <p:nvPr/>
            </p:nvSpPr>
            <p:spPr>
              <a:xfrm flipH="1">
                <a:off x="12320318" y="668087"/>
                <a:ext cx="193362" cy="125747"/>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35"/>
              <p:cNvSpPr/>
              <p:nvPr/>
            </p:nvSpPr>
            <p:spPr>
              <a:xfrm flipH="1">
                <a:off x="12324121" y="668087"/>
                <a:ext cx="193362" cy="125747"/>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842" name="Google Shape;1842;p35"/>
          <p:cNvGrpSpPr/>
          <p:nvPr/>
        </p:nvGrpSpPr>
        <p:grpSpPr>
          <a:xfrm>
            <a:off x="7758663" y="211475"/>
            <a:ext cx="392111" cy="392100"/>
            <a:chOff x="7758663" y="211475"/>
            <a:chExt cx="392111" cy="392100"/>
          </a:xfrm>
        </p:grpSpPr>
        <p:grpSp>
          <p:nvGrpSpPr>
            <p:cNvPr id="1843" name="Google Shape;1843;p35"/>
            <p:cNvGrpSpPr/>
            <p:nvPr/>
          </p:nvGrpSpPr>
          <p:grpSpPr>
            <a:xfrm flipH="1">
              <a:off x="7770344" y="220550"/>
              <a:ext cx="380430" cy="373923"/>
              <a:chOff x="4932401" y="4252000"/>
              <a:chExt cx="380430" cy="373923"/>
            </a:xfrm>
          </p:grpSpPr>
          <p:sp>
            <p:nvSpPr>
              <p:cNvPr id="1844" name="Google Shape;1844;p35"/>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35"/>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6" name="Google Shape;1846;p35">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7" name="Google Shape;1847;p35"/>
          <p:cNvGrpSpPr/>
          <p:nvPr/>
        </p:nvGrpSpPr>
        <p:grpSpPr>
          <a:xfrm>
            <a:off x="8312201" y="211475"/>
            <a:ext cx="392112" cy="392100"/>
            <a:chOff x="8312201" y="211475"/>
            <a:chExt cx="392112" cy="392100"/>
          </a:xfrm>
        </p:grpSpPr>
        <p:grpSp>
          <p:nvGrpSpPr>
            <p:cNvPr id="1848" name="Google Shape;1848;p35"/>
            <p:cNvGrpSpPr/>
            <p:nvPr/>
          </p:nvGrpSpPr>
          <p:grpSpPr>
            <a:xfrm>
              <a:off x="8312201" y="220550"/>
              <a:ext cx="380430" cy="373923"/>
              <a:chOff x="4932401" y="4252000"/>
              <a:chExt cx="380430" cy="373923"/>
            </a:xfrm>
          </p:grpSpPr>
          <p:sp>
            <p:nvSpPr>
              <p:cNvPr id="1849" name="Google Shape;1849;p35"/>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35"/>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1" name="Google Shape;1851;p35">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2" name="Google Shape;1852;p35"/>
          <p:cNvGrpSpPr/>
          <p:nvPr/>
        </p:nvGrpSpPr>
        <p:grpSpPr>
          <a:xfrm>
            <a:off x="7205125" y="211475"/>
            <a:ext cx="392111" cy="392100"/>
            <a:chOff x="7205125" y="211475"/>
            <a:chExt cx="392111" cy="392100"/>
          </a:xfrm>
        </p:grpSpPr>
        <p:sp>
          <p:nvSpPr>
            <p:cNvPr id="1853" name="Google Shape;1853;p35"/>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35">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35"/>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35"/>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8"/>
          <p:cNvSpPr txBox="1"/>
          <p:nvPr>
            <p:ph idx="1" type="body"/>
          </p:nvPr>
        </p:nvSpPr>
        <p:spPr>
          <a:xfrm>
            <a:off x="1114298" y="659640"/>
            <a:ext cx="7892700" cy="3528600"/>
          </a:xfrm>
          <a:prstGeom prst="rect">
            <a:avLst/>
          </a:prstGeom>
          <a:noFill/>
          <a:ln>
            <a:noFill/>
          </a:ln>
        </p:spPr>
        <p:txBody>
          <a:bodyPr anchorCtr="0" anchor="t" bIns="91425" lIns="91425" spcFirstLastPara="1" rIns="91425" wrap="square" tIns="91425">
            <a:noAutofit/>
          </a:bodyPr>
          <a:lstStyle/>
          <a:p>
            <a:pPr indent="0" lvl="0" marL="0" rtl="0" algn="just">
              <a:lnSpc>
                <a:spcPct val="120000"/>
              </a:lnSpc>
              <a:spcBef>
                <a:spcPts val="0"/>
              </a:spcBef>
              <a:spcAft>
                <a:spcPts val="0"/>
              </a:spcAft>
              <a:buSzPts val="1200"/>
              <a:buNone/>
            </a:pPr>
            <a:r>
              <a:rPr lang="el-GR" sz="1900">
                <a:latin typeface="Arial"/>
                <a:ea typeface="Arial"/>
                <a:cs typeface="Arial"/>
                <a:sym typeface="Arial"/>
              </a:rPr>
              <a:t>Ο πειρατής Κοκκινογένης , ο φόβος και ο τρόμος των επτά θαλασσών, φέτος το Πάσχα ανακάλυψε, μετά από αναζήτηση πολλών χρόνων, την πιο παλιά και πιο περιζήτητη συνταγή για πασχαλινά κουλουράκια. Δυστυχώς όμως δεν γνωρίζει τίποτα από μαγειρική! Μπορείτε να τον βοηθήσετε να λύσει τους μαγειρικούς γρίφους για να φτιάξει τα κουλουράκια; Και ποιος ξέρει; Αν τα καταφέρετε, μπορεί να μοιραστεί τη συνταγή μαζί σας!</a:t>
            </a:r>
            <a:endParaRPr/>
          </a:p>
          <a:p>
            <a:pPr indent="0" lvl="0" marL="0" rtl="0" algn="l">
              <a:lnSpc>
                <a:spcPct val="95000"/>
              </a:lnSpc>
              <a:spcBef>
                <a:spcPts val="0"/>
              </a:spcBef>
              <a:spcAft>
                <a:spcPts val="1600"/>
              </a:spcAft>
              <a:buSzPts val="1200"/>
              <a:buNone/>
            </a:pPr>
            <a:r>
              <a:t/>
            </a:r>
            <a:endParaRPr/>
          </a:p>
        </p:txBody>
      </p:sp>
      <p:sp>
        <p:nvSpPr>
          <p:cNvPr id="638" name="Google Shape;638;p18"/>
          <p:cNvSpPr/>
          <p:nvPr/>
        </p:nvSpPr>
        <p:spPr>
          <a:xfrm flipH="1">
            <a:off x="-3120814" y="3672189"/>
            <a:ext cx="43157" cy="41264"/>
          </a:xfrm>
          <a:custGeom>
            <a:rect b="b" l="l" r="r" t="t"/>
            <a:pathLst>
              <a:path extrusionOk="0" h="545" w="570">
                <a:moveTo>
                  <a:pt x="123" y="1"/>
                </a:moveTo>
                <a:cubicBezTo>
                  <a:pt x="116" y="37"/>
                  <a:pt x="1" y="498"/>
                  <a:pt x="123" y="541"/>
                </a:cubicBezTo>
                <a:cubicBezTo>
                  <a:pt x="129" y="543"/>
                  <a:pt x="135" y="544"/>
                  <a:pt x="142" y="544"/>
                </a:cubicBezTo>
                <a:cubicBezTo>
                  <a:pt x="281" y="544"/>
                  <a:pt x="570" y="59"/>
                  <a:pt x="570" y="59"/>
                </a:cubicBezTo>
                <a:lnTo>
                  <a:pt x="123" y="1"/>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9" name="Google Shape;639;p18"/>
          <p:cNvGrpSpPr/>
          <p:nvPr/>
        </p:nvGrpSpPr>
        <p:grpSpPr>
          <a:xfrm rot="-1039541">
            <a:off x="260635" y="247173"/>
            <a:ext cx="509818" cy="508826"/>
            <a:chOff x="-1158200" y="1575175"/>
            <a:chExt cx="491503" cy="490546"/>
          </a:xfrm>
        </p:grpSpPr>
        <p:sp>
          <p:nvSpPr>
            <p:cNvPr id="640" name="Google Shape;640;p18"/>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8"/>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2" name="Google Shape;642;p18"/>
            <p:cNvGrpSpPr/>
            <p:nvPr/>
          </p:nvGrpSpPr>
          <p:grpSpPr>
            <a:xfrm>
              <a:off x="-1023447" y="1674407"/>
              <a:ext cx="221998" cy="292083"/>
              <a:chOff x="-1023443" y="1674418"/>
              <a:chExt cx="221998" cy="292083"/>
            </a:xfrm>
          </p:grpSpPr>
          <p:sp>
            <p:nvSpPr>
              <p:cNvPr id="643" name="Google Shape;643;p18"/>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8"/>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8"/>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8"/>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8"/>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48" name="Google Shape;648;p18"/>
          <p:cNvGrpSpPr/>
          <p:nvPr/>
        </p:nvGrpSpPr>
        <p:grpSpPr>
          <a:xfrm rot="1557888">
            <a:off x="657123" y="727819"/>
            <a:ext cx="358788" cy="358156"/>
            <a:chOff x="-1158200" y="1575175"/>
            <a:chExt cx="491503" cy="490546"/>
          </a:xfrm>
        </p:grpSpPr>
        <p:sp>
          <p:nvSpPr>
            <p:cNvPr id="649" name="Google Shape;649;p18"/>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8"/>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1" name="Google Shape;651;p18"/>
            <p:cNvGrpSpPr/>
            <p:nvPr/>
          </p:nvGrpSpPr>
          <p:grpSpPr>
            <a:xfrm>
              <a:off x="-1023447" y="1674407"/>
              <a:ext cx="221998" cy="292083"/>
              <a:chOff x="-1023443" y="1674418"/>
              <a:chExt cx="221998" cy="292083"/>
            </a:xfrm>
          </p:grpSpPr>
          <p:sp>
            <p:nvSpPr>
              <p:cNvPr id="652" name="Google Shape;652;p18"/>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8"/>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8"/>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8"/>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8"/>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57" name="Google Shape;657;p18"/>
          <p:cNvGrpSpPr/>
          <p:nvPr/>
        </p:nvGrpSpPr>
        <p:grpSpPr>
          <a:xfrm>
            <a:off x="8312201" y="211475"/>
            <a:ext cx="392112" cy="392100"/>
            <a:chOff x="8312201" y="211475"/>
            <a:chExt cx="392112" cy="392100"/>
          </a:xfrm>
        </p:grpSpPr>
        <p:grpSp>
          <p:nvGrpSpPr>
            <p:cNvPr id="658" name="Google Shape;658;p18"/>
            <p:cNvGrpSpPr/>
            <p:nvPr/>
          </p:nvGrpSpPr>
          <p:grpSpPr>
            <a:xfrm>
              <a:off x="8312201" y="220550"/>
              <a:ext cx="380430" cy="373923"/>
              <a:chOff x="4932401" y="4252000"/>
              <a:chExt cx="380430" cy="373923"/>
            </a:xfrm>
          </p:grpSpPr>
          <p:sp>
            <p:nvSpPr>
              <p:cNvPr id="659" name="Google Shape;659;p18"/>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8"/>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1" name="Google Shape;661;p18">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2" name="Google Shape;662;p18"/>
          <p:cNvGrpSpPr/>
          <p:nvPr/>
        </p:nvGrpSpPr>
        <p:grpSpPr>
          <a:xfrm>
            <a:off x="7758663" y="211475"/>
            <a:ext cx="392111" cy="392100"/>
            <a:chOff x="7758663" y="211475"/>
            <a:chExt cx="392111" cy="392100"/>
          </a:xfrm>
        </p:grpSpPr>
        <p:grpSp>
          <p:nvGrpSpPr>
            <p:cNvPr id="663" name="Google Shape;663;p18"/>
            <p:cNvGrpSpPr/>
            <p:nvPr/>
          </p:nvGrpSpPr>
          <p:grpSpPr>
            <a:xfrm flipH="1">
              <a:off x="7770344" y="220550"/>
              <a:ext cx="380430" cy="373923"/>
              <a:chOff x="4932401" y="4252000"/>
              <a:chExt cx="380430" cy="373923"/>
            </a:xfrm>
          </p:grpSpPr>
          <p:sp>
            <p:nvSpPr>
              <p:cNvPr id="664" name="Google Shape;664;p18"/>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8"/>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6" name="Google Shape;666;p18">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7" name="Google Shape;667;p18"/>
          <p:cNvPicPr preferRelativeResize="0"/>
          <p:nvPr/>
        </p:nvPicPr>
        <p:blipFill rotWithShape="1">
          <a:blip r:embed="rId3">
            <a:alphaModFix/>
          </a:blip>
          <a:srcRect b="0" l="0" r="0" t="0"/>
          <a:stretch/>
        </p:blipFill>
        <p:spPr>
          <a:xfrm>
            <a:off x="245753" y="2623529"/>
            <a:ext cx="1457446" cy="22930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0" name="Shape 1860"/>
        <p:cNvGrpSpPr/>
        <p:nvPr/>
      </p:nvGrpSpPr>
      <p:grpSpPr>
        <a:xfrm>
          <a:off x="0" y="0"/>
          <a:ext cx="0" cy="0"/>
          <a:chOff x="0" y="0"/>
          <a:chExt cx="0" cy="0"/>
        </a:xfrm>
      </p:grpSpPr>
      <p:sp>
        <p:nvSpPr>
          <p:cNvPr id="1861" name="Google Shape;1861;p36"/>
          <p:cNvSpPr txBox="1"/>
          <p:nvPr>
            <p:ph type="title"/>
          </p:nvPr>
        </p:nvSpPr>
        <p:spPr>
          <a:xfrm>
            <a:off x="1745499" y="279160"/>
            <a:ext cx="4467300" cy="324415"/>
          </a:xfrm>
          <a:prstGeom prst="rect">
            <a:avLst/>
          </a:prstGeom>
          <a:noFill/>
          <a:ln>
            <a:noFill/>
          </a:ln>
        </p:spPr>
        <p:txBody>
          <a:bodyPr anchorCtr="0" anchor="b" bIns="0" lIns="91425" spcFirstLastPara="1" rIns="91425" wrap="square" tIns="457200">
            <a:noAutofit/>
          </a:bodyPr>
          <a:lstStyle/>
          <a:p>
            <a:pPr indent="0" lvl="0" marL="0" rtl="0" algn="ctr">
              <a:lnSpc>
                <a:spcPct val="80000"/>
              </a:lnSpc>
              <a:spcBef>
                <a:spcPts val="0"/>
              </a:spcBef>
              <a:spcAft>
                <a:spcPts val="0"/>
              </a:spcAft>
              <a:buSzPts val="10000"/>
              <a:buNone/>
            </a:pPr>
            <a:br>
              <a:rPr lang="el-GR" sz="9600"/>
            </a:br>
            <a:r>
              <a:rPr b="1" lang="el-GR" sz="2400"/>
              <a:t>Συνταγή</a:t>
            </a:r>
            <a:endParaRPr b="1" sz="2400">
              <a:solidFill>
                <a:schemeClr val="lt2"/>
              </a:solidFill>
            </a:endParaRPr>
          </a:p>
        </p:txBody>
      </p:sp>
      <p:sp>
        <p:nvSpPr>
          <p:cNvPr id="1862" name="Google Shape;1862;p36"/>
          <p:cNvSpPr txBox="1"/>
          <p:nvPr>
            <p:ph idx="1" type="subTitle"/>
          </p:nvPr>
        </p:nvSpPr>
        <p:spPr>
          <a:xfrm>
            <a:off x="334143" y="1186325"/>
            <a:ext cx="8475713" cy="676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b="0" i="0" lang="el-GR">
                <a:latin typeface="Arial"/>
                <a:ea typeface="Arial"/>
                <a:cs typeface="Arial"/>
                <a:sym typeface="Arial"/>
              </a:rPr>
              <a:t>Σε ένα μπολ ανακατεύουμε το αλεύρι με τη ζάχαρη. Προσθέτουμε το βούτυρο και τρίβουμε το μείγμα ώστε να γίνει σαν ψίχουλα ψωμιού. Προσθέτουμε σταδιακά το γάλα ώστε να έχουμε εύπλαστη κανονική ζύμη.</a:t>
            </a:r>
            <a:endParaRPr/>
          </a:p>
          <a:p>
            <a:pPr indent="0" lvl="0" marL="0" rtl="0" algn="just">
              <a:lnSpc>
                <a:spcPct val="100000"/>
              </a:lnSpc>
              <a:spcBef>
                <a:spcPts val="0"/>
              </a:spcBef>
              <a:spcAft>
                <a:spcPts val="0"/>
              </a:spcAft>
              <a:buSzPts val="1800"/>
              <a:buNone/>
            </a:pPr>
            <a:r>
              <a:rPr b="0" i="0" lang="el-GR">
                <a:latin typeface="Arial"/>
                <a:ea typeface="Arial"/>
                <a:cs typeface="Arial"/>
                <a:sym typeface="Arial"/>
              </a:rPr>
              <a:t>Αφήνουμε να ξεκουραστεί 10 λεπτά και ανάβουμε το φούρνο στους 180 βαθμούς, αντιστάσεις. Πλάθουμε κουλουράκια μικρά (ενδεικτικά ζύγισα ένα κομμάτι ζύμης και ήταν 15 gr). Πριν κλείσουμε τα κορδονάκια τα τυλίγουμε σε ζάχαρη αν θέλουμε. Τα ψήνουμε για 20-25 λεπτά περίπου, στον προθερμασμένο φούρνο στη μεσαία σχάρα.</a:t>
            </a:r>
            <a:endParaRPr>
              <a:latin typeface="Arial"/>
              <a:ea typeface="Arial"/>
              <a:cs typeface="Arial"/>
              <a:sym typeface="Arial"/>
            </a:endParaRPr>
          </a:p>
          <a:p>
            <a:pPr indent="0" lvl="0" marL="0" rtl="0" algn="ctr">
              <a:lnSpc>
                <a:spcPct val="100000"/>
              </a:lnSpc>
              <a:spcBef>
                <a:spcPts val="0"/>
              </a:spcBef>
              <a:spcAft>
                <a:spcPts val="1600"/>
              </a:spcAft>
              <a:buSzPts val="1800"/>
              <a:buNone/>
            </a:pPr>
            <a:r>
              <a:t/>
            </a:r>
            <a:endParaRPr>
              <a:solidFill>
                <a:schemeClr val="lt1"/>
              </a:solidFill>
            </a:endParaRPr>
          </a:p>
        </p:txBody>
      </p:sp>
      <p:grpSp>
        <p:nvGrpSpPr>
          <p:cNvPr id="1863" name="Google Shape;1863;p36"/>
          <p:cNvGrpSpPr/>
          <p:nvPr/>
        </p:nvGrpSpPr>
        <p:grpSpPr>
          <a:xfrm>
            <a:off x="6646106" y="3701781"/>
            <a:ext cx="851041" cy="934960"/>
            <a:chOff x="7097824" y="2995260"/>
            <a:chExt cx="851041" cy="934960"/>
          </a:xfrm>
        </p:grpSpPr>
        <p:sp>
          <p:nvSpPr>
            <p:cNvPr id="1864" name="Google Shape;1864;p36"/>
            <p:cNvSpPr/>
            <p:nvPr/>
          </p:nvSpPr>
          <p:spPr>
            <a:xfrm>
              <a:off x="7210834" y="3150159"/>
              <a:ext cx="624900" cy="624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36"/>
            <p:cNvSpPr/>
            <p:nvPr/>
          </p:nvSpPr>
          <p:spPr>
            <a:xfrm>
              <a:off x="7278394" y="3217781"/>
              <a:ext cx="489900" cy="4899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36"/>
            <p:cNvSpPr/>
            <p:nvPr/>
          </p:nvSpPr>
          <p:spPr>
            <a:xfrm>
              <a:off x="7395530" y="3063701"/>
              <a:ext cx="255576" cy="798075"/>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36"/>
            <p:cNvSpPr/>
            <p:nvPr/>
          </p:nvSpPr>
          <p:spPr>
            <a:xfrm>
              <a:off x="7124090" y="3335182"/>
              <a:ext cx="798036" cy="255576"/>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36"/>
            <p:cNvSpPr/>
            <p:nvPr/>
          </p:nvSpPr>
          <p:spPr>
            <a:xfrm>
              <a:off x="7282551" y="2995260"/>
              <a:ext cx="481105" cy="934960"/>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36"/>
            <p:cNvSpPr/>
            <p:nvPr/>
          </p:nvSpPr>
          <p:spPr>
            <a:xfrm>
              <a:off x="7097824" y="3243743"/>
              <a:ext cx="851041" cy="43798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0" name="Google Shape;1870;p36"/>
          <p:cNvGrpSpPr/>
          <p:nvPr/>
        </p:nvGrpSpPr>
        <p:grpSpPr>
          <a:xfrm>
            <a:off x="145457" y="3681833"/>
            <a:ext cx="1650545" cy="1228726"/>
            <a:chOff x="1018450" y="1771650"/>
            <a:chExt cx="1650545" cy="1228726"/>
          </a:xfrm>
        </p:grpSpPr>
        <p:sp>
          <p:nvSpPr>
            <p:cNvPr id="1871" name="Google Shape;1871;p36"/>
            <p:cNvSpPr/>
            <p:nvPr/>
          </p:nvSpPr>
          <p:spPr>
            <a:xfrm>
              <a:off x="1384073" y="2532631"/>
              <a:ext cx="169312" cy="169312"/>
            </a:xfrm>
            <a:custGeom>
              <a:rect b="b" l="l" r="r" t="t"/>
              <a:pathLst>
                <a:path extrusionOk="0" h="2414" w="2414">
                  <a:moveTo>
                    <a:pt x="1211" y="1"/>
                  </a:moveTo>
                  <a:cubicBezTo>
                    <a:pt x="541" y="1"/>
                    <a:pt x="1" y="541"/>
                    <a:pt x="1" y="1211"/>
                  </a:cubicBezTo>
                  <a:cubicBezTo>
                    <a:pt x="1" y="1873"/>
                    <a:pt x="541" y="2413"/>
                    <a:pt x="1211" y="2413"/>
                  </a:cubicBezTo>
                  <a:cubicBezTo>
                    <a:pt x="1873" y="2413"/>
                    <a:pt x="2413" y="1873"/>
                    <a:pt x="2413" y="1211"/>
                  </a:cubicBezTo>
                  <a:cubicBezTo>
                    <a:pt x="2413" y="541"/>
                    <a:pt x="1873" y="1"/>
                    <a:pt x="1211"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36"/>
            <p:cNvSpPr/>
            <p:nvPr/>
          </p:nvSpPr>
          <p:spPr>
            <a:xfrm>
              <a:off x="1271504" y="1778453"/>
              <a:ext cx="1397490" cy="894744"/>
            </a:xfrm>
            <a:custGeom>
              <a:rect b="b" l="l" r="r" t="t"/>
              <a:pathLst>
                <a:path extrusionOk="0" h="12757" w="19925">
                  <a:moveTo>
                    <a:pt x="10236" y="1"/>
                  </a:moveTo>
                  <a:cubicBezTo>
                    <a:pt x="9844" y="1"/>
                    <a:pt x="9438" y="15"/>
                    <a:pt x="9016" y="46"/>
                  </a:cubicBezTo>
                  <a:cubicBezTo>
                    <a:pt x="0" y="709"/>
                    <a:pt x="2520" y="12331"/>
                    <a:pt x="2520" y="12331"/>
                  </a:cubicBezTo>
                  <a:cubicBezTo>
                    <a:pt x="3269" y="12501"/>
                    <a:pt x="4626" y="12757"/>
                    <a:pt x="6359" y="12757"/>
                  </a:cubicBezTo>
                  <a:cubicBezTo>
                    <a:pt x="8145" y="12757"/>
                    <a:pt x="10331" y="12485"/>
                    <a:pt x="12659" y="11568"/>
                  </a:cubicBezTo>
                  <a:cubicBezTo>
                    <a:pt x="16620" y="10005"/>
                    <a:pt x="18945" y="7384"/>
                    <a:pt x="19925" y="6131"/>
                  </a:cubicBezTo>
                  <a:cubicBezTo>
                    <a:pt x="19925" y="6131"/>
                    <a:pt x="18210" y="1"/>
                    <a:pt x="10236" y="1"/>
                  </a:cubicBezTo>
                  <a:close/>
                </a:path>
              </a:pathLst>
            </a:custGeom>
            <a:solidFill>
              <a:srgbClr val="A43D3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36"/>
            <p:cNvSpPr/>
            <p:nvPr/>
          </p:nvSpPr>
          <p:spPr>
            <a:xfrm>
              <a:off x="1124497" y="1771650"/>
              <a:ext cx="1544498" cy="871669"/>
            </a:xfrm>
            <a:custGeom>
              <a:rect b="b" l="l" r="r" t="t"/>
              <a:pathLst>
                <a:path extrusionOk="0" h="12428" w="22021">
                  <a:moveTo>
                    <a:pt x="13090" y="1"/>
                  </a:moveTo>
                  <a:cubicBezTo>
                    <a:pt x="12472" y="1"/>
                    <a:pt x="11813" y="46"/>
                    <a:pt x="11112" y="143"/>
                  </a:cubicBezTo>
                  <a:cubicBezTo>
                    <a:pt x="1" y="1691"/>
                    <a:pt x="4616" y="12428"/>
                    <a:pt x="4616" y="12428"/>
                  </a:cubicBezTo>
                  <a:lnTo>
                    <a:pt x="22021" y="6228"/>
                  </a:lnTo>
                  <a:cubicBezTo>
                    <a:pt x="22021" y="6228"/>
                    <a:pt x="20363" y="1"/>
                    <a:pt x="13090"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36"/>
            <p:cNvSpPr/>
            <p:nvPr/>
          </p:nvSpPr>
          <p:spPr>
            <a:xfrm>
              <a:off x="1277536" y="2668485"/>
              <a:ext cx="261683" cy="331891"/>
            </a:xfrm>
            <a:custGeom>
              <a:rect b="b" l="l" r="r" t="t"/>
              <a:pathLst>
                <a:path extrusionOk="0" h="4732" w="3731">
                  <a:moveTo>
                    <a:pt x="2434" y="1"/>
                  </a:moveTo>
                  <a:lnTo>
                    <a:pt x="1" y="2132"/>
                  </a:lnTo>
                  <a:cubicBezTo>
                    <a:pt x="1" y="2132"/>
                    <a:pt x="548" y="4163"/>
                    <a:pt x="886" y="4732"/>
                  </a:cubicBezTo>
                  <a:cubicBezTo>
                    <a:pt x="3730" y="2507"/>
                    <a:pt x="2435" y="1"/>
                    <a:pt x="2434" y="1"/>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36"/>
            <p:cNvSpPr/>
            <p:nvPr/>
          </p:nvSpPr>
          <p:spPr>
            <a:xfrm>
              <a:off x="1018450" y="2601014"/>
              <a:ext cx="414232" cy="168190"/>
            </a:xfrm>
            <a:custGeom>
              <a:rect b="b" l="l" r="r" t="t"/>
              <a:pathLst>
                <a:path extrusionOk="0" h="2398" w="5906">
                  <a:moveTo>
                    <a:pt x="3431" y="0"/>
                  </a:moveTo>
                  <a:cubicBezTo>
                    <a:pt x="2585" y="0"/>
                    <a:pt x="1767" y="361"/>
                    <a:pt x="1196" y="1020"/>
                  </a:cubicBezTo>
                  <a:lnTo>
                    <a:pt x="1" y="2396"/>
                  </a:lnTo>
                  <a:cubicBezTo>
                    <a:pt x="1" y="2396"/>
                    <a:pt x="46" y="2397"/>
                    <a:pt x="131" y="2397"/>
                  </a:cubicBezTo>
                  <a:cubicBezTo>
                    <a:pt x="807" y="2397"/>
                    <a:pt x="3959" y="2301"/>
                    <a:pt x="5905" y="560"/>
                  </a:cubicBezTo>
                  <a:lnTo>
                    <a:pt x="4191" y="99"/>
                  </a:lnTo>
                  <a:cubicBezTo>
                    <a:pt x="3939" y="32"/>
                    <a:pt x="3684" y="0"/>
                    <a:pt x="3431"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36"/>
            <p:cNvSpPr/>
            <p:nvPr/>
          </p:nvSpPr>
          <p:spPr>
            <a:xfrm>
              <a:off x="1437167" y="2300759"/>
              <a:ext cx="243938" cy="178430"/>
            </a:xfrm>
            <a:custGeom>
              <a:rect b="b" l="l" r="r" t="t"/>
              <a:pathLst>
                <a:path extrusionOk="0" h="2544" w="3478">
                  <a:moveTo>
                    <a:pt x="3062" y="1"/>
                  </a:moveTo>
                  <a:cubicBezTo>
                    <a:pt x="2976" y="1"/>
                    <a:pt x="2889" y="33"/>
                    <a:pt x="2816" y="110"/>
                  </a:cubicBezTo>
                  <a:lnTo>
                    <a:pt x="1174" y="1859"/>
                  </a:lnTo>
                  <a:lnTo>
                    <a:pt x="1678" y="477"/>
                  </a:lnTo>
                  <a:cubicBezTo>
                    <a:pt x="1750" y="283"/>
                    <a:pt x="1642" y="110"/>
                    <a:pt x="1498" y="45"/>
                  </a:cubicBezTo>
                  <a:cubicBezTo>
                    <a:pt x="1450" y="21"/>
                    <a:pt x="1396" y="8"/>
                    <a:pt x="1342" y="8"/>
                  </a:cubicBezTo>
                  <a:cubicBezTo>
                    <a:pt x="1232" y="8"/>
                    <a:pt x="1119" y="61"/>
                    <a:pt x="1051" y="182"/>
                  </a:cubicBezTo>
                  <a:lnTo>
                    <a:pt x="36" y="1903"/>
                  </a:lnTo>
                  <a:cubicBezTo>
                    <a:pt x="0" y="1968"/>
                    <a:pt x="22" y="2047"/>
                    <a:pt x="86" y="2083"/>
                  </a:cubicBezTo>
                  <a:cubicBezTo>
                    <a:pt x="105" y="2094"/>
                    <a:pt x="126" y="2100"/>
                    <a:pt x="148" y="2100"/>
                  </a:cubicBezTo>
                  <a:cubicBezTo>
                    <a:pt x="192" y="2100"/>
                    <a:pt x="237" y="2076"/>
                    <a:pt x="266" y="2032"/>
                  </a:cubicBezTo>
                  <a:lnTo>
                    <a:pt x="1275" y="311"/>
                  </a:lnTo>
                  <a:cubicBezTo>
                    <a:pt x="1296" y="277"/>
                    <a:pt x="1325" y="268"/>
                    <a:pt x="1350" y="268"/>
                  </a:cubicBezTo>
                  <a:cubicBezTo>
                    <a:pt x="1366" y="268"/>
                    <a:pt x="1381" y="272"/>
                    <a:pt x="1390" y="275"/>
                  </a:cubicBezTo>
                  <a:cubicBezTo>
                    <a:pt x="1411" y="290"/>
                    <a:pt x="1462" y="319"/>
                    <a:pt x="1433" y="391"/>
                  </a:cubicBezTo>
                  <a:lnTo>
                    <a:pt x="713" y="2371"/>
                  </a:lnTo>
                  <a:cubicBezTo>
                    <a:pt x="691" y="2428"/>
                    <a:pt x="720" y="2493"/>
                    <a:pt x="771" y="2522"/>
                  </a:cubicBezTo>
                  <a:cubicBezTo>
                    <a:pt x="792" y="2536"/>
                    <a:pt x="814" y="2544"/>
                    <a:pt x="835" y="2544"/>
                  </a:cubicBezTo>
                  <a:cubicBezTo>
                    <a:pt x="871" y="2544"/>
                    <a:pt x="907" y="2529"/>
                    <a:pt x="929" y="2500"/>
                  </a:cubicBezTo>
                  <a:lnTo>
                    <a:pt x="3003" y="290"/>
                  </a:lnTo>
                  <a:cubicBezTo>
                    <a:pt x="3024" y="266"/>
                    <a:pt x="3046" y="258"/>
                    <a:pt x="3065" y="258"/>
                  </a:cubicBezTo>
                  <a:cubicBezTo>
                    <a:pt x="3093" y="258"/>
                    <a:pt x="3117" y="274"/>
                    <a:pt x="3125" y="283"/>
                  </a:cubicBezTo>
                  <a:cubicBezTo>
                    <a:pt x="3147" y="297"/>
                    <a:pt x="3183" y="340"/>
                    <a:pt x="3140" y="405"/>
                  </a:cubicBezTo>
                  <a:lnTo>
                    <a:pt x="2023" y="2112"/>
                  </a:lnTo>
                  <a:cubicBezTo>
                    <a:pt x="1980" y="2176"/>
                    <a:pt x="2002" y="2256"/>
                    <a:pt x="2059" y="2292"/>
                  </a:cubicBezTo>
                  <a:cubicBezTo>
                    <a:pt x="2082" y="2308"/>
                    <a:pt x="2107" y="2316"/>
                    <a:pt x="2132" y="2316"/>
                  </a:cubicBezTo>
                  <a:cubicBezTo>
                    <a:pt x="2173" y="2316"/>
                    <a:pt x="2213" y="2295"/>
                    <a:pt x="2239" y="2256"/>
                  </a:cubicBezTo>
                  <a:lnTo>
                    <a:pt x="3356" y="549"/>
                  </a:lnTo>
                  <a:cubicBezTo>
                    <a:pt x="3478" y="376"/>
                    <a:pt x="3413" y="182"/>
                    <a:pt x="3291" y="81"/>
                  </a:cubicBezTo>
                  <a:cubicBezTo>
                    <a:pt x="3227" y="31"/>
                    <a:pt x="3146" y="1"/>
                    <a:pt x="306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36"/>
            <p:cNvSpPr/>
            <p:nvPr/>
          </p:nvSpPr>
          <p:spPr>
            <a:xfrm>
              <a:off x="1454841" y="2140848"/>
              <a:ext cx="1163651" cy="457507"/>
            </a:xfrm>
            <a:custGeom>
              <a:rect b="b" l="l" r="r" t="t"/>
              <a:pathLst>
                <a:path extrusionOk="0" h="6523" w="16591">
                  <a:moveTo>
                    <a:pt x="16452" y="1"/>
                  </a:moveTo>
                  <a:cubicBezTo>
                    <a:pt x="16441" y="1"/>
                    <a:pt x="16429" y="2"/>
                    <a:pt x="16418" y="6"/>
                  </a:cubicBezTo>
                  <a:cubicBezTo>
                    <a:pt x="16382" y="13"/>
                    <a:pt x="12731" y="993"/>
                    <a:pt x="8915" y="2253"/>
                  </a:cubicBezTo>
                  <a:cubicBezTo>
                    <a:pt x="3766" y="3952"/>
                    <a:pt x="785" y="5320"/>
                    <a:pt x="43" y="6321"/>
                  </a:cubicBezTo>
                  <a:cubicBezTo>
                    <a:pt x="0" y="6379"/>
                    <a:pt x="14" y="6458"/>
                    <a:pt x="72" y="6501"/>
                  </a:cubicBezTo>
                  <a:cubicBezTo>
                    <a:pt x="94" y="6516"/>
                    <a:pt x="122" y="6523"/>
                    <a:pt x="151" y="6523"/>
                  </a:cubicBezTo>
                  <a:cubicBezTo>
                    <a:pt x="187" y="6523"/>
                    <a:pt x="230" y="6509"/>
                    <a:pt x="252" y="6473"/>
                  </a:cubicBezTo>
                  <a:cubicBezTo>
                    <a:pt x="1951" y="4176"/>
                    <a:pt x="16339" y="294"/>
                    <a:pt x="16483" y="258"/>
                  </a:cubicBezTo>
                  <a:cubicBezTo>
                    <a:pt x="16555" y="237"/>
                    <a:pt x="16591" y="165"/>
                    <a:pt x="16576" y="100"/>
                  </a:cubicBezTo>
                  <a:cubicBezTo>
                    <a:pt x="16558" y="40"/>
                    <a:pt x="16506" y="1"/>
                    <a:pt x="164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36"/>
            <p:cNvSpPr/>
            <p:nvPr/>
          </p:nvSpPr>
          <p:spPr>
            <a:xfrm>
              <a:off x="1326561" y="2726558"/>
              <a:ext cx="126809" cy="137960"/>
            </a:xfrm>
            <a:custGeom>
              <a:rect b="b" l="l" r="r" t="t"/>
              <a:pathLst>
                <a:path extrusionOk="0" h="1967" w="1808">
                  <a:moveTo>
                    <a:pt x="1512" y="1"/>
                  </a:moveTo>
                  <a:cubicBezTo>
                    <a:pt x="1231" y="8"/>
                    <a:pt x="475" y="894"/>
                    <a:pt x="50" y="1420"/>
                  </a:cubicBezTo>
                  <a:cubicBezTo>
                    <a:pt x="0" y="1477"/>
                    <a:pt x="14" y="1556"/>
                    <a:pt x="65" y="1600"/>
                  </a:cubicBezTo>
                  <a:cubicBezTo>
                    <a:pt x="90" y="1618"/>
                    <a:pt x="120" y="1627"/>
                    <a:pt x="149" y="1627"/>
                  </a:cubicBezTo>
                  <a:cubicBezTo>
                    <a:pt x="189" y="1627"/>
                    <a:pt x="227" y="1611"/>
                    <a:pt x="252" y="1578"/>
                  </a:cubicBezTo>
                  <a:cubicBezTo>
                    <a:pt x="684" y="1045"/>
                    <a:pt x="1224" y="455"/>
                    <a:pt x="1447" y="296"/>
                  </a:cubicBezTo>
                  <a:lnTo>
                    <a:pt x="1447" y="296"/>
                  </a:lnTo>
                  <a:cubicBezTo>
                    <a:pt x="1419" y="555"/>
                    <a:pt x="1195" y="1225"/>
                    <a:pt x="958" y="1787"/>
                  </a:cubicBezTo>
                  <a:cubicBezTo>
                    <a:pt x="936" y="1852"/>
                    <a:pt x="965" y="1931"/>
                    <a:pt x="1030" y="1952"/>
                  </a:cubicBezTo>
                  <a:cubicBezTo>
                    <a:pt x="1044" y="1960"/>
                    <a:pt x="1066" y="1967"/>
                    <a:pt x="1080" y="1967"/>
                  </a:cubicBezTo>
                  <a:cubicBezTo>
                    <a:pt x="1131" y="1967"/>
                    <a:pt x="1181" y="1938"/>
                    <a:pt x="1203" y="1888"/>
                  </a:cubicBezTo>
                  <a:cubicBezTo>
                    <a:pt x="1491" y="1175"/>
                    <a:pt x="1807" y="289"/>
                    <a:pt x="1663" y="80"/>
                  </a:cubicBezTo>
                  <a:cubicBezTo>
                    <a:pt x="1635" y="30"/>
                    <a:pt x="1577" y="1"/>
                    <a:pt x="151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36"/>
            <p:cNvSpPr/>
            <p:nvPr/>
          </p:nvSpPr>
          <p:spPr>
            <a:xfrm>
              <a:off x="1136140" y="2638396"/>
              <a:ext cx="200032" cy="104435"/>
            </a:xfrm>
            <a:custGeom>
              <a:rect b="b" l="l" r="r" t="t"/>
              <a:pathLst>
                <a:path extrusionOk="0" h="1489" w="2852">
                  <a:moveTo>
                    <a:pt x="2406" y="0"/>
                  </a:moveTo>
                  <a:cubicBezTo>
                    <a:pt x="1844" y="0"/>
                    <a:pt x="818" y="258"/>
                    <a:pt x="461" y="351"/>
                  </a:cubicBezTo>
                  <a:cubicBezTo>
                    <a:pt x="389" y="372"/>
                    <a:pt x="346" y="444"/>
                    <a:pt x="368" y="516"/>
                  </a:cubicBezTo>
                  <a:cubicBezTo>
                    <a:pt x="385" y="570"/>
                    <a:pt x="432" y="608"/>
                    <a:pt x="489" y="608"/>
                  </a:cubicBezTo>
                  <a:cubicBezTo>
                    <a:pt x="501" y="608"/>
                    <a:pt x="513" y="607"/>
                    <a:pt x="526" y="603"/>
                  </a:cubicBezTo>
                  <a:cubicBezTo>
                    <a:pt x="1247" y="413"/>
                    <a:pt x="2076" y="252"/>
                    <a:pt x="2430" y="252"/>
                  </a:cubicBezTo>
                  <a:cubicBezTo>
                    <a:pt x="2465" y="252"/>
                    <a:pt x="2495" y="254"/>
                    <a:pt x="2521" y="257"/>
                  </a:cubicBezTo>
                  <a:cubicBezTo>
                    <a:pt x="2261" y="473"/>
                    <a:pt x="1124" y="912"/>
                    <a:pt x="108" y="1236"/>
                  </a:cubicBezTo>
                  <a:cubicBezTo>
                    <a:pt x="36" y="1258"/>
                    <a:pt x="0" y="1330"/>
                    <a:pt x="22" y="1402"/>
                  </a:cubicBezTo>
                  <a:cubicBezTo>
                    <a:pt x="44" y="1452"/>
                    <a:pt x="94" y="1488"/>
                    <a:pt x="144" y="1488"/>
                  </a:cubicBezTo>
                  <a:cubicBezTo>
                    <a:pt x="159" y="1488"/>
                    <a:pt x="173" y="1488"/>
                    <a:pt x="188" y="1481"/>
                  </a:cubicBezTo>
                  <a:cubicBezTo>
                    <a:pt x="195" y="1481"/>
                    <a:pt x="850" y="1272"/>
                    <a:pt x="1491" y="1028"/>
                  </a:cubicBezTo>
                  <a:cubicBezTo>
                    <a:pt x="2780" y="531"/>
                    <a:pt x="2852" y="351"/>
                    <a:pt x="2816" y="192"/>
                  </a:cubicBezTo>
                  <a:cubicBezTo>
                    <a:pt x="2809" y="156"/>
                    <a:pt x="2787" y="99"/>
                    <a:pt x="2722" y="55"/>
                  </a:cubicBezTo>
                  <a:cubicBezTo>
                    <a:pt x="2657" y="17"/>
                    <a:pt x="2546" y="0"/>
                    <a:pt x="240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0" name="Google Shape;1880;p36"/>
          <p:cNvGrpSpPr/>
          <p:nvPr/>
        </p:nvGrpSpPr>
        <p:grpSpPr>
          <a:xfrm>
            <a:off x="7758663" y="211475"/>
            <a:ext cx="392111" cy="392100"/>
            <a:chOff x="7758663" y="211475"/>
            <a:chExt cx="392111" cy="392100"/>
          </a:xfrm>
        </p:grpSpPr>
        <p:grpSp>
          <p:nvGrpSpPr>
            <p:cNvPr id="1881" name="Google Shape;1881;p36"/>
            <p:cNvGrpSpPr/>
            <p:nvPr/>
          </p:nvGrpSpPr>
          <p:grpSpPr>
            <a:xfrm flipH="1">
              <a:off x="7770344" y="220550"/>
              <a:ext cx="380430" cy="373923"/>
              <a:chOff x="4932401" y="4252000"/>
              <a:chExt cx="380430" cy="373923"/>
            </a:xfrm>
          </p:grpSpPr>
          <p:sp>
            <p:nvSpPr>
              <p:cNvPr id="1882" name="Google Shape;1882;p36"/>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36"/>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4" name="Google Shape;1884;p36">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5" name="Google Shape;1885;p36"/>
          <p:cNvGrpSpPr/>
          <p:nvPr/>
        </p:nvGrpSpPr>
        <p:grpSpPr>
          <a:xfrm>
            <a:off x="8312201" y="211475"/>
            <a:ext cx="392112" cy="392100"/>
            <a:chOff x="8312201" y="211475"/>
            <a:chExt cx="392112" cy="392100"/>
          </a:xfrm>
        </p:grpSpPr>
        <p:grpSp>
          <p:nvGrpSpPr>
            <p:cNvPr id="1886" name="Google Shape;1886;p36"/>
            <p:cNvGrpSpPr/>
            <p:nvPr/>
          </p:nvGrpSpPr>
          <p:grpSpPr>
            <a:xfrm>
              <a:off x="8312201" y="220550"/>
              <a:ext cx="380430" cy="373923"/>
              <a:chOff x="4932401" y="4252000"/>
              <a:chExt cx="380430" cy="373923"/>
            </a:xfrm>
          </p:grpSpPr>
          <p:sp>
            <p:nvSpPr>
              <p:cNvPr id="1887" name="Google Shape;1887;p36"/>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36"/>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9" name="Google Shape;1889;p36">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0" name="Google Shape;1890;p36"/>
          <p:cNvGrpSpPr/>
          <p:nvPr/>
        </p:nvGrpSpPr>
        <p:grpSpPr>
          <a:xfrm>
            <a:off x="7205125" y="211475"/>
            <a:ext cx="392111" cy="392100"/>
            <a:chOff x="7205125" y="211475"/>
            <a:chExt cx="392111" cy="392100"/>
          </a:xfrm>
        </p:grpSpPr>
        <p:sp>
          <p:nvSpPr>
            <p:cNvPr id="1891" name="Google Shape;1891;p36"/>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36">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36"/>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36"/>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37"/>
          <p:cNvSpPr txBox="1"/>
          <p:nvPr>
            <p:ph idx="1" type="subTitle"/>
          </p:nvPr>
        </p:nvSpPr>
        <p:spPr>
          <a:xfrm>
            <a:off x="1776750" y="1143000"/>
            <a:ext cx="5590500" cy="2057400"/>
          </a:xfrm>
          <a:prstGeom prst="rect">
            <a:avLst/>
          </a:prstGeom>
          <a:noFill/>
          <a:ln>
            <a:noFill/>
          </a:ln>
        </p:spPr>
        <p:txBody>
          <a:bodyPr anchorCtr="0" anchor="ctr" bIns="0" lIns="91425" spcFirstLastPara="1" rIns="91425" wrap="square" tIns="0">
            <a:noAutofit/>
          </a:bodyPr>
          <a:lstStyle/>
          <a:p>
            <a:pPr indent="0" lvl="0" marL="0" rtl="0" algn="ctr">
              <a:lnSpc>
                <a:spcPct val="115000"/>
              </a:lnSpc>
              <a:spcBef>
                <a:spcPts val="0"/>
              </a:spcBef>
              <a:spcAft>
                <a:spcPts val="0"/>
              </a:spcAft>
              <a:buSzPts val="2400"/>
              <a:buNone/>
            </a:pPr>
            <a:r>
              <a:t/>
            </a:r>
            <a:endParaRPr b="1" i="0" sz="2400" u="none" strike="noStrike">
              <a:solidFill>
                <a:srgbClr val="000000"/>
              </a:solidFill>
              <a:latin typeface="Quattrocento Sans"/>
              <a:ea typeface="Quattrocento Sans"/>
              <a:cs typeface="Quattrocento Sans"/>
              <a:sym typeface="Quattrocento Sans"/>
            </a:endParaRPr>
          </a:p>
          <a:p>
            <a:pPr indent="0" lvl="0" marL="0" rtl="0" algn="ctr">
              <a:lnSpc>
                <a:spcPct val="115000"/>
              </a:lnSpc>
              <a:spcBef>
                <a:spcPts val="0"/>
              </a:spcBef>
              <a:spcAft>
                <a:spcPts val="0"/>
              </a:spcAft>
              <a:buSzPts val="2400"/>
              <a:buNone/>
            </a:pPr>
            <a:r>
              <a:rPr b="1" i="0" lang="el-GR" sz="2400" u="none" strike="noStrike">
                <a:solidFill>
                  <a:srgbClr val="000000"/>
                </a:solidFill>
                <a:latin typeface="Quattrocento Sans"/>
                <a:ea typeface="Quattrocento Sans"/>
                <a:cs typeface="Quattrocento Sans"/>
                <a:sym typeface="Quattrocento Sans"/>
              </a:rPr>
              <a:t>Τώρα μπορείς να δοκιμάσεις τη συνταγή με τη </a:t>
            </a:r>
            <a:endParaRPr/>
          </a:p>
          <a:p>
            <a:pPr indent="0" lvl="0" marL="0" rtl="0" algn="ctr">
              <a:lnSpc>
                <a:spcPct val="115000"/>
              </a:lnSpc>
              <a:spcBef>
                <a:spcPts val="0"/>
              </a:spcBef>
              <a:spcAft>
                <a:spcPts val="0"/>
              </a:spcAft>
              <a:buSzPts val="2400"/>
              <a:buNone/>
            </a:pPr>
            <a:r>
              <a:rPr b="1" i="0" lang="el-GR" sz="2400" u="none" strike="noStrike">
                <a:solidFill>
                  <a:srgbClr val="000000"/>
                </a:solidFill>
                <a:latin typeface="Quattrocento Sans"/>
                <a:ea typeface="Quattrocento Sans"/>
                <a:cs typeface="Quattrocento Sans"/>
                <a:sym typeface="Quattrocento Sans"/>
              </a:rPr>
              <a:t>βοήθεια κάποιου μεγάλου για να φτιάξεις </a:t>
            </a:r>
            <a:endParaRPr/>
          </a:p>
          <a:p>
            <a:pPr indent="0" lvl="0" marL="0" rtl="0" algn="ctr">
              <a:lnSpc>
                <a:spcPct val="115000"/>
              </a:lnSpc>
              <a:spcBef>
                <a:spcPts val="0"/>
              </a:spcBef>
              <a:spcAft>
                <a:spcPts val="0"/>
              </a:spcAft>
              <a:buSzPts val="2400"/>
              <a:buNone/>
            </a:pPr>
            <a:r>
              <a:rPr b="1" i="0" lang="el-GR" sz="2400" u="none" strike="noStrike">
                <a:solidFill>
                  <a:srgbClr val="000000"/>
                </a:solidFill>
                <a:latin typeface="Quattrocento Sans"/>
                <a:ea typeface="Quattrocento Sans"/>
                <a:cs typeface="Quattrocento Sans"/>
                <a:sym typeface="Quattrocento Sans"/>
              </a:rPr>
              <a:t>τα κουλουράκια</a:t>
            </a:r>
            <a:endParaRPr/>
          </a:p>
          <a:p>
            <a:pPr indent="0" lvl="0" marL="0" rtl="0" algn="ctr">
              <a:lnSpc>
                <a:spcPct val="115000"/>
              </a:lnSpc>
              <a:spcBef>
                <a:spcPts val="0"/>
              </a:spcBef>
              <a:spcAft>
                <a:spcPts val="0"/>
              </a:spcAft>
              <a:buSzPts val="2400"/>
              <a:buNone/>
            </a:pPr>
            <a:r>
              <a:rPr b="1" i="0" lang="el-GR" sz="2400" u="none" strike="noStrike">
                <a:solidFill>
                  <a:srgbClr val="000000"/>
                </a:solidFill>
                <a:latin typeface="Quattrocento Sans"/>
                <a:ea typeface="Quattrocento Sans"/>
                <a:cs typeface="Quattrocento Sans"/>
                <a:sym typeface="Quattrocento Sans"/>
              </a:rPr>
              <a:t>Καλή επιτυχία!</a:t>
            </a:r>
            <a:endParaRPr b="0" sz="3600"/>
          </a:p>
          <a:p>
            <a:pPr indent="-342900" lvl="0" marL="457200" rtl="0" algn="ctr">
              <a:lnSpc>
                <a:spcPct val="115000"/>
              </a:lnSpc>
              <a:spcBef>
                <a:spcPts val="0"/>
              </a:spcBef>
              <a:spcAft>
                <a:spcPts val="0"/>
              </a:spcAft>
              <a:buClr>
                <a:schemeClr val="lt1"/>
              </a:buClr>
              <a:buSzPts val="2400"/>
              <a:buFont typeface="Fira Sans"/>
              <a:buNone/>
            </a:pPr>
            <a:r>
              <a:t/>
            </a:r>
            <a:endParaRPr/>
          </a:p>
        </p:txBody>
      </p:sp>
      <p:pic>
        <p:nvPicPr>
          <p:cNvPr id="1900" name="Google Shape;1900;p37"/>
          <p:cNvPicPr preferRelativeResize="0"/>
          <p:nvPr/>
        </p:nvPicPr>
        <p:blipFill rotWithShape="1">
          <a:blip r:embed="rId3">
            <a:alphaModFix/>
          </a:blip>
          <a:srcRect b="0" l="0" r="0" t="0"/>
          <a:stretch/>
        </p:blipFill>
        <p:spPr>
          <a:xfrm>
            <a:off x="0" y="2954945"/>
            <a:ext cx="2347163" cy="20911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9"/>
          <p:cNvSpPr txBox="1"/>
          <p:nvPr>
            <p:ph idx="1" type="body"/>
          </p:nvPr>
        </p:nvSpPr>
        <p:spPr>
          <a:xfrm>
            <a:off x="2354550" y="1762074"/>
            <a:ext cx="4434900" cy="1482311"/>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000"/>
              <a:buNone/>
            </a:pPr>
            <a:r>
              <a:rPr lang="el-GR" sz="2000">
                <a:latin typeface="Arial"/>
                <a:ea typeface="Arial"/>
                <a:cs typeface="Arial"/>
                <a:sym typeface="Arial"/>
              </a:rPr>
              <a:t>Είμαι γλυκιά, είμαι λεπτή με κρυστάλλινη υφή....</a:t>
            </a:r>
            <a:endParaRPr/>
          </a:p>
          <a:p>
            <a:pPr indent="0" lvl="0" marL="0" rtl="0" algn="ctr">
              <a:lnSpc>
                <a:spcPct val="115000"/>
              </a:lnSpc>
              <a:spcBef>
                <a:spcPts val="0"/>
              </a:spcBef>
              <a:spcAft>
                <a:spcPts val="0"/>
              </a:spcAft>
              <a:buSzPts val="2000"/>
              <a:buNone/>
            </a:pPr>
            <a:r>
              <a:rPr lang="el-GR" sz="2000">
                <a:latin typeface="Arial"/>
                <a:ea typeface="Arial"/>
                <a:cs typeface="Arial"/>
                <a:sym typeface="Arial"/>
              </a:rPr>
              <a:t> Τι είμαι;</a:t>
            </a:r>
            <a:endParaRPr/>
          </a:p>
          <a:p>
            <a:pPr indent="0" lvl="0" marL="0" rtl="0" algn="ctr">
              <a:lnSpc>
                <a:spcPct val="115000"/>
              </a:lnSpc>
              <a:spcBef>
                <a:spcPts val="0"/>
              </a:spcBef>
              <a:spcAft>
                <a:spcPts val="1600"/>
              </a:spcAft>
              <a:buSzPts val="2000"/>
              <a:buNone/>
            </a:pPr>
            <a:r>
              <a:t/>
            </a:r>
            <a:endParaRPr/>
          </a:p>
        </p:txBody>
      </p:sp>
      <p:sp>
        <p:nvSpPr>
          <p:cNvPr id="673" name="Google Shape;673;p19"/>
          <p:cNvSpPr txBox="1"/>
          <p:nvPr>
            <p:ph idx="2" type="body"/>
          </p:nvPr>
        </p:nvSpPr>
        <p:spPr>
          <a:xfrm>
            <a:off x="2354550" y="2847025"/>
            <a:ext cx="4434900" cy="70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4000"/>
              <a:buNone/>
            </a:pPr>
            <a:r>
              <a:rPr lang="el-GR"/>
              <a:t>_ _____________</a:t>
            </a:r>
            <a:endParaRPr/>
          </a:p>
        </p:txBody>
      </p:sp>
      <p:grpSp>
        <p:nvGrpSpPr>
          <p:cNvPr id="674" name="Google Shape;674;p19"/>
          <p:cNvGrpSpPr/>
          <p:nvPr/>
        </p:nvGrpSpPr>
        <p:grpSpPr>
          <a:xfrm rot="-1990799">
            <a:off x="7594378" y="1174888"/>
            <a:ext cx="720518" cy="684324"/>
            <a:chOff x="-1241687" y="1182283"/>
            <a:chExt cx="720480" cy="684288"/>
          </a:xfrm>
        </p:grpSpPr>
        <p:sp>
          <p:nvSpPr>
            <p:cNvPr id="675" name="Google Shape;675;p19"/>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9"/>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p19"/>
          <p:cNvGrpSpPr/>
          <p:nvPr/>
        </p:nvGrpSpPr>
        <p:grpSpPr>
          <a:xfrm flipH="1" rot="734760">
            <a:off x="8000436" y="3292663"/>
            <a:ext cx="509787" cy="508795"/>
            <a:chOff x="-1158200" y="1575175"/>
            <a:chExt cx="491503" cy="490546"/>
          </a:xfrm>
        </p:grpSpPr>
        <p:sp>
          <p:nvSpPr>
            <p:cNvPr id="678" name="Google Shape;678;p19"/>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9"/>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0" name="Google Shape;680;p19"/>
            <p:cNvGrpSpPr/>
            <p:nvPr/>
          </p:nvGrpSpPr>
          <p:grpSpPr>
            <a:xfrm>
              <a:off x="-1023447" y="1674407"/>
              <a:ext cx="221998" cy="292083"/>
              <a:chOff x="-1023443" y="1674418"/>
              <a:chExt cx="221998" cy="292083"/>
            </a:xfrm>
          </p:grpSpPr>
          <p:sp>
            <p:nvSpPr>
              <p:cNvPr id="681" name="Google Shape;681;p19"/>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9"/>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9"/>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9"/>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9"/>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86" name="Google Shape;686;p19"/>
          <p:cNvGrpSpPr/>
          <p:nvPr/>
        </p:nvGrpSpPr>
        <p:grpSpPr>
          <a:xfrm flipH="1" rot="-1862267">
            <a:off x="7668143" y="3774983"/>
            <a:ext cx="358806" cy="358159"/>
            <a:chOff x="-1158200" y="1575175"/>
            <a:chExt cx="491503" cy="490546"/>
          </a:xfrm>
        </p:grpSpPr>
        <p:sp>
          <p:nvSpPr>
            <p:cNvPr id="687" name="Google Shape;687;p19"/>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9"/>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 name="Google Shape;689;p19"/>
            <p:cNvGrpSpPr/>
            <p:nvPr/>
          </p:nvGrpSpPr>
          <p:grpSpPr>
            <a:xfrm>
              <a:off x="-1023447" y="1674407"/>
              <a:ext cx="221998" cy="292083"/>
              <a:chOff x="-1023443" y="1674418"/>
              <a:chExt cx="221998" cy="292083"/>
            </a:xfrm>
          </p:grpSpPr>
          <p:sp>
            <p:nvSpPr>
              <p:cNvPr id="690" name="Google Shape;690;p19"/>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9"/>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9"/>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9"/>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9"/>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95" name="Google Shape;695;p19"/>
          <p:cNvSpPr/>
          <p:nvPr/>
        </p:nvSpPr>
        <p:spPr>
          <a:xfrm flipH="1">
            <a:off x="333367" y="4222375"/>
            <a:ext cx="214313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9"/>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1</a:t>
            </a:r>
            <a:r>
              <a:rPr baseline="30000" lang="el-GR"/>
              <a:t>ος</a:t>
            </a:r>
            <a:r>
              <a:rPr lang="el-GR"/>
              <a:t> γρίφος</a:t>
            </a:r>
            <a:endParaRPr/>
          </a:p>
        </p:txBody>
      </p:sp>
      <p:grpSp>
        <p:nvGrpSpPr>
          <p:cNvPr id="697" name="Google Shape;697;p19"/>
          <p:cNvGrpSpPr/>
          <p:nvPr/>
        </p:nvGrpSpPr>
        <p:grpSpPr>
          <a:xfrm>
            <a:off x="7758663" y="211475"/>
            <a:ext cx="392111" cy="392100"/>
            <a:chOff x="7758663" y="211475"/>
            <a:chExt cx="392111" cy="392100"/>
          </a:xfrm>
        </p:grpSpPr>
        <p:grpSp>
          <p:nvGrpSpPr>
            <p:cNvPr id="698" name="Google Shape;698;p19"/>
            <p:cNvGrpSpPr/>
            <p:nvPr/>
          </p:nvGrpSpPr>
          <p:grpSpPr>
            <a:xfrm flipH="1">
              <a:off x="7770344" y="220550"/>
              <a:ext cx="380430" cy="373923"/>
              <a:chOff x="4932401" y="4252000"/>
              <a:chExt cx="380430" cy="373923"/>
            </a:xfrm>
          </p:grpSpPr>
          <p:sp>
            <p:nvSpPr>
              <p:cNvPr id="699" name="Google Shape;699;p19"/>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9"/>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1" name="Google Shape;701;p19">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2" name="Google Shape;702;p19"/>
          <p:cNvGrpSpPr/>
          <p:nvPr/>
        </p:nvGrpSpPr>
        <p:grpSpPr>
          <a:xfrm>
            <a:off x="8312201" y="211475"/>
            <a:ext cx="392112" cy="392100"/>
            <a:chOff x="8312201" y="211475"/>
            <a:chExt cx="392112" cy="392100"/>
          </a:xfrm>
        </p:grpSpPr>
        <p:grpSp>
          <p:nvGrpSpPr>
            <p:cNvPr id="703" name="Google Shape;703;p19"/>
            <p:cNvGrpSpPr/>
            <p:nvPr/>
          </p:nvGrpSpPr>
          <p:grpSpPr>
            <a:xfrm>
              <a:off x="8312201" y="220550"/>
              <a:ext cx="380430" cy="373923"/>
              <a:chOff x="4932401" y="4252000"/>
              <a:chExt cx="380430" cy="373923"/>
            </a:xfrm>
          </p:grpSpPr>
          <p:sp>
            <p:nvSpPr>
              <p:cNvPr id="704" name="Google Shape;704;p19"/>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9"/>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6" name="Google Shape;706;p19">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7" name="Google Shape;707;p19"/>
          <p:cNvGrpSpPr/>
          <p:nvPr/>
        </p:nvGrpSpPr>
        <p:grpSpPr>
          <a:xfrm>
            <a:off x="7205125" y="211475"/>
            <a:ext cx="392111" cy="392100"/>
            <a:chOff x="7205125" y="211475"/>
            <a:chExt cx="392111" cy="392100"/>
          </a:xfrm>
        </p:grpSpPr>
        <p:sp>
          <p:nvSpPr>
            <p:cNvPr id="708" name="Google Shape;708;p19"/>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9">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9"/>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9"/>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2" name="Google Shape;712;p19"/>
          <p:cNvGrpSpPr/>
          <p:nvPr/>
        </p:nvGrpSpPr>
        <p:grpSpPr>
          <a:xfrm>
            <a:off x="486743" y="1486025"/>
            <a:ext cx="1836380" cy="2880005"/>
            <a:chOff x="486743" y="1486025"/>
            <a:chExt cx="1836380" cy="2880005"/>
          </a:xfrm>
        </p:grpSpPr>
        <p:grpSp>
          <p:nvGrpSpPr>
            <p:cNvPr id="713" name="Google Shape;713;p19"/>
            <p:cNvGrpSpPr/>
            <p:nvPr/>
          </p:nvGrpSpPr>
          <p:grpSpPr>
            <a:xfrm>
              <a:off x="486743" y="1486025"/>
              <a:ext cx="1836380" cy="2880005"/>
              <a:chOff x="622940" y="1486025"/>
              <a:chExt cx="1836380" cy="2880005"/>
            </a:xfrm>
          </p:grpSpPr>
          <p:sp>
            <p:nvSpPr>
              <p:cNvPr id="714" name="Google Shape;714;p19"/>
              <p:cNvSpPr/>
              <p:nvPr/>
            </p:nvSpPr>
            <p:spPr>
              <a:xfrm>
                <a:off x="918901" y="3567285"/>
                <a:ext cx="867818" cy="544175"/>
              </a:xfrm>
              <a:custGeom>
                <a:rect b="b" l="l" r="r" t="t"/>
                <a:pathLst>
                  <a:path extrusionOk="0" h="14492" w="23111">
                    <a:moveTo>
                      <a:pt x="22540" y="0"/>
                    </a:moveTo>
                    <a:cubicBezTo>
                      <a:pt x="22392" y="63"/>
                      <a:pt x="22244" y="127"/>
                      <a:pt x="22097" y="169"/>
                    </a:cubicBezTo>
                    <a:cubicBezTo>
                      <a:pt x="16188" y="2443"/>
                      <a:pt x="8920" y="2908"/>
                      <a:pt x="3945" y="2908"/>
                    </a:cubicBezTo>
                    <a:cubicBezTo>
                      <a:pt x="2357" y="2908"/>
                      <a:pt x="1003" y="2861"/>
                      <a:pt x="1" y="2810"/>
                    </a:cubicBezTo>
                    <a:lnTo>
                      <a:pt x="1" y="2810"/>
                    </a:lnTo>
                    <a:cubicBezTo>
                      <a:pt x="677" y="10055"/>
                      <a:pt x="2240" y="14491"/>
                      <a:pt x="2240" y="14491"/>
                    </a:cubicBezTo>
                    <a:lnTo>
                      <a:pt x="5050" y="14047"/>
                    </a:lnTo>
                    <a:cubicBezTo>
                      <a:pt x="5050" y="14047"/>
                      <a:pt x="5155" y="13477"/>
                      <a:pt x="5345" y="12780"/>
                    </a:cubicBezTo>
                    <a:cubicBezTo>
                      <a:pt x="5366" y="12674"/>
                      <a:pt x="5388" y="12569"/>
                      <a:pt x="5409" y="12463"/>
                    </a:cubicBezTo>
                    <a:cubicBezTo>
                      <a:pt x="5641" y="11555"/>
                      <a:pt x="5979" y="10541"/>
                      <a:pt x="6317" y="10266"/>
                    </a:cubicBezTo>
                    <a:cubicBezTo>
                      <a:pt x="6942" y="9782"/>
                      <a:pt x="15210" y="9164"/>
                      <a:pt x="16400" y="9164"/>
                    </a:cubicBezTo>
                    <a:cubicBezTo>
                      <a:pt x="16456" y="9164"/>
                      <a:pt x="16497" y="9165"/>
                      <a:pt x="16520" y="9168"/>
                    </a:cubicBezTo>
                    <a:cubicBezTo>
                      <a:pt x="17027" y="9252"/>
                      <a:pt x="18189" y="12590"/>
                      <a:pt x="18189" y="12590"/>
                    </a:cubicBezTo>
                    <a:lnTo>
                      <a:pt x="18738" y="12569"/>
                    </a:lnTo>
                    <a:lnTo>
                      <a:pt x="21188" y="12463"/>
                    </a:lnTo>
                    <a:cubicBezTo>
                      <a:pt x="21188" y="12463"/>
                      <a:pt x="23111" y="9168"/>
                      <a:pt x="22540"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9"/>
              <p:cNvSpPr/>
              <p:nvPr/>
            </p:nvSpPr>
            <p:spPr>
              <a:xfrm>
                <a:off x="1115619" y="3832831"/>
                <a:ext cx="543386" cy="207201"/>
              </a:xfrm>
              <a:custGeom>
                <a:rect b="b" l="l" r="r" t="t"/>
                <a:pathLst>
                  <a:path extrusionOk="0" h="5518" w="14471">
                    <a:moveTo>
                      <a:pt x="12456" y="0"/>
                    </a:moveTo>
                    <a:cubicBezTo>
                      <a:pt x="10196" y="0"/>
                      <a:pt x="2476" y="1695"/>
                      <a:pt x="1184" y="1885"/>
                    </a:cubicBezTo>
                    <a:cubicBezTo>
                      <a:pt x="1" y="2075"/>
                      <a:pt x="106" y="4504"/>
                      <a:pt x="170" y="5391"/>
                    </a:cubicBezTo>
                    <a:cubicBezTo>
                      <a:pt x="402" y="4483"/>
                      <a:pt x="740" y="3469"/>
                      <a:pt x="1078" y="3194"/>
                    </a:cubicBezTo>
                    <a:cubicBezTo>
                      <a:pt x="1703" y="2710"/>
                      <a:pt x="9971" y="2092"/>
                      <a:pt x="11161" y="2092"/>
                    </a:cubicBezTo>
                    <a:cubicBezTo>
                      <a:pt x="11217" y="2092"/>
                      <a:pt x="11258" y="2093"/>
                      <a:pt x="11281" y="2096"/>
                    </a:cubicBezTo>
                    <a:cubicBezTo>
                      <a:pt x="11788" y="2180"/>
                      <a:pt x="12950" y="5518"/>
                      <a:pt x="12950" y="5518"/>
                    </a:cubicBezTo>
                    <a:lnTo>
                      <a:pt x="13499" y="5497"/>
                    </a:lnTo>
                    <a:cubicBezTo>
                      <a:pt x="14175" y="4694"/>
                      <a:pt x="14471" y="3934"/>
                      <a:pt x="14471" y="3934"/>
                    </a:cubicBezTo>
                    <a:cubicBezTo>
                      <a:pt x="14090" y="1378"/>
                      <a:pt x="13964" y="533"/>
                      <a:pt x="12992" y="68"/>
                    </a:cubicBezTo>
                    <a:cubicBezTo>
                      <a:pt x="12892" y="21"/>
                      <a:pt x="12708" y="0"/>
                      <a:pt x="12456" y="0"/>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9"/>
              <p:cNvSpPr/>
              <p:nvPr/>
            </p:nvSpPr>
            <p:spPr>
              <a:xfrm>
                <a:off x="918901" y="3573631"/>
                <a:ext cx="829742" cy="537829"/>
              </a:xfrm>
              <a:custGeom>
                <a:rect b="b" l="l" r="r" t="t"/>
                <a:pathLst>
                  <a:path extrusionOk="0" h="14323" w="22097">
                    <a:moveTo>
                      <a:pt x="22097" y="0"/>
                    </a:moveTo>
                    <a:lnTo>
                      <a:pt x="22097" y="0"/>
                    </a:lnTo>
                    <a:cubicBezTo>
                      <a:pt x="16188" y="2274"/>
                      <a:pt x="8920" y="2739"/>
                      <a:pt x="3945" y="2739"/>
                    </a:cubicBezTo>
                    <a:cubicBezTo>
                      <a:pt x="2357" y="2739"/>
                      <a:pt x="1003" y="2692"/>
                      <a:pt x="1" y="2641"/>
                    </a:cubicBezTo>
                    <a:lnTo>
                      <a:pt x="1" y="2641"/>
                    </a:lnTo>
                    <a:cubicBezTo>
                      <a:pt x="677" y="9886"/>
                      <a:pt x="2240" y="14322"/>
                      <a:pt x="2240" y="14322"/>
                    </a:cubicBezTo>
                    <a:lnTo>
                      <a:pt x="5050" y="13878"/>
                    </a:lnTo>
                    <a:cubicBezTo>
                      <a:pt x="5050" y="13878"/>
                      <a:pt x="5155" y="13308"/>
                      <a:pt x="5345" y="12611"/>
                    </a:cubicBezTo>
                    <a:lnTo>
                      <a:pt x="3698" y="12484"/>
                    </a:lnTo>
                    <a:cubicBezTo>
                      <a:pt x="3698" y="12484"/>
                      <a:pt x="3486" y="10372"/>
                      <a:pt x="3486" y="9780"/>
                    </a:cubicBezTo>
                    <a:cubicBezTo>
                      <a:pt x="3486" y="9189"/>
                      <a:pt x="5831" y="7520"/>
                      <a:pt x="6803" y="6675"/>
                    </a:cubicBezTo>
                    <a:cubicBezTo>
                      <a:pt x="7775" y="5830"/>
                      <a:pt x="8725" y="3401"/>
                      <a:pt x="9021" y="3274"/>
                    </a:cubicBezTo>
                    <a:cubicBezTo>
                      <a:pt x="9317" y="3147"/>
                      <a:pt x="17280" y="2514"/>
                      <a:pt x="19879" y="1627"/>
                    </a:cubicBezTo>
                    <a:cubicBezTo>
                      <a:pt x="21125" y="1183"/>
                      <a:pt x="21780" y="549"/>
                      <a:pt x="22097" y="0"/>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9"/>
              <p:cNvSpPr/>
              <p:nvPr/>
            </p:nvSpPr>
            <p:spPr>
              <a:xfrm>
                <a:off x="948264" y="4025494"/>
                <a:ext cx="199053" cy="145544"/>
              </a:xfrm>
              <a:custGeom>
                <a:rect b="b" l="l" r="r" t="t"/>
                <a:pathLst>
                  <a:path extrusionOk="0" h="3876" w="5301">
                    <a:moveTo>
                      <a:pt x="4982" y="1"/>
                    </a:moveTo>
                    <a:cubicBezTo>
                      <a:pt x="4962" y="1"/>
                      <a:pt x="4943" y="3"/>
                      <a:pt x="4922" y="7"/>
                    </a:cubicBezTo>
                    <a:cubicBezTo>
                      <a:pt x="3761" y="112"/>
                      <a:pt x="2514" y="281"/>
                      <a:pt x="1564" y="429"/>
                    </a:cubicBezTo>
                    <a:cubicBezTo>
                      <a:pt x="1014" y="514"/>
                      <a:pt x="571" y="598"/>
                      <a:pt x="296" y="640"/>
                    </a:cubicBezTo>
                    <a:cubicBezTo>
                      <a:pt x="127" y="662"/>
                      <a:pt x="1" y="831"/>
                      <a:pt x="22" y="1021"/>
                    </a:cubicBezTo>
                    <a:cubicBezTo>
                      <a:pt x="191" y="1992"/>
                      <a:pt x="761" y="3218"/>
                      <a:pt x="993" y="3703"/>
                    </a:cubicBezTo>
                    <a:cubicBezTo>
                      <a:pt x="1050" y="3798"/>
                      <a:pt x="1158" y="3876"/>
                      <a:pt x="1271" y="3876"/>
                    </a:cubicBezTo>
                    <a:cubicBezTo>
                      <a:pt x="1284" y="3876"/>
                      <a:pt x="1297" y="3875"/>
                      <a:pt x="1310" y="3872"/>
                    </a:cubicBezTo>
                    <a:cubicBezTo>
                      <a:pt x="2451" y="3788"/>
                      <a:pt x="4077" y="3471"/>
                      <a:pt x="4648" y="3344"/>
                    </a:cubicBezTo>
                    <a:cubicBezTo>
                      <a:pt x="4775" y="3323"/>
                      <a:pt x="4859" y="3239"/>
                      <a:pt x="4901" y="3112"/>
                    </a:cubicBezTo>
                    <a:cubicBezTo>
                      <a:pt x="4965" y="2795"/>
                      <a:pt x="5049" y="2415"/>
                      <a:pt x="5091" y="2035"/>
                    </a:cubicBezTo>
                    <a:cubicBezTo>
                      <a:pt x="5197" y="1401"/>
                      <a:pt x="5260" y="746"/>
                      <a:pt x="5282" y="345"/>
                    </a:cubicBezTo>
                    <a:cubicBezTo>
                      <a:pt x="5301" y="173"/>
                      <a:pt x="5164" y="1"/>
                      <a:pt x="498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9"/>
              <p:cNvSpPr/>
              <p:nvPr/>
            </p:nvSpPr>
            <p:spPr>
              <a:xfrm>
                <a:off x="948264" y="4041603"/>
                <a:ext cx="191205" cy="129435"/>
              </a:xfrm>
              <a:custGeom>
                <a:rect b="b" l="l" r="r" t="t"/>
                <a:pathLst>
                  <a:path extrusionOk="0" h="3447" w="5092">
                    <a:moveTo>
                      <a:pt x="1564" y="0"/>
                    </a:moveTo>
                    <a:cubicBezTo>
                      <a:pt x="1014" y="85"/>
                      <a:pt x="571" y="169"/>
                      <a:pt x="296" y="211"/>
                    </a:cubicBezTo>
                    <a:cubicBezTo>
                      <a:pt x="127" y="233"/>
                      <a:pt x="1" y="402"/>
                      <a:pt x="22" y="592"/>
                    </a:cubicBezTo>
                    <a:cubicBezTo>
                      <a:pt x="191" y="1563"/>
                      <a:pt x="761" y="2789"/>
                      <a:pt x="993" y="3274"/>
                    </a:cubicBezTo>
                    <a:cubicBezTo>
                      <a:pt x="1050" y="3369"/>
                      <a:pt x="1158" y="3447"/>
                      <a:pt x="1271" y="3447"/>
                    </a:cubicBezTo>
                    <a:cubicBezTo>
                      <a:pt x="1284" y="3447"/>
                      <a:pt x="1297" y="3446"/>
                      <a:pt x="1310" y="3443"/>
                    </a:cubicBezTo>
                    <a:cubicBezTo>
                      <a:pt x="2451" y="3359"/>
                      <a:pt x="4077" y="3042"/>
                      <a:pt x="4648" y="2915"/>
                    </a:cubicBezTo>
                    <a:cubicBezTo>
                      <a:pt x="4775" y="2894"/>
                      <a:pt x="4859" y="2810"/>
                      <a:pt x="4901" y="2683"/>
                    </a:cubicBezTo>
                    <a:cubicBezTo>
                      <a:pt x="4965" y="2366"/>
                      <a:pt x="5049" y="1986"/>
                      <a:pt x="5091" y="1606"/>
                    </a:cubicBezTo>
                    <a:lnTo>
                      <a:pt x="5091" y="1606"/>
                    </a:lnTo>
                    <a:cubicBezTo>
                      <a:pt x="4567" y="1819"/>
                      <a:pt x="3899" y="2033"/>
                      <a:pt x="3253" y="2033"/>
                    </a:cubicBezTo>
                    <a:cubicBezTo>
                      <a:pt x="3197" y="2033"/>
                      <a:pt x="3140" y="2031"/>
                      <a:pt x="3085" y="2028"/>
                    </a:cubicBezTo>
                    <a:cubicBezTo>
                      <a:pt x="2028" y="1944"/>
                      <a:pt x="1733" y="993"/>
                      <a:pt x="1564" y="0"/>
                    </a:cubicBez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9"/>
              <p:cNvSpPr/>
              <p:nvPr/>
            </p:nvSpPr>
            <p:spPr>
              <a:xfrm>
                <a:off x="1030759" y="4135963"/>
                <a:ext cx="61920" cy="103976"/>
              </a:xfrm>
              <a:custGeom>
                <a:rect b="b" l="l" r="r" t="t"/>
                <a:pathLst>
                  <a:path extrusionOk="0" h="2769" w="1649">
                    <a:moveTo>
                      <a:pt x="1648" y="1"/>
                    </a:moveTo>
                    <a:lnTo>
                      <a:pt x="803" y="297"/>
                    </a:lnTo>
                    <a:lnTo>
                      <a:pt x="0" y="592"/>
                    </a:lnTo>
                    <a:lnTo>
                      <a:pt x="402" y="2768"/>
                    </a:lnTo>
                    <a:lnTo>
                      <a:pt x="1437" y="2768"/>
                    </a:lnTo>
                    <a:lnTo>
                      <a:pt x="1648" y="1"/>
                    </a:ln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9"/>
              <p:cNvSpPr/>
              <p:nvPr/>
            </p:nvSpPr>
            <p:spPr>
              <a:xfrm>
                <a:off x="1030759" y="4147077"/>
                <a:ext cx="30190" cy="92861"/>
              </a:xfrm>
              <a:custGeom>
                <a:rect b="b" l="l" r="r" t="t"/>
                <a:pathLst>
                  <a:path extrusionOk="0" h="2473" w="804">
                    <a:moveTo>
                      <a:pt x="803" y="1"/>
                    </a:moveTo>
                    <a:lnTo>
                      <a:pt x="0" y="296"/>
                    </a:lnTo>
                    <a:lnTo>
                      <a:pt x="402" y="2472"/>
                    </a:lnTo>
                    <a:lnTo>
                      <a:pt x="803" y="2472"/>
                    </a:lnTo>
                    <a:lnTo>
                      <a:pt x="803" y="1"/>
                    </a:lnTo>
                    <a:close/>
                  </a:path>
                </a:pathLst>
              </a:custGeom>
              <a:solidFill>
                <a:srgbClr val="F166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9"/>
              <p:cNvSpPr/>
              <p:nvPr/>
            </p:nvSpPr>
            <p:spPr>
              <a:xfrm>
                <a:off x="1023624" y="4207381"/>
                <a:ext cx="249107" cy="158649"/>
              </a:xfrm>
              <a:custGeom>
                <a:rect b="b" l="l" r="r" t="t"/>
                <a:pathLst>
                  <a:path extrusionOk="0" h="4225" w="6634">
                    <a:moveTo>
                      <a:pt x="2430" y="0"/>
                    </a:moveTo>
                    <a:lnTo>
                      <a:pt x="0" y="211"/>
                    </a:lnTo>
                    <a:cubicBezTo>
                      <a:pt x="0" y="211"/>
                      <a:pt x="359" y="1099"/>
                      <a:pt x="381" y="1521"/>
                    </a:cubicBezTo>
                    <a:cubicBezTo>
                      <a:pt x="402" y="1965"/>
                      <a:pt x="0" y="3063"/>
                      <a:pt x="0" y="3570"/>
                    </a:cubicBezTo>
                    <a:cubicBezTo>
                      <a:pt x="0" y="4077"/>
                      <a:pt x="0" y="4225"/>
                      <a:pt x="803" y="4225"/>
                    </a:cubicBezTo>
                    <a:cubicBezTo>
                      <a:pt x="1352" y="4225"/>
                      <a:pt x="719" y="2915"/>
                      <a:pt x="1204" y="2683"/>
                    </a:cubicBezTo>
                    <a:cubicBezTo>
                      <a:pt x="1246" y="2665"/>
                      <a:pt x="1285" y="2656"/>
                      <a:pt x="1322" y="2656"/>
                    </a:cubicBezTo>
                    <a:cubicBezTo>
                      <a:pt x="1708" y="2656"/>
                      <a:pt x="1834" y="3601"/>
                      <a:pt x="2683" y="3929"/>
                    </a:cubicBezTo>
                    <a:cubicBezTo>
                      <a:pt x="3029" y="4060"/>
                      <a:pt x="3481" y="4104"/>
                      <a:pt x="3938" y="4104"/>
                    </a:cubicBezTo>
                    <a:cubicBezTo>
                      <a:pt x="4736" y="4104"/>
                      <a:pt x="5548" y="3969"/>
                      <a:pt x="5831" y="3929"/>
                    </a:cubicBezTo>
                    <a:cubicBezTo>
                      <a:pt x="6253" y="3866"/>
                      <a:pt x="6633" y="3570"/>
                      <a:pt x="6633" y="2831"/>
                    </a:cubicBezTo>
                    <a:cubicBezTo>
                      <a:pt x="6633" y="2457"/>
                      <a:pt x="6530" y="2358"/>
                      <a:pt x="6267" y="2358"/>
                    </a:cubicBezTo>
                    <a:cubicBezTo>
                      <a:pt x="6025" y="2358"/>
                      <a:pt x="5648" y="2441"/>
                      <a:pt x="5091" y="2472"/>
                    </a:cubicBezTo>
                    <a:cubicBezTo>
                      <a:pt x="5013" y="2476"/>
                      <a:pt x="4935" y="2478"/>
                      <a:pt x="4857" y="2478"/>
                    </a:cubicBezTo>
                    <a:cubicBezTo>
                      <a:pt x="3777" y="2478"/>
                      <a:pt x="2745" y="2083"/>
                      <a:pt x="2430" y="1669"/>
                    </a:cubicBezTo>
                    <a:cubicBezTo>
                      <a:pt x="2113" y="1225"/>
                      <a:pt x="2430" y="0"/>
                      <a:pt x="24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9"/>
              <p:cNvSpPr/>
              <p:nvPr/>
            </p:nvSpPr>
            <p:spPr>
              <a:xfrm>
                <a:off x="1550285" y="3952349"/>
                <a:ext cx="213397" cy="115767"/>
              </a:xfrm>
              <a:custGeom>
                <a:rect b="b" l="l" r="r" t="t"/>
                <a:pathLst>
                  <a:path extrusionOk="0" h="3083" w="5683">
                    <a:moveTo>
                      <a:pt x="5009" y="0"/>
                    </a:moveTo>
                    <a:cubicBezTo>
                      <a:pt x="3972" y="0"/>
                      <a:pt x="2891" y="73"/>
                      <a:pt x="2007" y="159"/>
                    </a:cubicBezTo>
                    <a:cubicBezTo>
                      <a:pt x="846" y="265"/>
                      <a:pt x="1" y="370"/>
                      <a:pt x="1" y="370"/>
                    </a:cubicBezTo>
                    <a:cubicBezTo>
                      <a:pt x="1" y="370"/>
                      <a:pt x="127" y="2779"/>
                      <a:pt x="2219" y="3053"/>
                    </a:cubicBezTo>
                    <a:cubicBezTo>
                      <a:pt x="2353" y="3068"/>
                      <a:pt x="2498" y="3083"/>
                      <a:pt x="2646" y="3083"/>
                    </a:cubicBezTo>
                    <a:cubicBezTo>
                      <a:pt x="2707" y="3083"/>
                      <a:pt x="2769" y="3080"/>
                      <a:pt x="2831" y="3074"/>
                    </a:cubicBezTo>
                    <a:cubicBezTo>
                      <a:pt x="3042" y="3053"/>
                      <a:pt x="3233" y="3032"/>
                      <a:pt x="3423" y="2990"/>
                    </a:cubicBezTo>
                    <a:cubicBezTo>
                      <a:pt x="5556" y="2504"/>
                      <a:pt x="5683" y="11"/>
                      <a:pt x="5683" y="11"/>
                    </a:cubicBezTo>
                    <a:cubicBezTo>
                      <a:pt x="5462" y="4"/>
                      <a:pt x="5237" y="0"/>
                      <a:pt x="5009"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9"/>
              <p:cNvSpPr/>
              <p:nvPr/>
            </p:nvSpPr>
            <p:spPr>
              <a:xfrm>
                <a:off x="1629588" y="4022565"/>
                <a:ext cx="49228" cy="250684"/>
              </a:xfrm>
              <a:custGeom>
                <a:rect b="b" l="l" r="r" t="t"/>
                <a:pathLst>
                  <a:path extrusionOk="0" h="6676" w="1311">
                    <a:moveTo>
                      <a:pt x="1" y="0"/>
                    </a:moveTo>
                    <a:cubicBezTo>
                      <a:pt x="1" y="0"/>
                      <a:pt x="43" y="486"/>
                      <a:pt x="107" y="1183"/>
                    </a:cubicBezTo>
                    <a:cubicBezTo>
                      <a:pt x="297" y="3105"/>
                      <a:pt x="677" y="6675"/>
                      <a:pt x="952" y="6675"/>
                    </a:cubicBezTo>
                    <a:cubicBezTo>
                      <a:pt x="973" y="6675"/>
                      <a:pt x="973" y="6654"/>
                      <a:pt x="994" y="6612"/>
                    </a:cubicBezTo>
                    <a:cubicBezTo>
                      <a:pt x="1226" y="6211"/>
                      <a:pt x="1290" y="2852"/>
                      <a:pt x="1311" y="1120"/>
                    </a:cubicBezTo>
                    <a:cubicBezTo>
                      <a:pt x="1311" y="486"/>
                      <a:pt x="1311" y="64"/>
                      <a:pt x="1311" y="64"/>
                    </a:cubicBezTo>
                    <a:lnTo>
                      <a:pt x="128" y="0"/>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9"/>
              <p:cNvSpPr/>
              <p:nvPr/>
            </p:nvSpPr>
            <p:spPr>
              <a:xfrm>
                <a:off x="1550285" y="3958319"/>
                <a:ext cx="116630" cy="314932"/>
              </a:xfrm>
              <a:custGeom>
                <a:rect b="b" l="l" r="r" t="t"/>
                <a:pathLst>
                  <a:path extrusionOk="0" h="8387" w="3106">
                    <a:moveTo>
                      <a:pt x="2007" y="0"/>
                    </a:moveTo>
                    <a:lnTo>
                      <a:pt x="2007" y="0"/>
                    </a:lnTo>
                    <a:cubicBezTo>
                      <a:pt x="846" y="106"/>
                      <a:pt x="1" y="211"/>
                      <a:pt x="1" y="211"/>
                    </a:cubicBezTo>
                    <a:cubicBezTo>
                      <a:pt x="1" y="211"/>
                      <a:pt x="127" y="2620"/>
                      <a:pt x="2219" y="2894"/>
                    </a:cubicBezTo>
                    <a:cubicBezTo>
                      <a:pt x="2409" y="4816"/>
                      <a:pt x="2789" y="8386"/>
                      <a:pt x="3064" y="8386"/>
                    </a:cubicBezTo>
                    <a:cubicBezTo>
                      <a:pt x="3085" y="8386"/>
                      <a:pt x="3085" y="8365"/>
                      <a:pt x="3106" y="8323"/>
                    </a:cubicBezTo>
                    <a:cubicBezTo>
                      <a:pt x="2873" y="7246"/>
                      <a:pt x="2831" y="2915"/>
                      <a:pt x="2831" y="2915"/>
                    </a:cubicBezTo>
                    <a:cubicBezTo>
                      <a:pt x="2831" y="2915"/>
                      <a:pt x="2493" y="2429"/>
                      <a:pt x="2240" y="1711"/>
                    </a:cubicBezTo>
                    <a:cubicBezTo>
                      <a:pt x="2071" y="1225"/>
                      <a:pt x="1923" y="634"/>
                      <a:pt x="2007" y="0"/>
                    </a:cubicBezTo>
                    <a:close/>
                  </a:path>
                </a:pathLst>
              </a:custGeom>
              <a:solidFill>
                <a:srgbClr val="CC4E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9"/>
              <p:cNvSpPr/>
              <p:nvPr/>
            </p:nvSpPr>
            <p:spPr>
              <a:xfrm>
                <a:off x="1750158" y="3523653"/>
                <a:ext cx="203108" cy="140437"/>
              </a:xfrm>
              <a:custGeom>
                <a:rect b="b" l="l" r="r" t="t"/>
                <a:pathLst>
                  <a:path extrusionOk="0" h="3740" w="5409">
                    <a:moveTo>
                      <a:pt x="3127" y="0"/>
                    </a:moveTo>
                    <a:lnTo>
                      <a:pt x="402" y="782"/>
                    </a:lnTo>
                    <a:lnTo>
                      <a:pt x="1" y="909"/>
                    </a:lnTo>
                    <a:lnTo>
                      <a:pt x="297" y="1606"/>
                    </a:lnTo>
                    <a:lnTo>
                      <a:pt x="1205" y="3739"/>
                    </a:lnTo>
                    <a:cubicBezTo>
                      <a:pt x="1205" y="3739"/>
                      <a:pt x="3275" y="3105"/>
                      <a:pt x="4310" y="2303"/>
                    </a:cubicBezTo>
                    <a:cubicBezTo>
                      <a:pt x="4437" y="2197"/>
                      <a:pt x="4564" y="2070"/>
                      <a:pt x="4669" y="1944"/>
                    </a:cubicBezTo>
                    <a:cubicBezTo>
                      <a:pt x="5409" y="951"/>
                      <a:pt x="5134" y="296"/>
                      <a:pt x="4754" y="190"/>
                    </a:cubicBezTo>
                    <a:cubicBezTo>
                      <a:pt x="4736" y="186"/>
                      <a:pt x="4719" y="183"/>
                      <a:pt x="4703" y="183"/>
                    </a:cubicBezTo>
                    <a:cubicBezTo>
                      <a:pt x="4363" y="183"/>
                      <a:pt x="4392" y="1184"/>
                      <a:pt x="3936" y="1184"/>
                    </a:cubicBezTo>
                    <a:cubicBezTo>
                      <a:pt x="3927" y="1184"/>
                      <a:pt x="3918" y="1184"/>
                      <a:pt x="3909" y="1183"/>
                    </a:cubicBezTo>
                    <a:cubicBezTo>
                      <a:pt x="3655" y="1141"/>
                      <a:pt x="3465" y="845"/>
                      <a:pt x="3338" y="549"/>
                    </a:cubicBezTo>
                    <a:cubicBezTo>
                      <a:pt x="3212" y="275"/>
                      <a:pt x="3127" y="0"/>
                      <a:pt x="3127" y="0"/>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9"/>
              <p:cNvSpPr/>
              <p:nvPr/>
            </p:nvSpPr>
            <p:spPr>
              <a:xfrm>
                <a:off x="1759695" y="3523653"/>
                <a:ext cx="162629" cy="140437"/>
              </a:xfrm>
              <a:custGeom>
                <a:rect b="b" l="l" r="r" t="t"/>
                <a:pathLst>
                  <a:path extrusionOk="0" h="3740" w="4331">
                    <a:moveTo>
                      <a:pt x="2873" y="0"/>
                    </a:moveTo>
                    <a:lnTo>
                      <a:pt x="148" y="782"/>
                    </a:lnTo>
                    <a:cubicBezTo>
                      <a:pt x="0" y="1035"/>
                      <a:pt x="0" y="1310"/>
                      <a:pt x="43" y="1606"/>
                    </a:cubicBezTo>
                    <a:lnTo>
                      <a:pt x="951" y="3739"/>
                    </a:lnTo>
                    <a:cubicBezTo>
                      <a:pt x="951" y="3739"/>
                      <a:pt x="3021" y="3105"/>
                      <a:pt x="4056" y="2303"/>
                    </a:cubicBezTo>
                    <a:cubicBezTo>
                      <a:pt x="4204" y="2049"/>
                      <a:pt x="4331" y="1838"/>
                      <a:pt x="4288" y="1796"/>
                    </a:cubicBezTo>
                    <a:cubicBezTo>
                      <a:pt x="4277" y="1766"/>
                      <a:pt x="4240" y="1755"/>
                      <a:pt x="4183" y="1755"/>
                    </a:cubicBezTo>
                    <a:cubicBezTo>
                      <a:pt x="4038" y="1755"/>
                      <a:pt x="3762" y="1829"/>
                      <a:pt x="3444" y="1859"/>
                    </a:cubicBezTo>
                    <a:cubicBezTo>
                      <a:pt x="3000" y="1901"/>
                      <a:pt x="2789" y="2028"/>
                      <a:pt x="2324" y="2134"/>
                    </a:cubicBezTo>
                    <a:cubicBezTo>
                      <a:pt x="2284" y="2141"/>
                      <a:pt x="2249" y="2144"/>
                      <a:pt x="2216" y="2144"/>
                    </a:cubicBezTo>
                    <a:cubicBezTo>
                      <a:pt x="1866" y="2144"/>
                      <a:pt x="1901" y="1753"/>
                      <a:pt x="1901" y="1521"/>
                    </a:cubicBezTo>
                    <a:cubicBezTo>
                      <a:pt x="1901" y="1268"/>
                      <a:pt x="2620" y="972"/>
                      <a:pt x="3084" y="549"/>
                    </a:cubicBezTo>
                    <a:cubicBezTo>
                      <a:pt x="2958" y="275"/>
                      <a:pt x="2873" y="0"/>
                      <a:pt x="2873" y="0"/>
                    </a:cubicBezTo>
                    <a:close/>
                  </a:path>
                </a:pathLst>
              </a:custGeom>
              <a:solidFill>
                <a:srgbClr val="F16B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9"/>
              <p:cNvSpPr/>
              <p:nvPr/>
            </p:nvSpPr>
            <p:spPr>
              <a:xfrm>
                <a:off x="1968279" y="3255554"/>
                <a:ext cx="491041" cy="354585"/>
              </a:xfrm>
              <a:custGeom>
                <a:rect b="b" l="l" r="r" t="t"/>
                <a:pathLst>
                  <a:path extrusionOk="0" h="9443" w="13077">
                    <a:moveTo>
                      <a:pt x="13077" y="0"/>
                    </a:moveTo>
                    <a:cubicBezTo>
                      <a:pt x="9528" y="3676"/>
                      <a:pt x="1" y="8112"/>
                      <a:pt x="1" y="8112"/>
                    </a:cubicBezTo>
                    <a:lnTo>
                      <a:pt x="381" y="8978"/>
                    </a:lnTo>
                    <a:lnTo>
                      <a:pt x="613" y="9443"/>
                    </a:lnTo>
                    <a:cubicBezTo>
                      <a:pt x="4754" y="8281"/>
                      <a:pt x="8049" y="6697"/>
                      <a:pt x="9971" y="5619"/>
                    </a:cubicBezTo>
                    <a:cubicBezTo>
                      <a:pt x="11387" y="4838"/>
                      <a:pt x="12422" y="3465"/>
                      <a:pt x="12781" y="1880"/>
                    </a:cubicBezTo>
                    <a:cubicBezTo>
                      <a:pt x="12950" y="1099"/>
                      <a:pt x="13034" y="465"/>
                      <a:pt x="13055" y="169"/>
                    </a:cubicBezTo>
                    <a:cubicBezTo>
                      <a:pt x="13077" y="64"/>
                      <a:pt x="13077" y="0"/>
                      <a:pt x="13077" y="0"/>
                    </a:cubicBezTo>
                    <a:close/>
                  </a:path>
                </a:pathLst>
              </a:custGeom>
              <a:solidFill>
                <a:srgbClr val="C6C7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9"/>
              <p:cNvSpPr/>
              <p:nvPr/>
            </p:nvSpPr>
            <p:spPr>
              <a:xfrm>
                <a:off x="1968279" y="3255554"/>
                <a:ext cx="491041" cy="337124"/>
              </a:xfrm>
              <a:custGeom>
                <a:rect b="b" l="l" r="r" t="t"/>
                <a:pathLst>
                  <a:path extrusionOk="0" h="8978" w="13077">
                    <a:moveTo>
                      <a:pt x="13077" y="0"/>
                    </a:moveTo>
                    <a:cubicBezTo>
                      <a:pt x="9528" y="3676"/>
                      <a:pt x="1" y="8112"/>
                      <a:pt x="1" y="8112"/>
                    </a:cubicBezTo>
                    <a:lnTo>
                      <a:pt x="381" y="8978"/>
                    </a:lnTo>
                    <a:cubicBezTo>
                      <a:pt x="1543" y="8429"/>
                      <a:pt x="6761" y="5978"/>
                      <a:pt x="8450" y="5007"/>
                    </a:cubicBezTo>
                    <a:cubicBezTo>
                      <a:pt x="10119" y="4035"/>
                      <a:pt x="12337" y="1585"/>
                      <a:pt x="13055" y="169"/>
                    </a:cubicBezTo>
                    <a:cubicBezTo>
                      <a:pt x="13077" y="64"/>
                      <a:pt x="13077" y="0"/>
                      <a:pt x="13077" y="0"/>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9"/>
              <p:cNvSpPr/>
              <p:nvPr/>
            </p:nvSpPr>
            <p:spPr>
              <a:xfrm>
                <a:off x="1773175" y="3558574"/>
                <a:ext cx="230069" cy="141263"/>
              </a:xfrm>
              <a:custGeom>
                <a:rect b="b" l="l" r="r" t="t"/>
                <a:pathLst>
                  <a:path extrusionOk="0" h="3762" w="6127">
                    <a:moveTo>
                      <a:pt x="5386" y="1"/>
                    </a:moveTo>
                    <a:cubicBezTo>
                      <a:pt x="5322" y="1"/>
                      <a:pt x="5258" y="14"/>
                      <a:pt x="5197" y="42"/>
                    </a:cubicBezTo>
                    <a:cubicBezTo>
                      <a:pt x="4458" y="317"/>
                      <a:pt x="2641" y="1035"/>
                      <a:pt x="507" y="2175"/>
                    </a:cubicBezTo>
                    <a:cubicBezTo>
                      <a:pt x="169" y="2344"/>
                      <a:pt x="0" y="2725"/>
                      <a:pt x="85" y="3084"/>
                    </a:cubicBezTo>
                    <a:cubicBezTo>
                      <a:pt x="106" y="3126"/>
                      <a:pt x="106" y="3168"/>
                      <a:pt x="127" y="3211"/>
                    </a:cubicBezTo>
                    <a:cubicBezTo>
                      <a:pt x="228" y="3553"/>
                      <a:pt x="540" y="3761"/>
                      <a:pt x="881" y="3761"/>
                    </a:cubicBezTo>
                    <a:cubicBezTo>
                      <a:pt x="897" y="3761"/>
                      <a:pt x="913" y="3761"/>
                      <a:pt x="930" y="3760"/>
                    </a:cubicBezTo>
                    <a:cubicBezTo>
                      <a:pt x="1014" y="3760"/>
                      <a:pt x="1120" y="3739"/>
                      <a:pt x="1204" y="3696"/>
                    </a:cubicBezTo>
                    <a:cubicBezTo>
                      <a:pt x="2303" y="3253"/>
                      <a:pt x="4690" y="2260"/>
                      <a:pt x="5831" y="1668"/>
                    </a:cubicBezTo>
                    <a:cubicBezTo>
                      <a:pt x="5852" y="1668"/>
                      <a:pt x="5873" y="1647"/>
                      <a:pt x="5873" y="1647"/>
                    </a:cubicBezTo>
                    <a:cubicBezTo>
                      <a:pt x="6042" y="1542"/>
                      <a:pt x="6126" y="1330"/>
                      <a:pt x="6084" y="1140"/>
                    </a:cubicBezTo>
                    <a:cubicBezTo>
                      <a:pt x="6042" y="887"/>
                      <a:pt x="5957" y="549"/>
                      <a:pt x="5809" y="274"/>
                    </a:cubicBezTo>
                    <a:cubicBezTo>
                      <a:pt x="5732" y="103"/>
                      <a:pt x="5562" y="1"/>
                      <a:pt x="5386"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9"/>
              <p:cNvSpPr/>
              <p:nvPr/>
            </p:nvSpPr>
            <p:spPr>
              <a:xfrm>
                <a:off x="1773175" y="3558574"/>
                <a:ext cx="230069" cy="141263"/>
              </a:xfrm>
              <a:custGeom>
                <a:rect b="b" l="l" r="r" t="t"/>
                <a:pathLst>
                  <a:path extrusionOk="0" h="3762" w="6127">
                    <a:moveTo>
                      <a:pt x="5386" y="1"/>
                    </a:moveTo>
                    <a:cubicBezTo>
                      <a:pt x="5322" y="1"/>
                      <a:pt x="5258" y="14"/>
                      <a:pt x="5197" y="42"/>
                    </a:cubicBezTo>
                    <a:cubicBezTo>
                      <a:pt x="4458" y="317"/>
                      <a:pt x="2641" y="1035"/>
                      <a:pt x="507" y="2175"/>
                    </a:cubicBezTo>
                    <a:cubicBezTo>
                      <a:pt x="169" y="2344"/>
                      <a:pt x="0" y="2725"/>
                      <a:pt x="85" y="3084"/>
                    </a:cubicBezTo>
                    <a:cubicBezTo>
                      <a:pt x="106" y="3126"/>
                      <a:pt x="106" y="3168"/>
                      <a:pt x="127" y="3211"/>
                    </a:cubicBezTo>
                    <a:cubicBezTo>
                      <a:pt x="228" y="3553"/>
                      <a:pt x="540" y="3761"/>
                      <a:pt x="881" y="3761"/>
                    </a:cubicBezTo>
                    <a:cubicBezTo>
                      <a:pt x="897" y="3761"/>
                      <a:pt x="913" y="3761"/>
                      <a:pt x="930" y="3760"/>
                    </a:cubicBezTo>
                    <a:cubicBezTo>
                      <a:pt x="888" y="3464"/>
                      <a:pt x="888" y="3168"/>
                      <a:pt x="1014" y="2999"/>
                    </a:cubicBezTo>
                    <a:cubicBezTo>
                      <a:pt x="1449" y="2503"/>
                      <a:pt x="4554" y="1096"/>
                      <a:pt x="5062" y="1096"/>
                    </a:cubicBezTo>
                    <a:cubicBezTo>
                      <a:pt x="5073" y="1096"/>
                      <a:pt x="5083" y="1097"/>
                      <a:pt x="5091" y="1098"/>
                    </a:cubicBezTo>
                    <a:cubicBezTo>
                      <a:pt x="5429" y="1140"/>
                      <a:pt x="5472" y="1478"/>
                      <a:pt x="5873" y="1647"/>
                    </a:cubicBezTo>
                    <a:cubicBezTo>
                      <a:pt x="6042" y="1542"/>
                      <a:pt x="6126" y="1330"/>
                      <a:pt x="6084" y="1140"/>
                    </a:cubicBezTo>
                    <a:cubicBezTo>
                      <a:pt x="6042" y="887"/>
                      <a:pt x="5957" y="549"/>
                      <a:pt x="5809" y="274"/>
                    </a:cubicBezTo>
                    <a:cubicBezTo>
                      <a:pt x="5732" y="103"/>
                      <a:pt x="5562" y="1"/>
                      <a:pt x="5386" y="1"/>
                    </a:cubicBez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9"/>
              <p:cNvSpPr/>
              <p:nvPr/>
            </p:nvSpPr>
            <p:spPr>
              <a:xfrm>
                <a:off x="1807458" y="3629128"/>
                <a:ext cx="60944" cy="69017"/>
              </a:xfrm>
              <a:custGeom>
                <a:rect b="b" l="l" r="r" t="t"/>
                <a:pathLst>
                  <a:path extrusionOk="0" h="1838" w="1623">
                    <a:moveTo>
                      <a:pt x="820" y="1"/>
                    </a:moveTo>
                    <a:cubicBezTo>
                      <a:pt x="776" y="1"/>
                      <a:pt x="734" y="14"/>
                      <a:pt x="693" y="43"/>
                    </a:cubicBezTo>
                    <a:cubicBezTo>
                      <a:pt x="1" y="485"/>
                      <a:pt x="849" y="1838"/>
                      <a:pt x="1373" y="1838"/>
                    </a:cubicBezTo>
                    <a:cubicBezTo>
                      <a:pt x="1425" y="1838"/>
                      <a:pt x="1473" y="1825"/>
                      <a:pt x="1517" y="1796"/>
                    </a:cubicBezTo>
                    <a:cubicBezTo>
                      <a:pt x="1580" y="1754"/>
                      <a:pt x="1601" y="1669"/>
                      <a:pt x="1601" y="1543"/>
                    </a:cubicBezTo>
                    <a:cubicBezTo>
                      <a:pt x="1622" y="1184"/>
                      <a:pt x="1411" y="550"/>
                      <a:pt x="1158" y="212"/>
                    </a:cubicBezTo>
                    <a:cubicBezTo>
                      <a:pt x="1051" y="90"/>
                      <a:pt x="933" y="1"/>
                      <a:pt x="820" y="1"/>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9"/>
              <p:cNvSpPr/>
              <p:nvPr/>
            </p:nvSpPr>
            <p:spPr>
              <a:xfrm>
                <a:off x="1837759" y="3617826"/>
                <a:ext cx="63948" cy="68641"/>
              </a:xfrm>
              <a:custGeom>
                <a:rect b="b" l="l" r="r" t="t"/>
                <a:pathLst>
                  <a:path extrusionOk="0" h="1828" w="1703">
                    <a:moveTo>
                      <a:pt x="818" y="1"/>
                    </a:moveTo>
                    <a:cubicBezTo>
                      <a:pt x="773" y="1"/>
                      <a:pt x="731" y="17"/>
                      <a:pt x="689" y="48"/>
                    </a:cubicBezTo>
                    <a:cubicBezTo>
                      <a:pt x="0" y="488"/>
                      <a:pt x="835" y="1827"/>
                      <a:pt x="1359" y="1827"/>
                    </a:cubicBezTo>
                    <a:cubicBezTo>
                      <a:pt x="1415" y="1827"/>
                      <a:pt x="1466" y="1812"/>
                      <a:pt x="1512" y="1780"/>
                    </a:cubicBezTo>
                    <a:cubicBezTo>
                      <a:pt x="1533" y="1759"/>
                      <a:pt x="1576" y="1717"/>
                      <a:pt x="1576" y="1675"/>
                    </a:cubicBezTo>
                    <a:cubicBezTo>
                      <a:pt x="1702" y="1273"/>
                      <a:pt x="1343" y="238"/>
                      <a:pt x="963" y="48"/>
                    </a:cubicBezTo>
                    <a:cubicBezTo>
                      <a:pt x="910" y="17"/>
                      <a:pt x="863" y="1"/>
                      <a:pt x="818" y="1"/>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9"/>
              <p:cNvSpPr/>
              <p:nvPr/>
            </p:nvSpPr>
            <p:spPr>
              <a:xfrm>
                <a:off x="1867723" y="3601567"/>
                <a:ext cx="65713" cy="68829"/>
              </a:xfrm>
              <a:custGeom>
                <a:rect b="b" l="l" r="r" t="t"/>
                <a:pathLst>
                  <a:path extrusionOk="0" h="1833" w="1750">
                    <a:moveTo>
                      <a:pt x="818" y="1"/>
                    </a:moveTo>
                    <a:cubicBezTo>
                      <a:pt x="777" y="1"/>
                      <a:pt x="735" y="13"/>
                      <a:pt x="693" y="38"/>
                    </a:cubicBezTo>
                    <a:cubicBezTo>
                      <a:pt x="1" y="480"/>
                      <a:pt x="849" y="1832"/>
                      <a:pt x="1373" y="1832"/>
                    </a:cubicBezTo>
                    <a:cubicBezTo>
                      <a:pt x="1425" y="1832"/>
                      <a:pt x="1474" y="1819"/>
                      <a:pt x="1517" y="1791"/>
                    </a:cubicBezTo>
                    <a:cubicBezTo>
                      <a:pt x="1538" y="1770"/>
                      <a:pt x="1559" y="1749"/>
                      <a:pt x="1559" y="1728"/>
                    </a:cubicBezTo>
                    <a:cubicBezTo>
                      <a:pt x="1749" y="1432"/>
                      <a:pt x="1411" y="354"/>
                      <a:pt x="1010" y="80"/>
                    </a:cubicBezTo>
                    <a:cubicBezTo>
                      <a:pt x="946" y="29"/>
                      <a:pt x="882" y="1"/>
                      <a:pt x="818" y="1"/>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9"/>
              <p:cNvSpPr/>
              <p:nvPr/>
            </p:nvSpPr>
            <p:spPr>
              <a:xfrm>
                <a:off x="1774940" y="3644110"/>
                <a:ext cx="60944" cy="69130"/>
              </a:xfrm>
              <a:custGeom>
                <a:rect b="b" l="l" r="r" t="t"/>
                <a:pathLst>
                  <a:path extrusionOk="0" h="1841" w="1623">
                    <a:moveTo>
                      <a:pt x="831" y="0"/>
                    </a:moveTo>
                    <a:cubicBezTo>
                      <a:pt x="786" y="0"/>
                      <a:pt x="739" y="14"/>
                      <a:pt x="693" y="45"/>
                    </a:cubicBezTo>
                    <a:cubicBezTo>
                      <a:pt x="0" y="488"/>
                      <a:pt x="849" y="1840"/>
                      <a:pt x="1373" y="1840"/>
                    </a:cubicBezTo>
                    <a:cubicBezTo>
                      <a:pt x="1425" y="1840"/>
                      <a:pt x="1473" y="1827"/>
                      <a:pt x="1517" y="1799"/>
                    </a:cubicBezTo>
                    <a:cubicBezTo>
                      <a:pt x="1580" y="1756"/>
                      <a:pt x="1622" y="1630"/>
                      <a:pt x="1622" y="1503"/>
                    </a:cubicBezTo>
                    <a:cubicBezTo>
                      <a:pt x="1622" y="1080"/>
                      <a:pt x="1369" y="362"/>
                      <a:pt x="1052" y="109"/>
                    </a:cubicBezTo>
                    <a:cubicBezTo>
                      <a:pt x="985" y="42"/>
                      <a:pt x="910" y="0"/>
                      <a:pt x="831" y="0"/>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9"/>
              <p:cNvSpPr/>
              <p:nvPr/>
            </p:nvSpPr>
            <p:spPr>
              <a:xfrm>
                <a:off x="1774940" y="3644110"/>
                <a:ext cx="60944" cy="69130"/>
              </a:xfrm>
              <a:custGeom>
                <a:rect b="b" l="l" r="r" t="t"/>
                <a:pathLst>
                  <a:path extrusionOk="0" h="1841" w="1623">
                    <a:moveTo>
                      <a:pt x="831" y="0"/>
                    </a:moveTo>
                    <a:cubicBezTo>
                      <a:pt x="786" y="0"/>
                      <a:pt x="739" y="14"/>
                      <a:pt x="693" y="45"/>
                    </a:cubicBezTo>
                    <a:cubicBezTo>
                      <a:pt x="0" y="488"/>
                      <a:pt x="849" y="1840"/>
                      <a:pt x="1373" y="1840"/>
                    </a:cubicBezTo>
                    <a:cubicBezTo>
                      <a:pt x="1425" y="1840"/>
                      <a:pt x="1473" y="1827"/>
                      <a:pt x="1517" y="1799"/>
                    </a:cubicBezTo>
                    <a:cubicBezTo>
                      <a:pt x="1580" y="1756"/>
                      <a:pt x="1622" y="1630"/>
                      <a:pt x="1622" y="1503"/>
                    </a:cubicBezTo>
                    <a:cubicBezTo>
                      <a:pt x="1538" y="1503"/>
                      <a:pt x="1432" y="1503"/>
                      <a:pt x="1284" y="1482"/>
                    </a:cubicBezTo>
                    <a:cubicBezTo>
                      <a:pt x="1010" y="1397"/>
                      <a:pt x="819" y="975"/>
                      <a:pt x="756" y="658"/>
                    </a:cubicBezTo>
                    <a:cubicBezTo>
                      <a:pt x="714" y="404"/>
                      <a:pt x="883" y="130"/>
                      <a:pt x="1052" y="109"/>
                    </a:cubicBezTo>
                    <a:cubicBezTo>
                      <a:pt x="985" y="42"/>
                      <a:pt x="910" y="0"/>
                      <a:pt x="831" y="0"/>
                    </a:cubicBezTo>
                    <a:close/>
                  </a:path>
                </a:pathLst>
              </a:custGeom>
              <a:solidFill>
                <a:srgbClr val="F16B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9"/>
              <p:cNvSpPr/>
              <p:nvPr/>
            </p:nvSpPr>
            <p:spPr>
              <a:xfrm>
                <a:off x="1867723" y="3601567"/>
                <a:ext cx="58578" cy="68829"/>
              </a:xfrm>
              <a:custGeom>
                <a:rect b="b" l="l" r="r" t="t"/>
                <a:pathLst>
                  <a:path extrusionOk="0" h="1833" w="1560">
                    <a:moveTo>
                      <a:pt x="818" y="1"/>
                    </a:moveTo>
                    <a:cubicBezTo>
                      <a:pt x="777" y="1"/>
                      <a:pt x="735" y="13"/>
                      <a:pt x="693" y="38"/>
                    </a:cubicBezTo>
                    <a:cubicBezTo>
                      <a:pt x="1" y="480"/>
                      <a:pt x="849" y="1832"/>
                      <a:pt x="1373" y="1832"/>
                    </a:cubicBezTo>
                    <a:cubicBezTo>
                      <a:pt x="1425" y="1832"/>
                      <a:pt x="1474" y="1819"/>
                      <a:pt x="1517" y="1791"/>
                    </a:cubicBezTo>
                    <a:cubicBezTo>
                      <a:pt x="1538" y="1770"/>
                      <a:pt x="1559" y="1749"/>
                      <a:pt x="1559" y="1728"/>
                    </a:cubicBezTo>
                    <a:cubicBezTo>
                      <a:pt x="1390" y="1685"/>
                      <a:pt x="1116" y="1390"/>
                      <a:pt x="947" y="1052"/>
                    </a:cubicBezTo>
                    <a:cubicBezTo>
                      <a:pt x="778" y="714"/>
                      <a:pt x="799" y="207"/>
                      <a:pt x="1010" y="80"/>
                    </a:cubicBezTo>
                    <a:cubicBezTo>
                      <a:pt x="946" y="29"/>
                      <a:pt x="882" y="1"/>
                      <a:pt x="818" y="1"/>
                    </a:cubicBezTo>
                    <a:close/>
                  </a:path>
                </a:pathLst>
              </a:custGeom>
              <a:solidFill>
                <a:srgbClr val="F16B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9"/>
              <p:cNvSpPr/>
              <p:nvPr/>
            </p:nvSpPr>
            <p:spPr>
              <a:xfrm>
                <a:off x="1837759" y="3617826"/>
                <a:ext cx="59179" cy="68641"/>
              </a:xfrm>
              <a:custGeom>
                <a:rect b="b" l="l" r="r" t="t"/>
                <a:pathLst>
                  <a:path extrusionOk="0" h="1828" w="1576">
                    <a:moveTo>
                      <a:pt x="818" y="1"/>
                    </a:moveTo>
                    <a:cubicBezTo>
                      <a:pt x="773" y="1"/>
                      <a:pt x="731" y="17"/>
                      <a:pt x="689" y="48"/>
                    </a:cubicBezTo>
                    <a:cubicBezTo>
                      <a:pt x="0" y="488"/>
                      <a:pt x="835" y="1827"/>
                      <a:pt x="1359" y="1827"/>
                    </a:cubicBezTo>
                    <a:cubicBezTo>
                      <a:pt x="1415" y="1827"/>
                      <a:pt x="1466" y="1812"/>
                      <a:pt x="1512" y="1780"/>
                    </a:cubicBezTo>
                    <a:cubicBezTo>
                      <a:pt x="1533" y="1759"/>
                      <a:pt x="1576" y="1717"/>
                      <a:pt x="1576" y="1675"/>
                    </a:cubicBezTo>
                    <a:lnTo>
                      <a:pt x="1576" y="1675"/>
                    </a:lnTo>
                    <a:cubicBezTo>
                      <a:pt x="1531" y="1690"/>
                      <a:pt x="1486" y="1705"/>
                      <a:pt x="1449" y="1705"/>
                    </a:cubicBezTo>
                    <a:cubicBezTo>
                      <a:pt x="1433" y="1705"/>
                      <a:pt x="1419" y="1702"/>
                      <a:pt x="1407" y="1696"/>
                    </a:cubicBezTo>
                    <a:cubicBezTo>
                      <a:pt x="1259" y="1654"/>
                      <a:pt x="921" y="1252"/>
                      <a:pt x="773" y="914"/>
                    </a:cubicBezTo>
                    <a:cubicBezTo>
                      <a:pt x="667" y="640"/>
                      <a:pt x="710" y="154"/>
                      <a:pt x="963" y="48"/>
                    </a:cubicBezTo>
                    <a:cubicBezTo>
                      <a:pt x="910" y="17"/>
                      <a:pt x="863" y="1"/>
                      <a:pt x="818" y="1"/>
                    </a:cubicBezTo>
                    <a:close/>
                  </a:path>
                </a:pathLst>
              </a:custGeom>
              <a:solidFill>
                <a:srgbClr val="F16B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9"/>
              <p:cNvSpPr/>
              <p:nvPr/>
            </p:nvSpPr>
            <p:spPr>
              <a:xfrm>
                <a:off x="1807458" y="3629128"/>
                <a:ext cx="60155" cy="69017"/>
              </a:xfrm>
              <a:custGeom>
                <a:rect b="b" l="l" r="r" t="t"/>
                <a:pathLst>
                  <a:path extrusionOk="0" h="1838" w="1602">
                    <a:moveTo>
                      <a:pt x="820" y="1"/>
                    </a:moveTo>
                    <a:cubicBezTo>
                      <a:pt x="776" y="1"/>
                      <a:pt x="734" y="14"/>
                      <a:pt x="693" y="43"/>
                    </a:cubicBezTo>
                    <a:cubicBezTo>
                      <a:pt x="1" y="485"/>
                      <a:pt x="849" y="1838"/>
                      <a:pt x="1373" y="1838"/>
                    </a:cubicBezTo>
                    <a:cubicBezTo>
                      <a:pt x="1425" y="1838"/>
                      <a:pt x="1473" y="1825"/>
                      <a:pt x="1517" y="1796"/>
                    </a:cubicBezTo>
                    <a:cubicBezTo>
                      <a:pt x="1580" y="1754"/>
                      <a:pt x="1601" y="1669"/>
                      <a:pt x="1601" y="1543"/>
                    </a:cubicBezTo>
                    <a:cubicBezTo>
                      <a:pt x="1580" y="1543"/>
                      <a:pt x="1538" y="1564"/>
                      <a:pt x="1496" y="1564"/>
                    </a:cubicBezTo>
                    <a:cubicBezTo>
                      <a:pt x="1476" y="1569"/>
                      <a:pt x="1458" y="1572"/>
                      <a:pt x="1440" y="1572"/>
                    </a:cubicBezTo>
                    <a:cubicBezTo>
                      <a:pt x="1320" y="1572"/>
                      <a:pt x="1226" y="1455"/>
                      <a:pt x="1115" y="1289"/>
                    </a:cubicBezTo>
                    <a:cubicBezTo>
                      <a:pt x="1010" y="1120"/>
                      <a:pt x="777" y="698"/>
                      <a:pt x="904" y="444"/>
                    </a:cubicBezTo>
                    <a:cubicBezTo>
                      <a:pt x="989" y="296"/>
                      <a:pt x="1094" y="233"/>
                      <a:pt x="1158" y="212"/>
                    </a:cubicBezTo>
                    <a:cubicBezTo>
                      <a:pt x="1051" y="90"/>
                      <a:pt x="933" y="1"/>
                      <a:pt x="820" y="1"/>
                    </a:cubicBezTo>
                    <a:close/>
                  </a:path>
                </a:pathLst>
              </a:custGeom>
              <a:solidFill>
                <a:srgbClr val="F16B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9"/>
              <p:cNvSpPr/>
              <p:nvPr/>
            </p:nvSpPr>
            <p:spPr>
              <a:xfrm>
                <a:off x="1561400" y="2989558"/>
                <a:ext cx="283991" cy="480189"/>
              </a:xfrm>
              <a:custGeom>
                <a:rect b="b" l="l" r="r" t="t"/>
                <a:pathLst>
                  <a:path extrusionOk="0" h="12788" w="7563">
                    <a:moveTo>
                      <a:pt x="3229" y="0"/>
                    </a:moveTo>
                    <a:cubicBezTo>
                      <a:pt x="3194" y="0"/>
                      <a:pt x="3160" y="3"/>
                      <a:pt x="3127" y="8"/>
                    </a:cubicBezTo>
                    <a:cubicBezTo>
                      <a:pt x="0" y="451"/>
                      <a:pt x="3338" y="12788"/>
                      <a:pt x="3338" y="12788"/>
                    </a:cubicBezTo>
                    <a:lnTo>
                      <a:pt x="7563" y="11013"/>
                    </a:lnTo>
                    <a:cubicBezTo>
                      <a:pt x="7520" y="10295"/>
                      <a:pt x="7436" y="9598"/>
                      <a:pt x="7351" y="8943"/>
                    </a:cubicBezTo>
                    <a:cubicBezTo>
                      <a:pt x="7288" y="8352"/>
                      <a:pt x="7182" y="7803"/>
                      <a:pt x="7098" y="7274"/>
                    </a:cubicBezTo>
                    <a:cubicBezTo>
                      <a:pt x="6760" y="5521"/>
                      <a:pt x="6295" y="4106"/>
                      <a:pt x="5809" y="2986"/>
                    </a:cubicBezTo>
                    <a:cubicBezTo>
                      <a:pt x="5640" y="2564"/>
                      <a:pt x="5450" y="2184"/>
                      <a:pt x="5239" y="1867"/>
                    </a:cubicBezTo>
                    <a:cubicBezTo>
                      <a:pt x="4525" y="616"/>
                      <a:pt x="3773" y="0"/>
                      <a:pt x="3229"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9"/>
              <p:cNvSpPr/>
              <p:nvPr/>
            </p:nvSpPr>
            <p:spPr>
              <a:xfrm>
                <a:off x="1676412" y="3059624"/>
                <a:ext cx="161052" cy="278809"/>
              </a:xfrm>
              <a:custGeom>
                <a:rect b="b" l="l" r="r" t="t"/>
                <a:pathLst>
                  <a:path extrusionOk="0" h="7425" w="4289">
                    <a:moveTo>
                      <a:pt x="2176" y="1"/>
                    </a:moveTo>
                    <a:cubicBezTo>
                      <a:pt x="1669" y="85"/>
                      <a:pt x="993" y="1015"/>
                      <a:pt x="507" y="2198"/>
                    </a:cubicBezTo>
                    <a:cubicBezTo>
                      <a:pt x="0" y="3465"/>
                      <a:pt x="803" y="5852"/>
                      <a:pt x="1352" y="6866"/>
                    </a:cubicBezTo>
                    <a:cubicBezTo>
                      <a:pt x="1581" y="7283"/>
                      <a:pt x="2089" y="7425"/>
                      <a:pt x="2637" y="7425"/>
                    </a:cubicBezTo>
                    <a:cubicBezTo>
                      <a:pt x="3253" y="7425"/>
                      <a:pt x="3919" y="7245"/>
                      <a:pt x="4288" y="7077"/>
                    </a:cubicBezTo>
                    <a:cubicBezTo>
                      <a:pt x="4225" y="6486"/>
                      <a:pt x="4119" y="5937"/>
                      <a:pt x="4035" y="5408"/>
                    </a:cubicBezTo>
                    <a:cubicBezTo>
                      <a:pt x="3852" y="5434"/>
                      <a:pt x="3663" y="5453"/>
                      <a:pt x="3494" y="5453"/>
                    </a:cubicBezTo>
                    <a:cubicBezTo>
                      <a:pt x="3252" y="5453"/>
                      <a:pt x="3053" y="5415"/>
                      <a:pt x="2979" y="5303"/>
                    </a:cubicBezTo>
                    <a:cubicBezTo>
                      <a:pt x="2746" y="4965"/>
                      <a:pt x="3084" y="2874"/>
                      <a:pt x="2746" y="1120"/>
                    </a:cubicBezTo>
                    <a:cubicBezTo>
                      <a:pt x="2577" y="698"/>
                      <a:pt x="2387" y="318"/>
                      <a:pt x="2176" y="1"/>
                    </a:cubicBez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9"/>
              <p:cNvSpPr/>
              <p:nvPr/>
            </p:nvSpPr>
            <p:spPr>
              <a:xfrm>
                <a:off x="1579648" y="3269072"/>
                <a:ext cx="317297" cy="317673"/>
              </a:xfrm>
              <a:custGeom>
                <a:rect b="b" l="l" r="r" t="t"/>
                <a:pathLst>
                  <a:path extrusionOk="0" h="8460" w="8450">
                    <a:moveTo>
                      <a:pt x="7460" y="0"/>
                    </a:moveTo>
                    <a:cubicBezTo>
                      <a:pt x="7404" y="0"/>
                      <a:pt x="7346" y="7"/>
                      <a:pt x="7288" y="21"/>
                    </a:cubicBezTo>
                    <a:cubicBezTo>
                      <a:pt x="6908" y="105"/>
                      <a:pt x="6527" y="190"/>
                      <a:pt x="6168" y="295"/>
                    </a:cubicBezTo>
                    <a:cubicBezTo>
                      <a:pt x="4246" y="823"/>
                      <a:pt x="2683" y="1541"/>
                      <a:pt x="1606" y="2112"/>
                    </a:cubicBezTo>
                    <a:cubicBezTo>
                      <a:pt x="1099" y="2365"/>
                      <a:pt x="697" y="2598"/>
                      <a:pt x="423" y="2788"/>
                    </a:cubicBezTo>
                    <a:cubicBezTo>
                      <a:pt x="106" y="2978"/>
                      <a:pt x="0" y="3379"/>
                      <a:pt x="169" y="3717"/>
                    </a:cubicBezTo>
                    <a:cubicBezTo>
                      <a:pt x="697" y="4752"/>
                      <a:pt x="1352" y="5640"/>
                      <a:pt x="1986" y="6379"/>
                    </a:cubicBezTo>
                    <a:cubicBezTo>
                      <a:pt x="2810" y="7329"/>
                      <a:pt x="3612" y="7984"/>
                      <a:pt x="4014" y="8301"/>
                    </a:cubicBezTo>
                    <a:cubicBezTo>
                      <a:pt x="4056" y="8343"/>
                      <a:pt x="4098" y="8365"/>
                      <a:pt x="4140" y="8386"/>
                    </a:cubicBezTo>
                    <a:cubicBezTo>
                      <a:pt x="4183" y="8386"/>
                      <a:pt x="4204" y="8407"/>
                      <a:pt x="4225" y="8428"/>
                    </a:cubicBezTo>
                    <a:cubicBezTo>
                      <a:pt x="4299" y="8449"/>
                      <a:pt x="4373" y="8460"/>
                      <a:pt x="4444" y="8460"/>
                    </a:cubicBezTo>
                    <a:cubicBezTo>
                      <a:pt x="4515" y="8460"/>
                      <a:pt x="4584" y="8449"/>
                      <a:pt x="4647" y="8428"/>
                    </a:cubicBezTo>
                    <a:cubicBezTo>
                      <a:pt x="6105" y="8005"/>
                      <a:pt x="7457" y="7329"/>
                      <a:pt x="8091" y="6991"/>
                    </a:cubicBezTo>
                    <a:cubicBezTo>
                      <a:pt x="8302" y="6865"/>
                      <a:pt x="8450" y="6653"/>
                      <a:pt x="8450" y="6400"/>
                    </a:cubicBezTo>
                    <a:cubicBezTo>
                      <a:pt x="8450" y="6379"/>
                      <a:pt x="8450" y="6358"/>
                      <a:pt x="8450" y="6337"/>
                    </a:cubicBezTo>
                    <a:cubicBezTo>
                      <a:pt x="8407" y="4076"/>
                      <a:pt x="8239" y="1816"/>
                      <a:pt x="8175" y="654"/>
                    </a:cubicBezTo>
                    <a:cubicBezTo>
                      <a:pt x="8138" y="287"/>
                      <a:pt x="7831" y="0"/>
                      <a:pt x="7460"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9"/>
              <p:cNvSpPr/>
              <p:nvPr/>
            </p:nvSpPr>
            <p:spPr>
              <a:xfrm>
                <a:off x="1579648" y="3280149"/>
                <a:ext cx="317297" cy="306596"/>
              </a:xfrm>
              <a:custGeom>
                <a:rect b="b" l="l" r="r" t="t"/>
                <a:pathLst>
                  <a:path extrusionOk="0" h="8165" w="8450">
                    <a:moveTo>
                      <a:pt x="6168" y="0"/>
                    </a:moveTo>
                    <a:lnTo>
                      <a:pt x="6168" y="0"/>
                    </a:lnTo>
                    <a:cubicBezTo>
                      <a:pt x="4246" y="528"/>
                      <a:pt x="2683" y="1246"/>
                      <a:pt x="1606" y="1817"/>
                    </a:cubicBezTo>
                    <a:cubicBezTo>
                      <a:pt x="1099" y="2070"/>
                      <a:pt x="697" y="2303"/>
                      <a:pt x="423" y="2493"/>
                    </a:cubicBezTo>
                    <a:cubicBezTo>
                      <a:pt x="106" y="2683"/>
                      <a:pt x="0" y="3084"/>
                      <a:pt x="169" y="3422"/>
                    </a:cubicBezTo>
                    <a:cubicBezTo>
                      <a:pt x="697" y="4457"/>
                      <a:pt x="1352" y="5345"/>
                      <a:pt x="1986" y="6084"/>
                    </a:cubicBezTo>
                    <a:cubicBezTo>
                      <a:pt x="2810" y="7034"/>
                      <a:pt x="3612" y="7689"/>
                      <a:pt x="4014" y="8006"/>
                    </a:cubicBezTo>
                    <a:cubicBezTo>
                      <a:pt x="4056" y="8048"/>
                      <a:pt x="4098" y="8070"/>
                      <a:pt x="4140" y="8091"/>
                    </a:cubicBezTo>
                    <a:cubicBezTo>
                      <a:pt x="4183" y="8091"/>
                      <a:pt x="4204" y="8112"/>
                      <a:pt x="4225" y="8133"/>
                    </a:cubicBezTo>
                    <a:cubicBezTo>
                      <a:pt x="4299" y="8154"/>
                      <a:pt x="4373" y="8165"/>
                      <a:pt x="4444" y="8165"/>
                    </a:cubicBezTo>
                    <a:cubicBezTo>
                      <a:pt x="4515" y="8165"/>
                      <a:pt x="4584" y="8154"/>
                      <a:pt x="4647" y="8133"/>
                    </a:cubicBezTo>
                    <a:cubicBezTo>
                      <a:pt x="6105" y="7710"/>
                      <a:pt x="7457" y="7034"/>
                      <a:pt x="8091" y="6696"/>
                    </a:cubicBezTo>
                    <a:cubicBezTo>
                      <a:pt x="8302" y="6570"/>
                      <a:pt x="8450" y="6358"/>
                      <a:pt x="8450" y="6105"/>
                    </a:cubicBezTo>
                    <a:lnTo>
                      <a:pt x="8450" y="6105"/>
                    </a:lnTo>
                    <a:cubicBezTo>
                      <a:pt x="8324" y="6122"/>
                      <a:pt x="8195" y="6133"/>
                      <a:pt x="8065" y="6133"/>
                    </a:cubicBezTo>
                    <a:cubicBezTo>
                      <a:pt x="7562" y="6133"/>
                      <a:pt x="7049" y="5979"/>
                      <a:pt x="6696" y="5492"/>
                    </a:cubicBezTo>
                    <a:cubicBezTo>
                      <a:pt x="5936" y="4394"/>
                      <a:pt x="5915" y="1331"/>
                      <a:pt x="616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9"/>
              <p:cNvSpPr/>
              <p:nvPr/>
            </p:nvSpPr>
            <p:spPr>
              <a:xfrm>
                <a:off x="906209" y="2756642"/>
                <a:ext cx="859106" cy="919787"/>
              </a:xfrm>
              <a:custGeom>
                <a:rect b="b" l="l" r="r" t="t"/>
                <a:pathLst>
                  <a:path extrusionOk="0" h="24495" w="22879">
                    <a:moveTo>
                      <a:pt x="3127" y="0"/>
                    </a:moveTo>
                    <a:cubicBezTo>
                      <a:pt x="3127" y="0"/>
                      <a:pt x="318" y="3803"/>
                      <a:pt x="43" y="15907"/>
                    </a:cubicBezTo>
                    <a:cubicBezTo>
                      <a:pt x="1" y="17364"/>
                      <a:pt x="1" y="18780"/>
                      <a:pt x="43" y="20131"/>
                    </a:cubicBezTo>
                    <a:cubicBezTo>
                      <a:pt x="64" y="20660"/>
                      <a:pt x="85" y="21188"/>
                      <a:pt x="128" y="21716"/>
                    </a:cubicBezTo>
                    <a:cubicBezTo>
                      <a:pt x="149" y="22075"/>
                      <a:pt x="170" y="22455"/>
                      <a:pt x="191" y="22835"/>
                    </a:cubicBezTo>
                    <a:cubicBezTo>
                      <a:pt x="233" y="23363"/>
                      <a:pt x="276" y="23892"/>
                      <a:pt x="339" y="24399"/>
                    </a:cubicBezTo>
                    <a:cubicBezTo>
                      <a:pt x="1336" y="24448"/>
                      <a:pt x="2682" y="24495"/>
                      <a:pt x="4260" y="24495"/>
                    </a:cubicBezTo>
                    <a:cubicBezTo>
                      <a:pt x="9364" y="24495"/>
                      <a:pt x="16891" y="24010"/>
                      <a:pt x="22878" y="21589"/>
                    </a:cubicBezTo>
                    <a:cubicBezTo>
                      <a:pt x="22857" y="21103"/>
                      <a:pt x="22815" y="20596"/>
                      <a:pt x="22773" y="20068"/>
                    </a:cubicBezTo>
                    <a:cubicBezTo>
                      <a:pt x="22751" y="19751"/>
                      <a:pt x="22709" y="19434"/>
                      <a:pt x="22688" y="19096"/>
                    </a:cubicBezTo>
                    <a:cubicBezTo>
                      <a:pt x="22667" y="18906"/>
                      <a:pt x="22646" y="18716"/>
                      <a:pt x="22625" y="18526"/>
                    </a:cubicBezTo>
                    <a:cubicBezTo>
                      <a:pt x="21611" y="7901"/>
                      <a:pt x="22308" y="4098"/>
                      <a:pt x="22308" y="4098"/>
                    </a:cubicBezTo>
                    <a:lnTo>
                      <a:pt x="3127" y="0"/>
                    </a:ln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9"/>
              <p:cNvSpPr/>
              <p:nvPr/>
            </p:nvSpPr>
            <p:spPr>
              <a:xfrm>
                <a:off x="1088659" y="2944762"/>
                <a:ext cx="654421" cy="641392"/>
              </a:xfrm>
              <a:custGeom>
                <a:rect b="b" l="l" r="r" t="t"/>
                <a:pathLst>
                  <a:path extrusionOk="0" h="17081" w="17428">
                    <a:moveTo>
                      <a:pt x="5958" y="0"/>
                    </a:moveTo>
                    <a:cubicBezTo>
                      <a:pt x="4761" y="0"/>
                      <a:pt x="3553" y="150"/>
                      <a:pt x="2472" y="736"/>
                    </a:cubicBezTo>
                    <a:cubicBezTo>
                      <a:pt x="0" y="2109"/>
                      <a:pt x="2028" y="7031"/>
                      <a:pt x="1585" y="10538"/>
                    </a:cubicBezTo>
                    <a:cubicBezTo>
                      <a:pt x="1120" y="14044"/>
                      <a:pt x="1965" y="16030"/>
                      <a:pt x="3887" y="16811"/>
                    </a:cubicBezTo>
                    <a:cubicBezTo>
                      <a:pt x="4353" y="17004"/>
                      <a:pt x="5187" y="17081"/>
                      <a:pt x="6205" y="17081"/>
                    </a:cubicBezTo>
                    <a:cubicBezTo>
                      <a:pt x="9436" y="17081"/>
                      <a:pt x="14520" y="16304"/>
                      <a:pt x="15548" y="15966"/>
                    </a:cubicBezTo>
                    <a:cubicBezTo>
                      <a:pt x="16921" y="15523"/>
                      <a:pt x="17428" y="14445"/>
                      <a:pt x="17026" y="13199"/>
                    </a:cubicBezTo>
                    <a:cubicBezTo>
                      <a:pt x="16883" y="12755"/>
                      <a:pt x="16727" y="12584"/>
                      <a:pt x="16520" y="12584"/>
                    </a:cubicBezTo>
                    <a:cubicBezTo>
                      <a:pt x="16148" y="12584"/>
                      <a:pt x="15613" y="13140"/>
                      <a:pt x="14703" y="13643"/>
                    </a:cubicBezTo>
                    <a:cubicBezTo>
                      <a:pt x="13852" y="14125"/>
                      <a:pt x="11941" y="14440"/>
                      <a:pt x="10331" y="14440"/>
                    </a:cubicBezTo>
                    <a:cubicBezTo>
                      <a:pt x="9263" y="14440"/>
                      <a:pt x="8327" y="14301"/>
                      <a:pt x="7922" y="13981"/>
                    </a:cubicBezTo>
                    <a:cubicBezTo>
                      <a:pt x="6887" y="13199"/>
                      <a:pt x="6781" y="10643"/>
                      <a:pt x="7521" y="7580"/>
                    </a:cubicBezTo>
                    <a:cubicBezTo>
                      <a:pt x="8260" y="4538"/>
                      <a:pt x="10584" y="4200"/>
                      <a:pt x="14428" y="2278"/>
                    </a:cubicBezTo>
                    <a:cubicBezTo>
                      <a:pt x="14428" y="2278"/>
                      <a:pt x="12622" y="108"/>
                      <a:pt x="10587" y="108"/>
                    </a:cubicBezTo>
                    <a:cubicBezTo>
                      <a:pt x="10487" y="108"/>
                      <a:pt x="10388" y="113"/>
                      <a:pt x="10288" y="123"/>
                    </a:cubicBezTo>
                    <a:cubicBezTo>
                      <a:pt x="10037" y="150"/>
                      <a:pt x="9773" y="161"/>
                      <a:pt x="9498" y="161"/>
                    </a:cubicBezTo>
                    <a:cubicBezTo>
                      <a:pt x="8432" y="161"/>
                      <a:pt x="7201" y="0"/>
                      <a:pt x="5958" y="0"/>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9"/>
              <p:cNvSpPr/>
              <p:nvPr/>
            </p:nvSpPr>
            <p:spPr>
              <a:xfrm>
                <a:off x="622940" y="1486025"/>
                <a:ext cx="1311321" cy="949189"/>
              </a:xfrm>
              <a:custGeom>
                <a:rect b="b" l="l" r="r" t="t"/>
                <a:pathLst>
                  <a:path extrusionOk="0" h="25278" w="34922">
                    <a:moveTo>
                      <a:pt x="20907" y="0"/>
                    </a:moveTo>
                    <a:cubicBezTo>
                      <a:pt x="19849" y="0"/>
                      <a:pt x="17564" y="617"/>
                      <a:pt x="14579" y="2132"/>
                    </a:cubicBezTo>
                    <a:cubicBezTo>
                      <a:pt x="14093" y="2365"/>
                      <a:pt x="13608" y="2639"/>
                      <a:pt x="13079" y="2935"/>
                    </a:cubicBezTo>
                    <a:cubicBezTo>
                      <a:pt x="8158" y="5723"/>
                      <a:pt x="8094" y="9378"/>
                      <a:pt x="6848" y="11997"/>
                    </a:cubicBezTo>
                    <a:cubicBezTo>
                      <a:pt x="6198" y="13339"/>
                      <a:pt x="5050" y="13838"/>
                      <a:pt x="3996" y="13838"/>
                    </a:cubicBezTo>
                    <a:cubicBezTo>
                      <a:pt x="2993" y="13838"/>
                      <a:pt x="2076" y="13386"/>
                      <a:pt x="1757" y="12779"/>
                    </a:cubicBezTo>
                    <a:cubicBezTo>
                      <a:pt x="1585" y="12447"/>
                      <a:pt x="1347" y="12266"/>
                      <a:pt x="1109" y="12266"/>
                    </a:cubicBezTo>
                    <a:cubicBezTo>
                      <a:pt x="557" y="12266"/>
                      <a:pt x="0" y="13237"/>
                      <a:pt x="236" y="15567"/>
                    </a:cubicBezTo>
                    <a:cubicBezTo>
                      <a:pt x="278" y="16074"/>
                      <a:pt x="363" y="16665"/>
                      <a:pt x="511" y="17299"/>
                    </a:cubicBezTo>
                    <a:cubicBezTo>
                      <a:pt x="1546" y="22158"/>
                      <a:pt x="5961" y="24228"/>
                      <a:pt x="8432" y="24904"/>
                    </a:cubicBezTo>
                    <a:cubicBezTo>
                      <a:pt x="9414" y="25165"/>
                      <a:pt x="10873" y="25277"/>
                      <a:pt x="12561" y="25277"/>
                    </a:cubicBezTo>
                    <a:cubicBezTo>
                      <a:pt x="17556" y="25277"/>
                      <a:pt x="24554" y="24298"/>
                      <a:pt x="27127" y="23320"/>
                    </a:cubicBezTo>
                    <a:cubicBezTo>
                      <a:pt x="29429" y="22432"/>
                      <a:pt x="31922" y="21123"/>
                      <a:pt x="33401" y="19475"/>
                    </a:cubicBezTo>
                    <a:cubicBezTo>
                      <a:pt x="33506" y="19348"/>
                      <a:pt x="33612" y="19222"/>
                      <a:pt x="33718" y="19095"/>
                    </a:cubicBezTo>
                    <a:cubicBezTo>
                      <a:pt x="34267" y="18377"/>
                      <a:pt x="34626" y="17616"/>
                      <a:pt x="34689" y="16813"/>
                    </a:cubicBezTo>
                    <a:cubicBezTo>
                      <a:pt x="34922" y="13919"/>
                      <a:pt x="33464" y="10645"/>
                      <a:pt x="31162" y="6146"/>
                    </a:cubicBezTo>
                    <a:cubicBezTo>
                      <a:pt x="29090" y="2116"/>
                      <a:pt x="25308" y="532"/>
                      <a:pt x="24170" y="532"/>
                    </a:cubicBezTo>
                    <a:cubicBezTo>
                      <a:pt x="24044" y="532"/>
                      <a:pt x="23950" y="552"/>
                      <a:pt x="23895" y="590"/>
                    </a:cubicBezTo>
                    <a:cubicBezTo>
                      <a:pt x="23346" y="970"/>
                      <a:pt x="24275" y="2766"/>
                      <a:pt x="24338" y="4899"/>
                    </a:cubicBezTo>
                    <a:cubicBezTo>
                      <a:pt x="24364" y="6199"/>
                      <a:pt x="23403" y="7130"/>
                      <a:pt x="22437" y="7130"/>
                    </a:cubicBezTo>
                    <a:cubicBezTo>
                      <a:pt x="21817" y="7130"/>
                      <a:pt x="21195" y="6746"/>
                      <a:pt x="20832" y="5829"/>
                    </a:cubicBezTo>
                    <a:cubicBezTo>
                      <a:pt x="19902" y="3484"/>
                      <a:pt x="21592" y="907"/>
                      <a:pt x="21550" y="252"/>
                    </a:cubicBezTo>
                    <a:cubicBezTo>
                      <a:pt x="21533" y="89"/>
                      <a:pt x="21308" y="0"/>
                      <a:pt x="2090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9"/>
              <p:cNvSpPr/>
              <p:nvPr/>
            </p:nvSpPr>
            <p:spPr>
              <a:xfrm>
                <a:off x="622940" y="1486025"/>
                <a:ext cx="1311321" cy="717017"/>
              </a:xfrm>
              <a:custGeom>
                <a:rect b="b" l="l" r="r" t="t"/>
                <a:pathLst>
                  <a:path extrusionOk="0" h="19095" w="34922">
                    <a:moveTo>
                      <a:pt x="20907" y="0"/>
                    </a:moveTo>
                    <a:cubicBezTo>
                      <a:pt x="19849" y="0"/>
                      <a:pt x="17564" y="617"/>
                      <a:pt x="14579" y="2132"/>
                    </a:cubicBezTo>
                    <a:cubicBezTo>
                      <a:pt x="14114" y="2365"/>
                      <a:pt x="13608" y="2639"/>
                      <a:pt x="13079" y="2935"/>
                    </a:cubicBezTo>
                    <a:cubicBezTo>
                      <a:pt x="8158" y="5723"/>
                      <a:pt x="8094" y="9378"/>
                      <a:pt x="6848" y="11997"/>
                    </a:cubicBezTo>
                    <a:cubicBezTo>
                      <a:pt x="6198" y="13339"/>
                      <a:pt x="5050" y="13838"/>
                      <a:pt x="3996" y="13838"/>
                    </a:cubicBezTo>
                    <a:cubicBezTo>
                      <a:pt x="2993" y="13838"/>
                      <a:pt x="2076" y="13386"/>
                      <a:pt x="1757" y="12779"/>
                    </a:cubicBezTo>
                    <a:cubicBezTo>
                      <a:pt x="1585" y="12447"/>
                      <a:pt x="1347" y="12266"/>
                      <a:pt x="1109" y="12266"/>
                    </a:cubicBezTo>
                    <a:cubicBezTo>
                      <a:pt x="557" y="12266"/>
                      <a:pt x="0" y="13237"/>
                      <a:pt x="236" y="15567"/>
                    </a:cubicBezTo>
                    <a:cubicBezTo>
                      <a:pt x="319" y="14844"/>
                      <a:pt x="523" y="13918"/>
                      <a:pt x="1066" y="13918"/>
                    </a:cubicBezTo>
                    <a:cubicBezTo>
                      <a:pt x="1078" y="13918"/>
                      <a:pt x="1090" y="13918"/>
                      <a:pt x="1102" y="13919"/>
                    </a:cubicBezTo>
                    <a:cubicBezTo>
                      <a:pt x="1807" y="13951"/>
                      <a:pt x="2585" y="15004"/>
                      <a:pt x="4182" y="15004"/>
                    </a:cubicBezTo>
                    <a:cubicBezTo>
                      <a:pt x="4691" y="15004"/>
                      <a:pt x="5283" y="14897"/>
                      <a:pt x="5982" y="14616"/>
                    </a:cubicBezTo>
                    <a:cubicBezTo>
                      <a:pt x="8876" y="13476"/>
                      <a:pt x="8263" y="9103"/>
                      <a:pt x="10671" y="6378"/>
                    </a:cubicBezTo>
                    <a:cubicBezTo>
                      <a:pt x="10904" y="6104"/>
                      <a:pt x="11178" y="5850"/>
                      <a:pt x="11432" y="5597"/>
                    </a:cubicBezTo>
                    <a:cubicBezTo>
                      <a:pt x="13861" y="3336"/>
                      <a:pt x="17304" y="2027"/>
                      <a:pt x="18086" y="1794"/>
                    </a:cubicBezTo>
                    <a:cubicBezTo>
                      <a:pt x="18815" y="1568"/>
                      <a:pt x="19730" y="1186"/>
                      <a:pt x="20091" y="1186"/>
                    </a:cubicBezTo>
                    <a:cubicBezTo>
                      <a:pt x="20169" y="1186"/>
                      <a:pt x="20222" y="1204"/>
                      <a:pt x="20240" y="1245"/>
                    </a:cubicBezTo>
                    <a:cubicBezTo>
                      <a:pt x="20346" y="1456"/>
                      <a:pt x="18804" y="3864"/>
                      <a:pt x="20240" y="6547"/>
                    </a:cubicBezTo>
                    <a:cubicBezTo>
                      <a:pt x="20786" y="7573"/>
                      <a:pt x="21665" y="8019"/>
                      <a:pt x="22526" y="8019"/>
                    </a:cubicBezTo>
                    <a:cubicBezTo>
                      <a:pt x="23899" y="8019"/>
                      <a:pt x="25229" y="6887"/>
                      <a:pt x="25099" y="5174"/>
                    </a:cubicBezTo>
                    <a:cubicBezTo>
                      <a:pt x="24888" y="2386"/>
                      <a:pt x="24212" y="1562"/>
                      <a:pt x="24655" y="1456"/>
                    </a:cubicBezTo>
                    <a:cubicBezTo>
                      <a:pt x="24671" y="1453"/>
                      <a:pt x="24689" y="1451"/>
                      <a:pt x="24711" y="1451"/>
                    </a:cubicBezTo>
                    <a:cubicBezTo>
                      <a:pt x="25312" y="1451"/>
                      <a:pt x="28276" y="2887"/>
                      <a:pt x="30295" y="6272"/>
                    </a:cubicBezTo>
                    <a:cubicBezTo>
                      <a:pt x="32366" y="9758"/>
                      <a:pt x="34731" y="15461"/>
                      <a:pt x="33718" y="19095"/>
                    </a:cubicBezTo>
                    <a:cubicBezTo>
                      <a:pt x="34267" y="18377"/>
                      <a:pt x="34626" y="17616"/>
                      <a:pt x="34689" y="16813"/>
                    </a:cubicBezTo>
                    <a:cubicBezTo>
                      <a:pt x="34922" y="13919"/>
                      <a:pt x="33464" y="10645"/>
                      <a:pt x="31162" y="6146"/>
                    </a:cubicBezTo>
                    <a:cubicBezTo>
                      <a:pt x="29090" y="2116"/>
                      <a:pt x="25308" y="532"/>
                      <a:pt x="24170" y="532"/>
                    </a:cubicBezTo>
                    <a:cubicBezTo>
                      <a:pt x="24044" y="532"/>
                      <a:pt x="23950" y="552"/>
                      <a:pt x="23895" y="590"/>
                    </a:cubicBezTo>
                    <a:cubicBezTo>
                      <a:pt x="23346" y="970"/>
                      <a:pt x="24275" y="2766"/>
                      <a:pt x="24338" y="4899"/>
                    </a:cubicBezTo>
                    <a:cubicBezTo>
                      <a:pt x="24364" y="6199"/>
                      <a:pt x="23403" y="7130"/>
                      <a:pt x="22437" y="7130"/>
                    </a:cubicBezTo>
                    <a:cubicBezTo>
                      <a:pt x="21817" y="7130"/>
                      <a:pt x="21195" y="6746"/>
                      <a:pt x="20832" y="5829"/>
                    </a:cubicBezTo>
                    <a:cubicBezTo>
                      <a:pt x="19902" y="3484"/>
                      <a:pt x="21592" y="907"/>
                      <a:pt x="21550" y="252"/>
                    </a:cubicBezTo>
                    <a:cubicBezTo>
                      <a:pt x="21533" y="89"/>
                      <a:pt x="21308" y="0"/>
                      <a:pt x="20907"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9"/>
              <p:cNvSpPr/>
              <p:nvPr/>
            </p:nvSpPr>
            <p:spPr>
              <a:xfrm>
                <a:off x="622940" y="1566079"/>
                <a:ext cx="1254208" cy="869132"/>
              </a:xfrm>
              <a:custGeom>
                <a:rect b="b" l="l" r="r" t="t"/>
                <a:pathLst>
                  <a:path extrusionOk="0" h="23146" w="33401">
                    <a:moveTo>
                      <a:pt x="14579" y="0"/>
                    </a:moveTo>
                    <a:lnTo>
                      <a:pt x="14579" y="0"/>
                    </a:lnTo>
                    <a:cubicBezTo>
                      <a:pt x="14093" y="233"/>
                      <a:pt x="13608" y="507"/>
                      <a:pt x="13079" y="803"/>
                    </a:cubicBezTo>
                    <a:cubicBezTo>
                      <a:pt x="8158" y="3591"/>
                      <a:pt x="8094" y="7246"/>
                      <a:pt x="6848" y="9865"/>
                    </a:cubicBezTo>
                    <a:cubicBezTo>
                      <a:pt x="6198" y="11207"/>
                      <a:pt x="5050" y="11706"/>
                      <a:pt x="3996" y="11706"/>
                    </a:cubicBezTo>
                    <a:cubicBezTo>
                      <a:pt x="2993" y="11706"/>
                      <a:pt x="2076" y="11254"/>
                      <a:pt x="1757" y="10647"/>
                    </a:cubicBezTo>
                    <a:cubicBezTo>
                      <a:pt x="1585" y="10315"/>
                      <a:pt x="1347" y="10134"/>
                      <a:pt x="1109" y="10134"/>
                    </a:cubicBezTo>
                    <a:cubicBezTo>
                      <a:pt x="557" y="10134"/>
                      <a:pt x="0" y="11105"/>
                      <a:pt x="236" y="13435"/>
                    </a:cubicBezTo>
                    <a:cubicBezTo>
                      <a:pt x="278" y="13963"/>
                      <a:pt x="363" y="14533"/>
                      <a:pt x="511" y="15167"/>
                    </a:cubicBezTo>
                    <a:cubicBezTo>
                      <a:pt x="1546" y="20026"/>
                      <a:pt x="5961" y="22096"/>
                      <a:pt x="8432" y="22772"/>
                    </a:cubicBezTo>
                    <a:cubicBezTo>
                      <a:pt x="9414" y="23033"/>
                      <a:pt x="10873" y="23145"/>
                      <a:pt x="12561" y="23145"/>
                    </a:cubicBezTo>
                    <a:cubicBezTo>
                      <a:pt x="17556" y="23145"/>
                      <a:pt x="24554" y="22166"/>
                      <a:pt x="27127" y="21188"/>
                    </a:cubicBezTo>
                    <a:cubicBezTo>
                      <a:pt x="29408" y="20300"/>
                      <a:pt x="31922" y="18991"/>
                      <a:pt x="33401" y="17343"/>
                    </a:cubicBezTo>
                    <a:cubicBezTo>
                      <a:pt x="33126" y="16245"/>
                      <a:pt x="32556" y="14893"/>
                      <a:pt x="32767" y="12696"/>
                    </a:cubicBezTo>
                    <a:cubicBezTo>
                      <a:pt x="33105" y="9126"/>
                      <a:pt x="32344" y="8281"/>
                      <a:pt x="30232" y="8048"/>
                    </a:cubicBezTo>
                    <a:cubicBezTo>
                      <a:pt x="30128" y="8038"/>
                      <a:pt x="30029" y="8033"/>
                      <a:pt x="29935" y="8033"/>
                    </a:cubicBezTo>
                    <a:cubicBezTo>
                      <a:pt x="28088" y="8033"/>
                      <a:pt x="27971" y="9915"/>
                      <a:pt x="27127" y="10478"/>
                    </a:cubicBezTo>
                    <a:cubicBezTo>
                      <a:pt x="27023" y="10547"/>
                      <a:pt x="26948" y="10578"/>
                      <a:pt x="26894" y="10578"/>
                    </a:cubicBezTo>
                    <a:cubicBezTo>
                      <a:pt x="26508" y="10578"/>
                      <a:pt x="27187" y="9027"/>
                      <a:pt x="25969" y="9027"/>
                    </a:cubicBezTo>
                    <a:cubicBezTo>
                      <a:pt x="25903" y="9027"/>
                      <a:pt x="25831" y="9032"/>
                      <a:pt x="25754" y="9041"/>
                    </a:cubicBezTo>
                    <a:cubicBezTo>
                      <a:pt x="24292" y="9224"/>
                      <a:pt x="21946" y="11461"/>
                      <a:pt x="21311" y="11461"/>
                    </a:cubicBezTo>
                    <a:cubicBezTo>
                      <a:pt x="21212" y="11461"/>
                      <a:pt x="21154" y="11406"/>
                      <a:pt x="21149" y="11280"/>
                    </a:cubicBezTo>
                    <a:cubicBezTo>
                      <a:pt x="21113" y="10750"/>
                      <a:pt x="20657" y="10454"/>
                      <a:pt x="20029" y="10454"/>
                    </a:cubicBezTo>
                    <a:cubicBezTo>
                      <a:pt x="19557" y="10454"/>
                      <a:pt x="18986" y="10622"/>
                      <a:pt x="18424" y="10985"/>
                    </a:cubicBezTo>
                    <a:cubicBezTo>
                      <a:pt x="17114" y="11830"/>
                      <a:pt x="14981" y="13203"/>
                      <a:pt x="13629" y="14343"/>
                    </a:cubicBezTo>
                    <a:cubicBezTo>
                      <a:pt x="13249" y="14663"/>
                      <a:pt x="12709" y="14804"/>
                      <a:pt x="12150" y="14804"/>
                    </a:cubicBezTo>
                    <a:cubicBezTo>
                      <a:pt x="10719" y="14804"/>
                      <a:pt x="9172" y="13881"/>
                      <a:pt x="9932" y="12696"/>
                    </a:cubicBezTo>
                    <a:cubicBezTo>
                      <a:pt x="10988" y="11027"/>
                      <a:pt x="10523" y="7541"/>
                      <a:pt x="10650" y="5640"/>
                    </a:cubicBezTo>
                    <a:cubicBezTo>
                      <a:pt x="10692" y="5049"/>
                      <a:pt x="10946" y="4309"/>
                      <a:pt x="11432" y="3465"/>
                    </a:cubicBezTo>
                    <a:cubicBezTo>
                      <a:pt x="12044" y="2408"/>
                      <a:pt x="13079" y="1225"/>
                      <a:pt x="14579" y="0"/>
                    </a:cubicBez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9"/>
              <p:cNvSpPr/>
              <p:nvPr/>
            </p:nvSpPr>
            <p:spPr>
              <a:xfrm>
                <a:off x="1198790" y="1771509"/>
                <a:ext cx="443052" cy="300963"/>
              </a:xfrm>
              <a:custGeom>
                <a:rect b="b" l="l" r="r" t="t"/>
                <a:pathLst>
                  <a:path extrusionOk="0" h="8015" w="11799">
                    <a:moveTo>
                      <a:pt x="1810" y="1"/>
                    </a:moveTo>
                    <a:cubicBezTo>
                      <a:pt x="1718" y="1"/>
                      <a:pt x="1616" y="20"/>
                      <a:pt x="1503" y="64"/>
                    </a:cubicBezTo>
                    <a:cubicBezTo>
                      <a:pt x="680" y="402"/>
                      <a:pt x="1609" y="1458"/>
                      <a:pt x="1609" y="1458"/>
                    </a:cubicBezTo>
                    <a:cubicBezTo>
                      <a:pt x="1535" y="1436"/>
                      <a:pt x="1455" y="1425"/>
                      <a:pt x="1372" y="1425"/>
                    </a:cubicBezTo>
                    <a:cubicBezTo>
                      <a:pt x="752" y="1425"/>
                      <a:pt x="1" y="2013"/>
                      <a:pt x="616" y="2535"/>
                    </a:cubicBezTo>
                    <a:cubicBezTo>
                      <a:pt x="758" y="2656"/>
                      <a:pt x="900" y="2705"/>
                      <a:pt x="1036" y="2705"/>
                    </a:cubicBezTo>
                    <a:cubicBezTo>
                      <a:pt x="1590" y="2705"/>
                      <a:pt x="2053" y="1901"/>
                      <a:pt x="2053" y="1901"/>
                    </a:cubicBezTo>
                    <a:lnTo>
                      <a:pt x="9636" y="6781"/>
                    </a:lnTo>
                    <a:cubicBezTo>
                      <a:pt x="9636" y="6781"/>
                      <a:pt x="9193" y="8015"/>
                      <a:pt x="9871" y="8015"/>
                    </a:cubicBezTo>
                    <a:cubicBezTo>
                      <a:pt x="9903" y="8015"/>
                      <a:pt x="9937" y="8012"/>
                      <a:pt x="9974" y="8006"/>
                    </a:cubicBezTo>
                    <a:cubicBezTo>
                      <a:pt x="10798" y="7858"/>
                      <a:pt x="10291" y="6781"/>
                      <a:pt x="10291" y="6781"/>
                    </a:cubicBezTo>
                    <a:lnTo>
                      <a:pt x="10291" y="6781"/>
                    </a:lnTo>
                    <a:cubicBezTo>
                      <a:pt x="10432" y="6847"/>
                      <a:pt x="10584" y="6876"/>
                      <a:pt x="10732" y="6876"/>
                    </a:cubicBezTo>
                    <a:cubicBezTo>
                      <a:pt x="11297" y="6876"/>
                      <a:pt x="11799" y="6451"/>
                      <a:pt x="11347" y="6000"/>
                    </a:cubicBezTo>
                    <a:cubicBezTo>
                      <a:pt x="11184" y="5831"/>
                      <a:pt x="11016" y="5770"/>
                      <a:pt x="10859" y="5770"/>
                    </a:cubicBezTo>
                    <a:cubicBezTo>
                      <a:pt x="10466" y="5770"/>
                      <a:pt x="10143" y="6147"/>
                      <a:pt x="10143" y="6147"/>
                    </a:cubicBezTo>
                    <a:lnTo>
                      <a:pt x="2306" y="1352"/>
                    </a:lnTo>
                    <a:cubicBezTo>
                      <a:pt x="2562" y="787"/>
                      <a:pt x="2392" y="1"/>
                      <a:pt x="1810" y="1"/>
                    </a:cubicBezTo>
                    <a:close/>
                  </a:path>
                </a:pathLst>
              </a:custGeom>
              <a:solidFill>
                <a:srgbClr val="CBEA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9"/>
              <p:cNvSpPr/>
              <p:nvPr/>
            </p:nvSpPr>
            <p:spPr>
              <a:xfrm>
                <a:off x="1227365" y="1752134"/>
                <a:ext cx="390069" cy="345310"/>
              </a:xfrm>
              <a:custGeom>
                <a:rect b="b" l="l" r="r" t="t"/>
                <a:pathLst>
                  <a:path extrusionOk="0" h="9196" w="10388">
                    <a:moveTo>
                      <a:pt x="9106" y="1"/>
                    </a:moveTo>
                    <a:cubicBezTo>
                      <a:pt x="9026" y="1"/>
                      <a:pt x="8935" y="23"/>
                      <a:pt x="8833" y="73"/>
                    </a:cubicBezTo>
                    <a:cubicBezTo>
                      <a:pt x="8094" y="432"/>
                      <a:pt x="8579" y="1256"/>
                      <a:pt x="8579" y="1256"/>
                    </a:cubicBezTo>
                    <a:lnTo>
                      <a:pt x="1482" y="7107"/>
                    </a:lnTo>
                    <a:cubicBezTo>
                      <a:pt x="1256" y="6881"/>
                      <a:pt x="933" y="6747"/>
                      <a:pt x="648" y="6747"/>
                    </a:cubicBezTo>
                    <a:cubicBezTo>
                      <a:pt x="295" y="6747"/>
                      <a:pt x="1" y="6953"/>
                      <a:pt x="24" y="7445"/>
                    </a:cubicBezTo>
                    <a:cubicBezTo>
                      <a:pt x="44" y="7850"/>
                      <a:pt x="327" y="7960"/>
                      <a:pt x="629" y="7960"/>
                    </a:cubicBezTo>
                    <a:cubicBezTo>
                      <a:pt x="989" y="7960"/>
                      <a:pt x="1376" y="7804"/>
                      <a:pt x="1376" y="7804"/>
                    </a:cubicBezTo>
                    <a:lnTo>
                      <a:pt x="1376" y="7804"/>
                    </a:lnTo>
                    <a:cubicBezTo>
                      <a:pt x="1037" y="8251"/>
                      <a:pt x="1196" y="9196"/>
                      <a:pt x="1739" y="9196"/>
                    </a:cubicBezTo>
                    <a:cubicBezTo>
                      <a:pt x="1838" y="9196"/>
                      <a:pt x="1949" y="9164"/>
                      <a:pt x="2073" y="9093"/>
                    </a:cubicBezTo>
                    <a:cubicBezTo>
                      <a:pt x="2876" y="8628"/>
                      <a:pt x="1925" y="7508"/>
                      <a:pt x="1925" y="7508"/>
                    </a:cubicBezTo>
                    <a:lnTo>
                      <a:pt x="9023" y="1953"/>
                    </a:lnTo>
                    <a:cubicBezTo>
                      <a:pt x="9023" y="1953"/>
                      <a:pt x="9553" y="2383"/>
                      <a:pt x="9932" y="2383"/>
                    </a:cubicBezTo>
                    <a:cubicBezTo>
                      <a:pt x="10104" y="2383"/>
                      <a:pt x="10244" y="2294"/>
                      <a:pt x="10291" y="2037"/>
                    </a:cubicBezTo>
                    <a:cubicBezTo>
                      <a:pt x="10387" y="1407"/>
                      <a:pt x="9718" y="1333"/>
                      <a:pt x="9398" y="1333"/>
                    </a:cubicBezTo>
                    <a:cubicBezTo>
                      <a:pt x="9300" y="1333"/>
                      <a:pt x="9234" y="1340"/>
                      <a:pt x="9234" y="1340"/>
                    </a:cubicBezTo>
                    <a:cubicBezTo>
                      <a:pt x="9671" y="867"/>
                      <a:pt x="9606" y="1"/>
                      <a:pt x="9106" y="1"/>
                    </a:cubicBezTo>
                    <a:close/>
                  </a:path>
                </a:pathLst>
              </a:custGeom>
              <a:solidFill>
                <a:srgbClr val="CBEA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9"/>
              <p:cNvSpPr/>
              <p:nvPr/>
            </p:nvSpPr>
            <p:spPr>
              <a:xfrm>
                <a:off x="1299646" y="1800347"/>
                <a:ext cx="267356" cy="285493"/>
              </a:xfrm>
              <a:custGeom>
                <a:rect b="b" l="l" r="r" t="t"/>
                <a:pathLst>
                  <a:path extrusionOk="0" h="7603" w="7120">
                    <a:moveTo>
                      <a:pt x="3765" y="0"/>
                    </a:moveTo>
                    <a:cubicBezTo>
                      <a:pt x="2152" y="0"/>
                      <a:pt x="117" y="790"/>
                      <a:pt x="64" y="3140"/>
                    </a:cubicBezTo>
                    <a:cubicBezTo>
                      <a:pt x="0" y="5929"/>
                      <a:pt x="2324" y="5929"/>
                      <a:pt x="2535" y="6245"/>
                    </a:cubicBezTo>
                    <a:cubicBezTo>
                      <a:pt x="2535" y="6245"/>
                      <a:pt x="2366" y="7513"/>
                      <a:pt x="2894" y="7597"/>
                    </a:cubicBezTo>
                    <a:cubicBezTo>
                      <a:pt x="2914" y="7601"/>
                      <a:pt x="2934" y="7602"/>
                      <a:pt x="2953" y="7602"/>
                    </a:cubicBezTo>
                    <a:cubicBezTo>
                      <a:pt x="3364" y="7602"/>
                      <a:pt x="3580" y="6858"/>
                      <a:pt x="3625" y="6683"/>
                    </a:cubicBezTo>
                    <a:lnTo>
                      <a:pt x="3625" y="6683"/>
                    </a:lnTo>
                    <a:cubicBezTo>
                      <a:pt x="3586" y="6850"/>
                      <a:pt x="3448" y="7532"/>
                      <a:pt x="3798" y="7532"/>
                    </a:cubicBezTo>
                    <a:cubicBezTo>
                      <a:pt x="3830" y="7532"/>
                      <a:pt x="3867" y="7526"/>
                      <a:pt x="3908" y="7513"/>
                    </a:cubicBezTo>
                    <a:cubicBezTo>
                      <a:pt x="4302" y="7392"/>
                      <a:pt x="4381" y="6966"/>
                      <a:pt x="4394" y="6735"/>
                    </a:cubicBezTo>
                    <a:lnTo>
                      <a:pt x="4394" y="6735"/>
                    </a:lnTo>
                    <a:cubicBezTo>
                      <a:pt x="4401" y="6999"/>
                      <a:pt x="4452" y="7516"/>
                      <a:pt x="4737" y="7516"/>
                    </a:cubicBezTo>
                    <a:cubicBezTo>
                      <a:pt x="4749" y="7516"/>
                      <a:pt x="4761" y="7515"/>
                      <a:pt x="4774" y="7513"/>
                    </a:cubicBezTo>
                    <a:cubicBezTo>
                      <a:pt x="5218" y="7450"/>
                      <a:pt x="5091" y="6034"/>
                      <a:pt x="5091" y="6034"/>
                    </a:cubicBezTo>
                    <a:cubicBezTo>
                      <a:pt x="5091" y="6034"/>
                      <a:pt x="6697" y="5274"/>
                      <a:pt x="6908" y="3689"/>
                    </a:cubicBezTo>
                    <a:cubicBezTo>
                      <a:pt x="7119" y="2105"/>
                      <a:pt x="6253" y="415"/>
                      <a:pt x="4605" y="77"/>
                    </a:cubicBezTo>
                    <a:cubicBezTo>
                      <a:pt x="4350" y="28"/>
                      <a:pt x="4065" y="0"/>
                      <a:pt x="3765" y="0"/>
                    </a:cubicBezTo>
                    <a:close/>
                  </a:path>
                </a:pathLst>
              </a:custGeom>
              <a:solidFill>
                <a:srgbClr val="EBE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9"/>
              <p:cNvSpPr/>
              <p:nvPr/>
            </p:nvSpPr>
            <p:spPr>
              <a:xfrm>
                <a:off x="1326606" y="1882729"/>
                <a:ext cx="92861" cy="97217"/>
              </a:xfrm>
              <a:custGeom>
                <a:rect b="b" l="l" r="r" t="t"/>
                <a:pathLst>
                  <a:path extrusionOk="0" h="2589" w="2473">
                    <a:moveTo>
                      <a:pt x="1026" y="1"/>
                    </a:moveTo>
                    <a:cubicBezTo>
                      <a:pt x="921" y="1"/>
                      <a:pt x="818" y="19"/>
                      <a:pt x="719" y="59"/>
                    </a:cubicBezTo>
                    <a:cubicBezTo>
                      <a:pt x="212" y="270"/>
                      <a:pt x="1" y="1010"/>
                      <a:pt x="296" y="1686"/>
                    </a:cubicBezTo>
                    <a:cubicBezTo>
                      <a:pt x="520" y="2235"/>
                      <a:pt x="994" y="2589"/>
                      <a:pt x="1447" y="2589"/>
                    </a:cubicBezTo>
                    <a:cubicBezTo>
                      <a:pt x="1552" y="2589"/>
                      <a:pt x="1655" y="2570"/>
                      <a:pt x="1754" y="2531"/>
                    </a:cubicBezTo>
                    <a:cubicBezTo>
                      <a:pt x="2261" y="2319"/>
                      <a:pt x="2472" y="1580"/>
                      <a:pt x="2176" y="904"/>
                    </a:cubicBezTo>
                    <a:cubicBezTo>
                      <a:pt x="1953" y="355"/>
                      <a:pt x="1479" y="1"/>
                      <a:pt x="102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9"/>
              <p:cNvSpPr/>
              <p:nvPr/>
            </p:nvSpPr>
            <p:spPr>
              <a:xfrm>
                <a:off x="1455099" y="1872441"/>
                <a:ext cx="92073" cy="97592"/>
              </a:xfrm>
              <a:custGeom>
                <a:rect b="b" l="l" r="r" t="t"/>
                <a:pathLst>
                  <a:path extrusionOk="0" h="2599" w="2452">
                    <a:moveTo>
                      <a:pt x="1436" y="0"/>
                    </a:moveTo>
                    <a:cubicBezTo>
                      <a:pt x="993" y="0"/>
                      <a:pt x="516" y="354"/>
                      <a:pt x="275" y="903"/>
                    </a:cubicBezTo>
                    <a:cubicBezTo>
                      <a:pt x="1" y="1600"/>
                      <a:pt x="191" y="2319"/>
                      <a:pt x="719" y="2530"/>
                    </a:cubicBezTo>
                    <a:cubicBezTo>
                      <a:pt x="820" y="2576"/>
                      <a:pt x="927" y="2598"/>
                      <a:pt x="1035" y="2598"/>
                    </a:cubicBezTo>
                    <a:cubicBezTo>
                      <a:pt x="1472" y="2598"/>
                      <a:pt x="1935" y="2243"/>
                      <a:pt x="2155" y="1685"/>
                    </a:cubicBezTo>
                    <a:cubicBezTo>
                      <a:pt x="2451" y="1009"/>
                      <a:pt x="2261" y="270"/>
                      <a:pt x="1733" y="58"/>
                    </a:cubicBezTo>
                    <a:cubicBezTo>
                      <a:pt x="1638" y="19"/>
                      <a:pt x="1538" y="0"/>
                      <a:pt x="143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9"/>
              <p:cNvSpPr/>
              <p:nvPr/>
            </p:nvSpPr>
            <p:spPr>
              <a:xfrm>
                <a:off x="1417813" y="1957113"/>
                <a:ext cx="36536" cy="38113"/>
              </a:xfrm>
              <a:custGeom>
                <a:rect b="b" l="l" r="r" t="t"/>
                <a:pathLst>
                  <a:path extrusionOk="0" h="1015" w="973">
                    <a:moveTo>
                      <a:pt x="487" y="0"/>
                    </a:moveTo>
                    <a:cubicBezTo>
                      <a:pt x="339" y="0"/>
                      <a:pt x="1" y="1014"/>
                      <a:pt x="191" y="1014"/>
                    </a:cubicBezTo>
                    <a:cubicBezTo>
                      <a:pt x="381" y="1014"/>
                      <a:pt x="402" y="634"/>
                      <a:pt x="487" y="613"/>
                    </a:cubicBezTo>
                    <a:cubicBezTo>
                      <a:pt x="491" y="611"/>
                      <a:pt x="495" y="610"/>
                      <a:pt x="500" y="610"/>
                    </a:cubicBezTo>
                    <a:cubicBezTo>
                      <a:pt x="579" y="610"/>
                      <a:pt x="726" y="905"/>
                      <a:pt x="829" y="905"/>
                    </a:cubicBezTo>
                    <a:cubicBezTo>
                      <a:pt x="842" y="905"/>
                      <a:pt x="855" y="899"/>
                      <a:pt x="867" y="888"/>
                    </a:cubicBezTo>
                    <a:cubicBezTo>
                      <a:pt x="973" y="761"/>
                      <a:pt x="613" y="0"/>
                      <a:pt x="487" y="0"/>
                    </a:cubicBezTo>
                    <a:close/>
                  </a:path>
                </a:pathLst>
              </a:custGeom>
              <a:solidFill>
                <a:srgbClr val="490E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9"/>
              <p:cNvSpPr/>
              <p:nvPr/>
            </p:nvSpPr>
            <p:spPr>
              <a:xfrm>
                <a:off x="896709" y="2102841"/>
                <a:ext cx="1038333" cy="955009"/>
              </a:xfrm>
              <a:custGeom>
                <a:rect b="b" l="l" r="r" t="t"/>
                <a:pathLst>
                  <a:path extrusionOk="0" h="25433" w="27652">
                    <a:moveTo>
                      <a:pt x="15770" y="0"/>
                    </a:moveTo>
                    <a:cubicBezTo>
                      <a:pt x="12327" y="0"/>
                      <a:pt x="7869" y="791"/>
                      <a:pt x="3380" y="3661"/>
                    </a:cubicBezTo>
                    <a:cubicBezTo>
                      <a:pt x="3380" y="3661"/>
                      <a:pt x="3338" y="3682"/>
                      <a:pt x="3275" y="3724"/>
                    </a:cubicBezTo>
                    <a:cubicBezTo>
                      <a:pt x="2937" y="3935"/>
                      <a:pt x="1775" y="4675"/>
                      <a:pt x="740" y="5583"/>
                    </a:cubicBezTo>
                    <a:cubicBezTo>
                      <a:pt x="212" y="6048"/>
                      <a:pt x="0" y="6766"/>
                      <a:pt x="191" y="7463"/>
                    </a:cubicBezTo>
                    <a:cubicBezTo>
                      <a:pt x="423" y="8287"/>
                      <a:pt x="740" y="9427"/>
                      <a:pt x="930" y="10230"/>
                    </a:cubicBezTo>
                    <a:cubicBezTo>
                      <a:pt x="1247" y="11582"/>
                      <a:pt x="3042" y="18912"/>
                      <a:pt x="3655" y="20327"/>
                    </a:cubicBezTo>
                    <a:cubicBezTo>
                      <a:pt x="4189" y="21605"/>
                      <a:pt x="6790" y="25432"/>
                      <a:pt x="13401" y="25432"/>
                    </a:cubicBezTo>
                    <a:cubicBezTo>
                      <a:pt x="14112" y="25432"/>
                      <a:pt x="14869" y="25388"/>
                      <a:pt x="15674" y="25292"/>
                    </a:cubicBezTo>
                    <a:cubicBezTo>
                      <a:pt x="23976" y="24320"/>
                      <a:pt x="25518" y="21637"/>
                      <a:pt x="26553" y="19947"/>
                    </a:cubicBezTo>
                    <a:cubicBezTo>
                      <a:pt x="27377" y="18595"/>
                      <a:pt x="27652" y="17307"/>
                      <a:pt x="27124" y="15786"/>
                    </a:cubicBezTo>
                    <a:cubicBezTo>
                      <a:pt x="26976" y="15384"/>
                      <a:pt x="26786" y="14983"/>
                      <a:pt x="26553" y="14561"/>
                    </a:cubicBezTo>
                    <a:cubicBezTo>
                      <a:pt x="25476" y="12681"/>
                      <a:pt x="24441" y="7653"/>
                      <a:pt x="24314" y="4379"/>
                    </a:cubicBezTo>
                    <a:cubicBezTo>
                      <a:pt x="24272" y="3259"/>
                      <a:pt x="23744" y="2182"/>
                      <a:pt x="22835" y="1527"/>
                    </a:cubicBezTo>
                    <a:cubicBezTo>
                      <a:pt x="22519" y="1295"/>
                      <a:pt x="22117" y="1083"/>
                      <a:pt x="21674" y="893"/>
                    </a:cubicBezTo>
                    <a:cubicBezTo>
                      <a:pt x="20766" y="540"/>
                      <a:pt x="18614" y="0"/>
                      <a:pt x="15770"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9"/>
              <p:cNvSpPr/>
              <p:nvPr/>
            </p:nvSpPr>
            <p:spPr>
              <a:xfrm>
                <a:off x="896709" y="2242635"/>
                <a:ext cx="1038333" cy="815211"/>
              </a:xfrm>
              <a:custGeom>
                <a:rect b="b" l="l" r="r" t="t"/>
                <a:pathLst>
                  <a:path extrusionOk="0" h="21710" w="27652">
                    <a:moveTo>
                      <a:pt x="3275" y="1"/>
                    </a:moveTo>
                    <a:cubicBezTo>
                      <a:pt x="2937" y="212"/>
                      <a:pt x="1775" y="952"/>
                      <a:pt x="740" y="1860"/>
                    </a:cubicBezTo>
                    <a:cubicBezTo>
                      <a:pt x="212" y="2325"/>
                      <a:pt x="0" y="3043"/>
                      <a:pt x="191" y="3740"/>
                    </a:cubicBezTo>
                    <a:cubicBezTo>
                      <a:pt x="423" y="4564"/>
                      <a:pt x="740" y="5704"/>
                      <a:pt x="930" y="6507"/>
                    </a:cubicBezTo>
                    <a:cubicBezTo>
                      <a:pt x="1247" y="7859"/>
                      <a:pt x="3042" y="15189"/>
                      <a:pt x="3655" y="16604"/>
                    </a:cubicBezTo>
                    <a:cubicBezTo>
                      <a:pt x="4189" y="17882"/>
                      <a:pt x="6790" y="21709"/>
                      <a:pt x="13401" y="21709"/>
                    </a:cubicBezTo>
                    <a:cubicBezTo>
                      <a:pt x="14112" y="21709"/>
                      <a:pt x="14869" y="21665"/>
                      <a:pt x="15674" y="21569"/>
                    </a:cubicBezTo>
                    <a:cubicBezTo>
                      <a:pt x="23976" y="20597"/>
                      <a:pt x="25518" y="17914"/>
                      <a:pt x="26553" y="16224"/>
                    </a:cubicBezTo>
                    <a:cubicBezTo>
                      <a:pt x="27377" y="14872"/>
                      <a:pt x="27652" y="13584"/>
                      <a:pt x="27124" y="12063"/>
                    </a:cubicBezTo>
                    <a:lnTo>
                      <a:pt x="27124" y="12063"/>
                    </a:lnTo>
                    <a:cubicBezTo>
                      <a:pt x="26046" y="12760"/>
                      <a:pt x="23871" y="16245"/>
                      <a:pt x="19075" y="17492"/>
                    </a:cubicBezTo>
                    <a:cubicBezTo>
                      <a:pt x="17848" y="17811"/>
                      <a:pt x="16592" y="17962"/>
                      <a:pt x="15356" y="17962"/>
                    </a:cubicBezTo>
                    <a:cubicBezTo>
                      <a:pt x="11189" y="17962"/>
                      <a:pt x="7236" y="16247"/>
                      <a:pt x="5281" y="13478"/>
                    </a:cubicBezTo>
                    <a:cubicBezTo>
                      <a:pt x="2725" y="9866"/>
                      <a:pt x="2472" y="529"/>
                      <a:pt x="3486" y="107"/>
                    </a:cubicBezTo>
                    <a:cubicBezTo>
                      <a:pt x="3486" y="107"/>
                      <a:pt x="3423" y="64"/>
                      <a:pt x="3275" y="1"/>
                    </a:cubicBezTo>
                    <a:close/>
                  </a:path>
                </a:pathLst>
              </a:custGeom>
              <a:solidFill>
                <a:srgbClr val="B42A25">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9"/>
              <p:cNvSpPr/>
              <p:nvPr/>
            </p:nvSpPr>
            <p:spPr>
              <a:xfrm>
                <a:off x="1021221" y="2110463"/>
                <a:ext cx="805147" cy="549807"/>
              </a:xfrm>
              <a:custGeom>
                <a:rect b="b" l="l" r="r" t="t"/>
                <a:pathLst>
                  <a:path extrusionOk="0" h="14642" w="21442">
                    <a:moveTo>
                      <a:pt x="12676" y="0"/>
                    </a:moveTo>
                    <a:cubicBezTo>
                      <a:pt x="9130" y="0"/>
                      <a:pt x="4495" y="718"/>
                      <a:pt x="64" y="3458"/>
                    </a:cubicBezTo>
                    <a:cubicBezTo>
                      <a:pt x="64" y="3458"/>
                      <a:pt x="1" y="11168"/>
                      <a:pt x="2092" y="13682"/>
                    </a:cubicBezTo>
                    <a:cubicBezTo>
                      <a:pt x="2669" y="14379"/>
                      <a:pt x="3517" y="14641"/>
                      <a:pt x="4460" y="14641"/>
                    </a:cubicBezTo>
                    <a:cubicBezTo>
                      <a:pt x="5830" y="14641"/>
                      <a:pt x="7402" y="14088"/>
                      <a:pt x="8641" y="13513"/>
                    </a:cubicBezTo>
                    <a:cubicBezTo>
                      <a:pt x="9612" y="13069"/>
                      <a:pt x="10394" y="12583"/>
                      <a:pt x="10669" y="12372"/>
                    </a:cubicBezTo>
                    <a:cubicBezTo>
                      <a:pt x="11535" y="11654"/>
                      <a:pt x="11767" y="10513"/>
                      <a:pt x="12591" y="10217"/>
                    </a:cubicBezTo>
                    <a:cubicBezTo>
                      <a:pt x="12652" y="10193"/>
                      <a:pt x="12711" y="10182"/>
                      <a:pt x="12770" y="10182"/>
                    </a:cubicBezTo>
                    <a:cubicBezTo>
                      <a:pt x="13473" y="10182"/>
                      <a:pt x="14029" y="11842"/>
                      <a:pt x="16351" y="12583"/>
                    </a:cubicBezTo>
                    <a:cubicBezTo>
                      <a:pt x="17197" y="12853"/>
                      <a:pt x="17960" y="12973"/>
                      <a:pt x="18629" y="12973"/>
                    </a:cubicBezTo>
                    <a:cubicBezTo>
                      <a:pt x="19949" y="12973"/>
                      <a:pt x="20909" y="12509"/>
                      <a:pt x="21442" y="11823"/>
                    </a:cubicBezTo>
                    <a:cubicBezTo>
                      <a:pt x="21442" y="11823"/>
                      <a:pt x="20555" y="6267"/>
                      <a:pt x="20449" y="4641"/>
                    </a:cubicBezTo>
                    <a:cubicBezTo>
                      <a:pt x="20343" y="3183"/>
                      <a:pt x="19942" y="1620"/>
                      <a:pt x="18970" y="965"/>
                    </a:cubicBezTo>
                    <a:cubicBezTo>
                      <a:pt x="18843" y="902"/>
                      <a:pt x="18738" y="838"/>
                      <a:pt x="18611" y="775"/>
                    </a:cubicBezTo>
                    <a:cubicBezTo>
                      <a:pt x="18040" y="548"/>
                      <a:pt x="15774" y="0"/>
                      <a:pt x="12676" y="0"/>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9"/>
              <p:cNvSpPr/>
              <p:nvPr/>
            </p:nvSpPr>
            <p:spPr>
              <a:xfrm>
                <a:off x="1021221" y="2110463"/>
                <a:ext cx="712361" cy="549807"/>
              </a:xfrm>
              <a:custGeom>
                <a:rect b="b" l="l" r="r" t="t"/>
                <a:pathLst>
                  <a:path extrusionOk="0" h="14642" w="18971">
                    <a:moveTo>
                      <a:pt x="12676" y="0"/>
                    </a:moveTo>
                    <a:cubicBezTo>
                      <a:pt x="9130" y="0"/>
                      <a:pt x="4495" y="718"/>
                      <a:pt x="64" y="3458"/>
                    </a:cubicBezTo>
                    <a:cubicBezTo>
                      <a:pt x="64" y="3458"/>
                      <a:pt x="1" y="11168"/>
                      <a:pt x="2092" y="13682"/>
                    </a:cubicBezTo>
                    <a:cubicBezTo>
                      <a:pt x="2669" y="14379"/>
                      <a:pt x="3517" y="14641"/>
                      <a:pt x="4460" y="14641"/>
                    </a:cubicBezTo>
                    <a:cubicBezTo>
                      <a:pt x="5830" y="14641"/>
                      <a:pt x="7402" y="14088"/>
                      <a:pt x="8641" y="13513"/>
                    </a:cubicBezTo>
                    <a:cubicBezTo>
                      <a:pt x="8535" y="13365"/>
                      <a:pt x="8450" y="13259"/>
                      <a:pt x="8450" y="13259"/>
                    </a:cubicBezTo>
                    <a:cubicBezTo>
                      <a:pt x="8450" y="13259"/>
                      <a:pt x="6169" y="12076"/>
                      <a:pt x="5514" y="10703"/>
                    </a:cubicBezTo>
                    <a:cubicBezTo>
                      <a:pt x="4881" y="9351"/>
                      <a:pt x="4500" y="6373"/>
                      <a:pt x="5303" y="4683"/>
                    </a:cubicBezTo>
                    <a:cubicBezTo>
                      <a:pt x="5898" y="3463"/>
                      <a:pt x="7186" y="3322"/>
                      <a:pt x="9232" y="3322"/>
                    </a:cubicBezTo>
                    <a:cubicBezTo>
                      <a:pt x="9847" y="3322"/>
                      <a:pt x="10531" y="3334"/>
                      <a:pt x="11284" y="3334"/>
                    </a:cubicBezTo>
                    <a:cubicBezTo>
                      <a:pt x="11496" y="3334"/>
                      <a:pt x="11713" y="3333"/>
                      <a:pt x="11936" y="3331"/>
                    </a:cubicBezTo>
                    <a:cubicBezTo>
                      <a:pt x="15189" y="3289"/>
                      <a:pt x="18083" y="2866"/>
                      <a:pt x="18970" y="965"/>
                    </a:cubicBezTo>
                    <a:cubicBezTo>
                      <a:pt x="18843" y="902"/>
                      <a:pt x="18738" y="838"/>
                      <a:pt x="18611" y="775"/>
                    </a:cubicBezTo>
                    <a:cubicBezTo>
                      <a:pt x="18040" y="548"/>
                      <a:pt x="15774" y="0"/>
                      <a:pt x="12676" y="0"/>
                    </a:cubicBezTo>
                    <a:close/>
                  </a:path>
                </a:pathLst>
              </a:custGeom>
              <a:solidFill>
                <a:srgbClr val="F16B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9"/>
              <p:cNvSpPr/>
              <p:nvPr/>
            </p:nvSpPr>
            <p:spPr>
              <a:xfrm>
                <a:off x="1004925" y="1903794"/>
                <a:ext cx="820655" cy="336861"/>
              </a:xfrm>
              <a:custGeom>
                <a:rect b="b" l="l" r="r" t="t"/>
                <a:pathLst>
                  <a:path extrusionOk="0" h="8971" w="21855">
                    <a:moveTo>
                      <a:pt x="19855" y="1"/>
                    </a:moveTo>
                    <a:cubicBezTo>
                      <a:pt x="17976" y="1"/>
                      <a:pt x="16389" y="4699"/>
                      <a:pt x="15517" y="4969"/>
                    </a:cubicBezTo>
                    <a:cubicBezTo>
                      <a:pt x="15481" y="4981"/>
                      <a:pt x="15449" y="4987"/>
                      <a:pt x="15421" y="4987"/>
                    </a:cubicBezTo>
                    <a:cubicBezTo>
                      <a:pt x="15305" y="4987"/>
                      <a:pt x="15264" y="4882"/>
                      <a:pt x="15264" y="4695"/>
                    </a:cubicBezTo>
                    <a:cubicBezTo>
                      <a:pt x="15285" y="4082"/>
                      <a:pt x="15813" y="2667"/>
                      <a:pt x="15496" y="1948"/>
                    </a:cubicBezTo>
                    <a:cubicBezTo>
                      <a:pt x="15412" y="1779"/>
                      <a:pt x="15285" y="1653"/>
                      <a:pt x="15095" y="1589"/>
                    </a:cubicBezTo>
                    <a:cubicBezTo>
                      <a:pt x="15026" y="1566"/>
                      <a:pt x="14953" y="1555"/>
                      <a:pt x="14876" y="1555"/>
                    </a:cubicBezTo>
                    <a:cubicBezTo>
                      <a:pt x="13471" y="1555"/>
                      <a:pt x="10683" y="5177"/>
                      <a:pt x="9962" y="5497"/>
                    </a:cubicBezTo>
                    <a:cubicBezTo>
                      <a:pt x="9912" y="5522"/>
                      <a:pt x="9877" y="5532"/>
                      <a:pt x="9848" y="5532"/>
                    </a:cubicBezTo>
                    <a:cubicBezTo>
                      <a:pt x="9828" y="5532"/>
                      <a:pt x="9810" y="5527"/>
                      <a:pt x="9793" y="5518"/>
                    </a:cubicBezTo>
                    <a:cubicBezTo>
                      <a:pt x="9539" y="5349"/>
                      <a:pt x="10152" y="3934"/>
                      <a:pt x="9962" y="3174"/>
                    </a:cubicBezTo>
                    <a:cubicBezTo>
                      <a:pt x="9877" y="2941"/>
                      <a:pt x="9729" y="2772"/>
                      <a:pt x="9455" y="2730"/>
                    </a:cubicBezTo>
                    <a:cubicBezTo>
                      <a:pt x="9420" y="2726"/>
                      <a:pt x="9386" y="2723"/>
                      <a:pt x="9351" y="2723"/>
                    </a:cubicBezTo>
                    <a:cubicBezTo>
                      <a:pt x="8055" y="2723"/>
                      <a:pt x="6389" y="5705"/>
                      <a:pt x="4702" y="6342"/>
                    </a:cubicBezTo>
                    <a:cubicBezTo>
                      <a:pt x="3062" y="6955"/>
                      <a:pt x="1" y="8971"/>
                      <a:pt x="543" y="8971"/>
                    </a:cubicBezTo>
                    <a:cubicBezTo>
                      <a:pt x="581" y="8971"/>
                      <a:pt x="636" y="8961"/>
                      <a:pt x="710" y="8940"/>
                    </a:cubicBezTo>
                    <a:cubicBezTo>
                      <a:pt x="1681" y="8645"/>
                      <a:pt x="4216" y="7948"/>
                      <a:pt x="7511" y="7673"/>
                    </a:cubicBezTo>
                    <a:cubicBezTo>
                      <a:pt x="8334" y="7608"/>
                      <a:pt x="9219" y="7581"/>
                      <a:pt x="10137" y="7581"/>
                    </a:cubicBezTo>
                    <a:cubicBezTo>
                      <a:pt x="10421" y="7581"/>
                      <a:pt x="10708" y="7584"/>
                      <a:pt x="10997" y="7589"/>
                    </a:cubicBezTo>
                    <a:cubicBezTo>
                      <a:pt x="12577" y="7643"/>
                      <a:pt x="13887" y="7708"/>
                      <a:pt x="14995" y="7708"/>
                    </a:cubicBezTo>
                    <a:cubicBezTo>
                      <a:pt x="17325" y="7708"/>
                      <a:pt x="18765" y="7419"/>
                      <a:pt x="19953" y="6131"/>
                    </a:cubicBezTo>
                    <a:cubicBezTo>
                      <a:pt x="21643" y="4272"/>
                      <a:pt x="21855" y="406"/>
                      <a:pt x="20122" y="26"/>
                    </a:cubicBezTo>
                    <a:cubicBezTo>
                      <a:pt x="20059" y="26"/>
                      <a:pt x="20017" y="5"/>
                      <a:pt x="19953" y="5"/>
                    </a:cubicBezTo>
                    <a:cubicBezTo>
                      <a:pt x="19921" y="2"/>
                      <a:pt x="19888" y="1"/>
                      <a:pt x="19855" y="1"/>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9"/>
              <p:cNvSpPr/>
              <p:nvPr/>
            </p:nvSpPr>
            <p:spPr>
              <a:xfrm>
                <a:off x="1004925" y="2006040"/>
                <a:ext cx="374073" cy="234612"/>
              </a:xfrm>
              <a:custGeom>
                <a:rect b="b" l="l" r="r" t="t"/>
                <a:pathLst>
                  <a:path extrusionOk="0" h="6248" w="9962">
                    <a:moveTo>
                      <a:pt x="9351" y="0"/>
                    </a:moveTo>
                    <a:cubicBezTo>
                      <a:pt x="8055" y="0"/>
                      <a:pt x="6389" y="2982"/>
                      <a:pt x="4702" y="3619"/>
                    </a:cubicBezTo>
                    <a:cubicBezTo>
                      <a:pt x="3062" y="4232"/>
                      <a:pt x="1" y="6248"/>
                      <a:pt x="543" y="6248"/>
                    </a:cubicBezTo>
                    <a:cubicBezTo>
                      <a:pt x="581" y="6248"/>
                      <a:pt x="636" y="6238"/>
                      <a:pt x="710" y="6217"/>
                    </a:cubicBezTo>
                    <a:cubicBezTo>
                      <a:pt x="1681" y="5922"/>
                      <a:pt x="4216" y="5225"/>
                      <a:pt x="7511" y="4950"/>
                    </a:cubicBezTo>
                    <a:cubicBezTo>
                      <a:pt x="7110" y="4654"/>
                      <a:pt x="6751" y="4295"/>
                      <a:pt x="6730" y="3978"/>
                    </a:cubicBezTo>
                    <a:cubicBezTo>
                      <a:pt x="6645" y="3218"/>
                      <a:pt x="8547" y="2119"/>
                      <a:pt x="9434" y="915"/>
                    </a:cubicBezTo>
                    <a:cubicBezTo>
                      <a:pt x="9645" y="641"/>
                      <a:pt x="9835" y="493"/>
                      <a:pt x="9962" y="451"/>
                    </a:cubicBezTo>
                    <a:cubicBezTo>
                      <a:pt x="9877" y="218"/>
                      <a:pt x="9729" y="49"/>
                      <a:pt x="9455" y="7"/>
                    </a:cubicBezTo>
                    <a:cubicBezTo>
                      <a:pt x="9420" y="3"/>
                      <a:pt x="9386" y="0"/>
                      <a:pt x="9351" y="0"/>
                    </a:cubicBezTo>
                    <a:close/>
                  </a:path>
                </a:pathLst>
              </a:custGeom>
              <a:solidFill>
                <a:srgbClr val="B42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9"/>
              <p:cNvSpPr/>
              <p:nvPr/>
            </p:nvSpPr>
            <p:spPr>
              <a:xfrm>
                <a:off x="1358335" y="1962182"/>
                <a:ext cx="228492" cy="207351"/>
              </a:xfrm>
              <a:custGeom>
                <a:rect b="b" l="l" r="r" t="t"/>
                <a:pathLst>
                  <a:path extrusionOk="0" h="5522" w="6085">
                    <a:moveTo>
                      <a:pt x="5464" y="0"/>
                    </a:moveTo>
                    <a:cubicBezTo>
                      <a:pt x="4059" y="0"/>
                      <a:pt x="1271" y="3622"/>
                      <a:pt x="550" y="3942"/>
                    </a:cubicBezTo>
                    <a:cubicBezTo>
                      <a:pt x="500" y="3967"/>
                      <a:pt x="465" y="3977"/>
                      <a:pt x="436" y="3977"/>
                    </a:cubicBezTo>
                    <a:cubicBezTo>
                      <a:pt x="416" y="3977"/>
                      <a:pt x="398" y="3972"/>
                      <a:pt x="381" y="3963"/>
                    </a:cubicBezTo>
                    <a:lnTo>
                      <a:pt x="381" y="3963"/>
                    </a:lnTo>
                    <a:cubicBezTo>
                      <a:pt x="1" y="5090"/>
                      <a:pt x="447" y="5522"/>
                      <a:pt x="1087" y="5522"/>
                    </a:cubicBezTo>
                    <a:cubicBezTo>
                      <a:pt x="1407" y="5522"/>
                      <a:pt x="1775" y="5414"/>
                      <a:pt x="2113" y="5231"/>
                    </a:cubicBezTo>
                    <a:cubicBezTo>
                      <a:pt x="3085" y="4703"/>
                      <a:pt x="5028" y="605"/>
                      <a:pt x="6084" y="393"/>
                    </a:cubicBezTo>
                    <a:cubicBezTo>
                      <a:pt x="6000" y="224"/>
                      <a:pt x="5873" y="98"/>
                      <a:pt x="5683" y="34"/>
                    </a:cubicBezTo>
                    <a:cubicBezTo>
                      <a:pt x="5614" y="11"/>
                      <a:pt x="5541" y="0"/>
                      <a:pt x="5464" y="0"/>
                    </a:cubicBezTo>
                    <a:close/>
                  </a:path>
                </a:pathLst>
              </a:custGeom>
              <a:solidFill>
                <a:srgbClr val="B42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9"/>
              <p:cNvSpPr/>
              <p:nvPr/>
            </p:nvSpPr>
            <p:spPr>
              <a:xfrm>
                <a:off x="1565830" y="1903794"/>
                <a:ext cx="194697" cy="232547"/>
              </a:xfrm>
              <a:custGeom>
                <a:rect b="b" l="l" r="r" t="t"/>
                <a:pathLst>
                  <a:path extrusionOk="0" h="6193" w="5185">
                    <a:moveTo>
                      <a:pt x="4917" y="1"/>
                    </a:moveTo>
                    <a:cubicBezTo>
                      <a:pt x="3038" y="1"/>
                      <a:pt x="1451" y="4699"/>
                      <a:pt x="579" y="4969"/>
                    </a:cubicBezTo>
                    <a:cubicBezTo>
                      <a:pt x="543" y="4981"/>
                      <a:pt x="511" y="4987"/>
                      <a:pt x="483" y="4987"/>
                    </a:cubicBezTo>
                    <a:cubicBezTo>
                      <a:pt x="367" y="4987"/>
                      <a:pt x="326" y="4882"/>
                      <a:pt x="326" y="4695"/>
                    </a:cubicBezTo>
                    <a:lnTo>
                      <a:pt x="326" y="4695"/>
                    </a:lnTo>
                    <a:cubicBezTo>
                      <a:pt x="1" y="5528"/>
                      <a:pt x="423" y="6192"/>
                      <a:pt x="1060" y="6192"/>
                    </a:cubicBezTo>
                    <a:cubicBezTo>
                      <a:pt x="1376" y="6192"/>
                      <a:pt x="1744" y="6030"/>
                      <a:pt x="2100" y="5645"/>
                    </a:cubicBezTo>
                    <a:cubicBezTo>
                      <a:pt x="2988" y="4695"/>
                      <a:pt x="3875" y="1230"/>
                      <a:pt x="5184" y="26"/>
                    </a:cubicBezTo>
                    <a:cubicBezTo>
                      <a:pt x="5121" y="26"/>
                      <a:pt x="5079" y="5"/>
                      <a:pt x="5015" y="5"/>
                    </a:cubicBezTo>
                    <a:cubicBezTo>
                      <a:pt x="4983" y="2"/>
                      <a:pt x="4950" y="1"/>
                      <a:pt x="4917" y="1"/>
                    </a:cubicBezTo>
                    <a:close/>
                  </a:path>
                </a:pathLst>
              </a:custGeom>
              <a:solidFill>
                <a:srgbClr val="B42A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9"/>
              <p:cNvSpPr/>
              <p:nvPr/>
            </p:nvSpPr>
            <p:spPr>
              <a:xfrm>
                <a:off x="779331" y="2447089"/>
                <a:ext cx="199128" cy="189740"/>
              </a:xfrm>
              <a:custGeom>
                <a:rect b="b" l="l" r="r" t="t"/>
                <a:pathLst>
                  <a:path extrusionOk="0" h="5053" w="5303">
                    <a:moveTo>
                      <a:pt x="2680" y="1"/>
                    </a:moveTo>
                    <a:cubicBezTo>
                      <a:pt x="2632" y="1"/>
                      <a:pt x="2584" y="2"/>
                      <a:pt x="2535" y="6"/>
                    </a:cubicBezTo>
                    <a:cubicBezTo>
                      <a:pt x="2239" y="27"/>
                      <a:pt x="1922" y="112"/>
                      <a:pt x="1584" y="281"/>
                    </a:cubicBezTo>
                    <a:cubicBezTo>
                      <a:pt x="0" y="1104"/>
                      <a:pt x="338" y="4104"/>
                      <a:pt x="2577" y="4886"/>
                    </a:cubicBezTo>
                    <a:cubicBezTo>
                      <a:pt x="2914" y="5001"/>
                      <a:pt x="3217" y="5053"/>
                      <a:pt x="3487" y="5053"/>
                    </a:cubicBezTo>
                    <a:cubicBezTo>
                      <a:pt x="4300" y="5053"/>
                      <a:pt x="4816" y="4585"/>
                      <a:pt x="5070" y="3998"/>
                    </a:cubicBezTo>
                    <a:cubicBezTo>
                      <a:pt x="5281" y="3470"/>
                      <a:pt x="5302" y="2858"/>
                      <a:pt x="5133" y="2372"/>
                    </a:cubicBezTo>
                    <a:cubicBezTo>
                      <a:pt x="4688" y="915"/>
                      <a:pt x="3778" y="1"/>
                      <a:pt x="2680" y="1"/>
                    </a:cubicBezTo>
                    <a:close/>
                  </a:path>
                </a:pathLst>
              </a:custGeom>
              <a:solidFill>
                <a:srgbClr val="F8A8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9"/>
              <p:cNvSpPr/>
              <p:nvPr/>
            </p:nvSpPr>
            <p:spPr>
              <a:xfrm>
                <a:off x="840273" y="2504313"/>
                <a:ext cx="96391" cy="75213"/>
              </a:xfrm>
              <a:custGeom>
                <a:rect b="b" l="l" r="r" t="t"/>
                <a:pathLst>
                  <a:path extrusionOk="0" h="2003" w="2567">
                    <a:moveTo>
                      <a:pt x="1088" y="0"/>
                    </a:moveTo>
                    <a:cubicBezTo>
                      <a:pt x="944" y="0"/>
                      <a:pt x="798" y="52"/>
                      <a:pt x="659" y="172"/>
                    </a:cubicBezTo>
                    <a:cubicBezTo>
                      <a:pt x="0" y="739"/>
                      <a:pt x="862" y="2002"/>
                      <a:pt x="1598" y="2002"/>
                    </a:cubicBezTo>
                    <a:cubicBezTo>
                      <a:pt x="1713" y="2002"/>
                      <a:pt x="1824" y="1972"/>
                      <a:pt x="1926" y="1904"/>
                    </a:cubicBezTo>
                    <a:cubicBezTo>
                      <a:pt x="2567" y="1477"/>
                      <a:pt x="1858" y="0"/>
                      <a:pt x="1088"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9"/>
              <p:cNvSpPr/>
              <p:nvPr/>
            </p:nvSpPr>
            <p:spPr>
              <a:xfrm>
                <a:off x="779331" y="2447277"/>
                <a:ext cx="190378" cy="189552"/>
              </a:xfrm>
              <a:custGeom>
                <a:rect b="b" l="l" r="r" t="t"/>
                <a:pathLst>
                  <a:path extrusionOk="0" h="5048" w="5070">
                    <a:moveTo>
                      <a:pt x="2535" y="1"/>
                    </a:moveTo>
                    <a:lnTo>
                      <a:pt x="2535" y="1"/>
                    </a:lnTo>
                    <a:cubicBezTo>
                      <a:pt x="2239" y="22"/>
                      <a:pt x="1922" y="107"/>
                      <a:pt x="1584" y="276"/>
                    </a:cubicBezTo>
                    <a:cubicBezTo>
                      <a:pt x="0" y="1099"/>
                      <a:pt x="338" y="4099"/>
                      <a:pt x="2577" y="4881"/>
                    </a:cubicBezTo>
                    <a:cubicBezTo>
                      <a:pt x="2914" y="4996"/>
                      <a:pt x="3217" y="5048"/>
                      <a:pt x="3487" y="5048"/>
                    </a:cubicBezTo>
                    <a:cubicBezTo>
                      <a:pt x="4300" y="5048"/>
                      <a:pt x="4816" y="4580"/>
                      <a:pt x="5070" y="3993"/>
                    </a:cubicBezTo>
                    <a:lnTo>
                      <a:pt x="5070" y="3993"/>
                    </a:lnTo>
                    <a:cubicBezTo>
                      <a:pt x="4667" y="4241"/>
                      <a:pt x="4252" y="4351"/>
                      <a:pt x="3853" y="4351"/>
                    </a:cubicBezTo>
                    <a:cubicBezTo>
                      <a:pt x="2519" y="4351"/>
                      <a:pt x="1375" y="3113"/>
                      <a:pt x="1521" y="1649"/>
                    </a:cubicBezTo>
                    <a:cubicBezTo>
                      <a:pt x="1606" y="783"/>
                      <a:pt x="2049" y="276"/>
                      <a:pt x="2535" y="1"/>
                    </a:cubicBezTo>
                    <a:close/>
                  </a:path>
                </a:pathLst>
              </a:custGeom>
              <a:solidFill>
                <a:srgbClr val="F16B57">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9"/>
              <p:cNvSpPr/>
              <p:nvPr/>
            </p:nvSpPr>
            <p:spPr>
              <a:xfrm>
                <a:off x="1064853" y="2284915"/>
                <a:ext cx="243775" cy="89331"/>
              </a:xfrm>
              <a:custGeom>
                <a:rect b="b" l="l" r="r" t="t"/>
                <a:pathLst>
                  <a:path extrusionOk="0" h="2379" w="6492">
                    <a:moveTo>
                      <a:pt x="3201" y="1"/>
                    </a:moveTo>
                    <a:cubicBezTo>
                      <a:pt x="3159" y="1"/>
                      <a:pt x="3120" y="6"/>
                      <a:pt x="3085" y="16"/>
                    </a:cubicBezTo>
                    <a:cubicBezTo>
                      <a:pt x="2345" y="227"/>
                      <a:pt x="3381" y="1051"/>
                      <a:pt x="3381" y="1051"/>
                    </a:cubicBezTo>
                    <a:cubicBezTo>
                      <a:pt x="3381" y="1051"/>
                      <a:pt x="2271" y="178"/>
                      <a:pt x="1463" y="178"/>
                    </a:cubicBezTo>
                    <a:cubicBezTo>
                      <a:pt x="1306" y="178"/>
                      <a:pt x="1160" y="211"/>
                      <a:pt x="1036" y="290"/>
                    </a:cubicBezTo>
                    <a:cubicBezTo>
                      <a:pt x="275" y="776"/>
                      <a:pt x="1965" y="1494"/>
                      <a:pt x="1965" y="1494"/>
                    </a:cubicBezTo>
                    <a:cubicBezTo>
                      <a:pt x="1965" y="1494"/>
                      <a:pt x="1764" y="1477"/>
                      <a:pt x="1491" y="1477"/>
                    </a:cubicBezTo>
                    <a:cubicBezTo>
                      <a:pt x="909" y="1477"/>
                      <a:pt x="1" y="1555"/>
                      <a:pt x="1" y="2044"/>
                    </a:cubicBezTo>
                    <a:cubicBezTo>
                      <a:pt x="1" y="2294"/>
                      <a:pt x="219" y="2378"/>
                      <a:pt x="567" y="2378"/>
                    </a:cubicBezTo>
                    <a:cubicBezTo>
                      <a:pt x="1188" y="2378"/>
                      <a:pt x="2222" y="2111"/>
                      <a:pt x="3169" y="2044"/>
                    </a:cubicBezTo>
                    <a:cubicBezTo>
                      <a:pt x="3282" y="2036"/>
                      <a:pt x="3393" y="2032"/>
                      <a:pt x="3502" y="2032"/>
                    </a:cubicBezTo>
                    <a:cubicBezTo>
                      <a:pt x="4527" y="2032"/>
                      <a:pt x="5388" y="2353"/>
                      <a:pt x="5860" y="2353"/>
                    </a:cubicBezTo>
                    <a:cubicBezTo>
                      <a:pt x="5998" y="2353"/>
                      <a:pt x="6103" y="2325"/>
                      <a:pt x="6169" y="2255"/>
                    </a:cubicBezTo>
                    <a:cubicBezTo>
                      <a:pt x="6491" y="1953"/>
                      <a:pt x="4070" y="1"/>
                      <a:pt x="3201" y="1"/>
                    </a:cubicBezTo>
                    <a:close/>
                  </a:path>
                </a:pathLst>
              </a:custGeom>
              <a:solidFill>
                <a:srgbClr val="CC4E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9"/>
              <p:cNvSpPr/>
              <p:nvPr/>
            </p:nvSpPr>
            <p:spPr>
              <a:xfrm>
                <a:off x="1603229" y="2268244"/>
                <a:ext cx="235025" cy="86590"/>
              </a:xfrm>
              <a:custGeom>
                <a:rect b="b" l="l" r="r" t="t"/>
                <a:pathLst>
                  <a:path extrusionOk="0" h="2306" w="6259">
                    <a:moveTo>
                      <a:pt x="3163" y="1"/>
                    </a:moveTo>
                    <a:cubicBezTo>
                      <a:pt x="2319" y="1"/>
                      <a:pt x="0" y="1890"/>
                      <a:pt x="302" y="2192"/>
                    </a:cubicBezTo>
                    <a:cubicBezTo>
                      <a:pt x="366" y="2256"/>
                      <a:pt x="466" y="2281"/>
                      <a:pt x="595" y="2281"/>
                    </a:cubicBezTo>
                    <a:cubicBezTo>
                      <a:pt x="1052" y="2281"/>
                      <a:pt x="1882" y="1969"/>
                      <a:pt x="2867" y="1969"/>
                    </a:cubicBezTo>
                    <a:cubicBezTo>
                      <a:pt x="2975" y="1969"/>
                      <a:pt x="3085" y="1972"/>
                      <a:pt x="3196" y="1981"/>
                    </a:cubicBezTo>
                    <a:cubicBezTo>
                      <a:pt x="4101" y="2048"/>
                      <a:pt x="5101" y="2306"/>
                      <a:pt x="5705" y="2306"/>
                    </a:cubicBezTo>
                    <a:cubicBezTo>
                      <a:pt x="6045" y="2306"/>
                      <a:pt x="6259" y="2224"/>
                      <a:pt x="6259" y="1981"/>
                    </a:cubicBezTo>
                    <a:cubicBezTo>
                      <a:pt x="6259" y="1511"/>
                      <a:pt x="5396" y="1434"/>
                      <a:pt x="4833" y="1434"/>
                    </a:cubicBezTo>
                    <a:cubicBezTo>
                      <a:pt x="4560" y="1434"/>
                      <a:pt x="4357" y="1452"/>
                      <a:pt x="4357" y="1452"/>
                    </a:cubicBezTo>
                    <a:cubicBezTo>
                      <a:pt x="4357" y="1452"/>
                      <a:pt x="5984" y="755"/>
                      <a:pt x="5245" y="291"/>
                    </a:cubicBezTo>
                    <a:cubicBezTo>
                      <a:pt x="5122" y="210"/>
                      <a:pt x="4979" y="177"/>
                      <a:pt x="4824" y="177"/>
                    </a:cubicBezTo>
                    <a:cubicBezTo>
                      <a:pt x="4044" y="177"/>
                      <a:pt x="2984" y="1030"/>
                      <a:pt x="2984" y="1030"/>
                    </a:cubicBezTo>
                    <a:cubicBezTo>
                      <a:pt x="2984" y="1030"/>
                      <a:pt x="3977" y="227"/>
                      <a:pt x="3280" y="16"/>
                    </a:cubicBezTo>
                    <a:cubicBezTo>
                      <a:pt x="3245" y="6"/>
                      <a:pt x="3206" y="1"/>
                      <a:pt x="3163" y="1"/>
                    </a:cubicBezTo>
                    <a:close/>
                  </a:path>
                </a:pathLst>
              </a:custGeom>
              <a:solidFill>
                <a:srgbClr val="CC4E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9"/>
              <p:cNvSpPr/>
              <p:nvPr/>
            </p:nvSpPr>
            <p:spPr>
              <a:xfrm>
                <a:off x="1230631" y="2390202"/>
                <a:ext cx="47651" cy="73786"/>
              </a:xfrm>
              <a:custGeom>
                <a:rect b="b" l="l" r="r" t="t"/>
                <a:pathLst>
                  <a:path extrusionOk="0" h="1965" w="1269">
                    <a:moveTo>
                      <a:pt x="634" y="0"/>
                    </a:moveTo>
                    <a:cubicBezTo>
                      <a:pt x="296" y="0"/>
                      <a:pt x="1" y="444"/>
                      <a:pt x="1" y="993"/>
                    </a:cubicBezTo>
                    <a:cubicBezTo>
                      <a:pt x="1" y="1521"/>
                      <a:pt x="296" y="1965"/>
                      <a:pt x="634" y="1965"/>
                    </a:cubicBezTo>
                    <a:cubicBezTo>
                      <a:pt x="972" y="1965"/>
                      <a:pt x="1268" y="1521"/>
                      <a:pt x="1268" y="993"/>
                    </a:cubicBezTo>
                    <a:cubicBezTo>
                      <a:pt x="1268" y="444"/>
                      <a:pt x="972" y="0"/>
                      <a:pt x="63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9"/>
              <p:cNvSpPr/>
              <p:nvPr/>
            </p:nvSpPr>
            <p:spPr>
              <a:xfrm>
                <a:off x="1696238" y="2361628"/>
                <a:ext cx="47613" cy="73823"/>
              </a:xfrm>
              <a:custGeom>
                <a:rect b="b" l="l" r="r" t="t"/>
                <a:pathLst>
                  <a:path extrusionOk="0" h="1966" w="1268">
                    <a:moveTo>
                      <a:pt x="634" y="1"/>
                    </a:moveTo>
                    <a:cubicBezTo>
                      <a:pt x="275" y="1"/>
                      <a:pt x="0" y="444"/>
                      <a:pt x="0" y="972"/>
                    </a:cubicBezTo>
                    <a:cubicBezTo>
                      <a:pt x="0" y="1521"/>
                      <a:pt x="275" y="1965"/>
                      <a:pt x="634" y="1965"/>
                    </a:cubicBezTo>
                    <a:cubicBezTo>
                      <a:pt x="972" y="1965"/>
                      <a:pt x="1268" y="1521"/>
                      <a:pt x="1268" y="972"/>
                    </a:cubicBezTo>
                    <a:cubicBezTo>
                      <a:pt x="1268" y="444"/>
                      <a:pt x="972" y="1"/>
                      <a:pt x="634"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9"/>
              <p:cNvSpPr/>
              <p:nvPr/>
            </p:nvSpPr>
            <p:spPr>
              <a:xfrm>
                <a:off x="1323490" y="2492523"/>
                <a:ext cx="289510" cy="238668"/>
              </a:xfrm>
              <a:custGeom>
                <a:rect b="b" l="l" r="r" t="t"/>
                <a:pathLst>
                  <a:path extrusionOk="0" h="6356" w="7710">
                    <a:moveTo>
                      <a:pt x="5440" y="0"/>
                    </a:moveTo>
                    <a:cubicBezTo>
                      <a:pt x="4616" y="0"/>
                      <a:pt x="3631" y="82"/>
                      <a:pt x="2661" y="359"/>
                    </a:cubicBezTo>
                    <a:cubicBezTo>
                      <a:pt x="316" y="1035"/>
                      <a:pt x="591" y="2894"/>
                      <a:pt x="591" y="2894"/>
                    </a:cubicBezTo>
                    <a:cubicBezTo>
                      <a:pt x="651" y="3740"/>
                      <a:pt x="0" y="6356"/>
                      <a:pt x="2747" y="6356"/>
                    </a:cubicBezTo>
                    <a:cubicBezTo>
                      <a:pt x="2879" y="6356"/>
                      <a:pt x="3019" y="6350"/>
                      <a:pt x="3168" y="6337"/>
                    </a:cubicBezTo>
                    <a:cubicBezTo>
                      <a:pt x="6379" y="6063"/>
                      <a:pt x="7709" y="6232"/>
                      <a:pt x="7709" y="4161"/>
                    </a:cubicBezTo>
                    <a:cubicBezTo>
                      <a:pt x="7709" y="2091"/>
                      <a:pt x="7477" y="169"/>
                      <a:pt x="7477" y="169"/>
                    </a:cubicBezTo>
                    <a:cubicBezTo>
                      <a:pt x="7477" y="169"/>
                      <a:pt x="6625" y="0"/>
                      <a:pt x="5440" y="0"/>
                    </a:cubicBezTo>
                    <a:close/>
                  </a:path>
                </a:pathLst>
              </a:custGeom>
              <a:solidFill>
                <a:srgbClr val="EE43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9"/>
              <p:cNvSpPr/>
              <p:nvPr/>
            </p:nvSpPr>
            <p:spPr>
              <a:xfrm>
                <a:off x="1351989" y="2506041"/>
                <a:ext cx="245952" cy="211632"/>
              </a:xfrm>
              <a:custGeom>
                <a:rect b="b" l="l" r="r" t="t"/>
                <a:pathLst>
                  <a:path extrusionOk="0" h="5636" w="6550">
                    <a:moveTo>
                      <a:pt x="4539" y="1"/>
                    </a:moveTo>
                    <a:cubicBezTo>
                      <a:pt x="3807" y="1"/>
                      <a:pt x="2932" y="72"/>
                      <a:pt x="2071" y="316"/>
                    </a:cubicBezTo>
                    <a:cubicBezTo>
                      <a:pt x="1" y="929"/>
                      <a:pt x="233" y="2576"/>
                      <a:pt x="233" y="2576"/>
                    </a:cubicBezTo>
                    <a:cubicBezTo>
                      <a:pt x="275" y="3083"/>
                      <a:pt x="1" y="4330"/>
                      <a:pt x="634" y="5069"/>
                    </a:cubicBezTo>
                    <a:cubicBezTo>
                      <a:pt x="908" y="5415"/>
                      <a:pt x="1369" y="5635"/>
                      <a:pt x="2128" y="5635"/>
                    </a:cubicBezTo>
                    <a:cubicBezTo>
                      <a:pt x="2249" y="5635"/>
                      <a:pt x="2378" y="5630"/>
                      <a:pt x="2514" y="5618"/>
                    </a:cubicBezTo>
                    <a:lnTo>
                      <a:pt x="2683" y="5618"/>
                    </a:lnTo>
                    <a:cubicBezTo>
                      <a:pt x="3465" y="5555"/>
                      <a:pt x="4120" y="5512"/>
                      <a:pt x="4648" y="5449"/>
                    </a:cubicBezTo>
                    <a:cubicBezTo>
                      <a:pt x="4669" y="5449"/>
                      <a:pt x="4711" y="5428"/>
                      <a:pt x="4732" y="5428"/>
                    </a:cubicBezTo>
                    <a:cubicBezTo>
                      <a:pt x="5725" y="5301"/>
                      <a:pt x="6274" y="5090"/>
                      <a:pt x="6465" y="4393"/>
                    </a:cubicBezTo>
                    <a:cubicBezTo>
                      <a:pt x="6528" y="4203"/>
                      <a:pt x="6549" y="3970"/>
                      <a:pt x="6549" y="3696"/>
                    </a:cubicBezTo>
                    <a:cubicBezTo>
                      <a:pt x="6549" y="1837"/>
                      <a:pt x="6338" y="147"/>
                      <a:pt x="6338" y="147"/>
                    </a:cubicBezTo>
                    <a:cubicBezTo>
                      <a:pt x="6338" y="147"/>
                      <a:pt x="5585" y="1"/>
                      <a:pt x="4539"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9"/>
              <p:cNvSpPr/>
              <p:nvPr/>
            </p:nvSpPr>
            <p:spPr>
              <a:xfrm>
                <a:off x="1375795" y="2667801"/>
                <a:ext cx="72209" cy="49866"/>
              </a:xfrm>
              <a:custGeom>
                <a:rect b="b" l="l" r="r" t="t"/>
                <a:pathLst>
                  <a:path extrusionOk="0" h="1328" w="1923">
                    <a:moveTo>
                      <a:pt x="1074" y="0"/>
                    </a:moveTo>
                    <a:cubicBezTo>
                      <a:pt x="1068" y="0"/>
                      <a:pt x="1062" y="0"/>
                      <a:pt x="1057" y="0"/>
                    </a:cubicBezTo>
                    <a:cubicBezTo>
                      <a:pt x="655" y="0"/>
                      <a:pt x="254" y="444"/>
                      <a:pt x="0" y="761"/>
                    </a:cubicBezTo>
                    <a:cubicBezTo>
                      <a:pt x="274" y="1107"/>
                      <a:pt x="735" y="1327"/>
                      <a:pt x="1494" y="1327"/>
                    </a:cubicBezTo>
                    <a:cubicBezTo>
                      <a:pt x="1615" y="1327"/>
                      <a:pt x="1744" y="1322"/>
                      <a:pt x="1880" y="1310"/>
                    </a:cubicBezTo>
                    <a:lnTo>
                      <a:pt x="1923" y="1310"/>
                    </a:lnTo>
                    <a:cubicBezTo>
                      <a:pt x="1797" y="830"/>
                      <a:pt x="1528" y="0"/>
                      <a:pt x="107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9"/>
              <p:cNvSpPr/>
              <p:nvPr/>
            </p:nvSpPr>
            <p:spPr>
              <a:xfrm>
                <a:off x="1452733" y="2662582"/>
                <a:ext cx="73786" cy="54447"/>
              </a:xfrm>
              <a:custGeom>
                <a:rect b="b" l="l" r="r" t="t"/>
                <a:pathLst>
                  <a:path extrusionOk="0" h="1450" w="1965">
                    <a:moveTo>
                      <a:pt x="972" y="0"/>
                    </a:moveTo>
                    <a:cubicBezTo>
                      <a:pt x="938" y="0"/>
                      <a:pt x="902" y="4"/>
                      <a:pt x="866" y="13"/>
                    </a:cubicBezTo>
                    <a:cubicBezTo>
                      <a:pt x="338" y="118"/>
                      <a:pt x="85" y="963"/>
                      <a:pt x="0" y="1449"/>
                    </a:cubicBezTo>
                    <a:cubicBezTo>
                      <a:pt x="782" y="1386"/>
                      <a:pt x="1437" y="1343"/>
                      <a:pt x="1965" y="1280"/>
                    </a:cubicBezTo>
                    <a:cubicBezTo>
                      <a:pt x="1807" y="806"/>
                      <a:pt x="1465" y="0"/>
                      <a:pt x="97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9"/>
              <p:cNvSpPr/>
              <p:nvPr/>
            </p:nvSpPr>
            <p:spPr>
              <a:xfrm>
                <a:off x="1529671" y="2649590"/>
                <a:ext cx="65074" cy="60268"/>
              </a:xfrm>
              <a:custGeom>
                <a:rect b="b" l="l" r="r" t="t"/>
                <a:pathLst>
                  <a:path extrusionOk="0" h="1605" w="1733">
                    <a:moveTo>
                      <a:pt x="788" y="0"/>
                    </a:moveTo>
                    <a:cubicBezTo>
                      <a:pt x="736" y="0"/>
                      <a:pt x="685" y="7"/>
                      <a:pt x="634" y="21"/>
                    </a:cubicBezTo>
                    <a:cubicBezTo>
                      <a:pt x="85" y="190"/>
                      <a:pt x="0" y="1098"/>
                      <a:pt x="0" y="1605"/>
                    </a:cubicBezTo>
                    <a:cubicBezTo>
                      <a:pt x="993" y="1478"/>
                      <a:pt x="1542" y="1267"/>
                      <a:pt x="1733" y="570"/>
                    </a:cubicBezTo>
                    <a:cubicBezTo>
                      <a:pt x="1476" y="277"/>
                      <a:pt x="1125" y="0"/>
                      <a:pt x="78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9"/>
              <p:cNvSpPr/>
              <p:nvPr/>
            </p:nvSpPr>
            <p:spPr>
              <a:xfrm>
                <a:off x="1101801" y="2449905"/>
                <a:ext cx="427920" cy="218090"/>
              </a:xfrm>
              <a:custGeom>
                <a:rect b="b" l="l" r="r" t="t"/>
                <a:pathLst>
                  <a:path extrusionOk="0" h="5808" w="11396">
                    <a:moveTo>
                      <a:pt x="8803" y="0"/>
                    </a:moveTo>
                    <a:cubicBezTo>
                      <a:pt x="7641" y="0"/>
                      <a:pt x="6712" y="1074"/>
                      <a:pt x="6283" y="1748"/>
                    </a:cubicBezTo>
                    <a:cubicBezTo>
                      <a:pt x="5671" y="2677"/>
                      <a:pt x="5079" y="4029"/>
                      <a:pt x="3157" y="4747"/>
                    </a:cubicBezTo>
                    <a:cubicBezTo>
                      <a:pt x="2879" y="4852"/>
                      <a:pt x="2620" y="4898"/>
                      <a:pt x="2383" y="4898"/>
                    </a:cubicBezTo>
                    <a:cubicBezTo>
                      <a:pt x="998" y="4898"/>
                      <a:pt x="372" y="3317"/>
                      <a:pt x="1256" y="2614"/>
                    </a:cubicBezTo>
                    <a:cubicBezTo>
                      <a:pt x="1538" y="2389"/>
                      <a:pt x="1805" y="2303"/>
                      <a:pt x="2034" y="2303"/>
                    </a:cubicBezTo>
                    <a:cubicBezTo>
                      <a:pt x="2646" y="2303"/>
                      <a:pt x="2994" y="2917"/>
                      <a:pt x="2671" y="3163"/>
                    </a:cubicBezTo>
                    <a:cubicBezTo>
                      <a:pt x="2579" y="3233"/>
                      <a:pt x="2504" y="3260"/>
                      <a:pt x="2442" y="3260"/>
                    </a:cubicBezTo>
                    <a:cubicBezTo>
                      <a:pt x="2250" y="3260"/>
                      <a:pt x="2178" y="3008"/>
                      <a:pt x="2087" y="3008"/>
                    </a:cubicBezTo>
                    <a:cubicBezTo>
                      <a:pt x="2065" y="3008"/>
                      <a:pt x="2042" y="3022"/>
                      <a:pt x="2016" y="3057"/>
                    </a:cubicBezTo>
                    <a:cubicBezTo>
                      <a:pt x="1863" y="3249"/>
                      <a:pt x="1849" y="3771"/>
                      <a:pt x="2369" y="3771"/>
                    </a:cubicBezTo>
                    <a:cubicBezTo>
                      <a:pt x="2422" y="3771"/>
                      <a:pt x="2480" y="3766"/>
                      <a:pt x="2544" y="3754"/>
                    </a:cubicBezTo>
                    <a:cubicBezTo>
                      <a:pt x="3242" y="3649"/>
                      <a:pt x="3537" y="2783"/>
                      <a:pt x="2882" y="2128"/>
                    </a:cubicBezTo>
                    <a:cubicBezTo>
                      <a:pt x="2691" y="1936"/>
                      <a:pt x="2407" y="1842"/>
                      <a:pt x="2094" y="1842"/>
                    </a:cubicBezTo>
                    <a:cubicBezTo>
                      <a:pt x="1339" y="1842"/>
                      <a:pt x="415" y="2391"/>
                      <a:pt x="221" y="3438"/>
                    </a:cubicBezTo>
                    <a:cubicBezTo>
                      <a:pt x="1" y="4623"/>
                      <a:pt x="974" y="5807"/>
                      <a:pt x="3218" y="5807"/>
                    </a:cubicBezTo>
                    <a:cubicBezTo>
                      <a:pt x="3774" y="5807"/>
                      <a:pt x="4408" y="5735"/>
                      <a:pt x="5122" y="5571"/>
                    </a:cubicBezTo>
                    <a:cubicBezTo>
                      <a:pt x="8734" y="4747"/>
                      <a:pt x="11395" y="1473"/>
                      <a:pt x="10212" y="544"/>
                    </a:cubicBezTo>
                    <a:cubicBezTo>
                      <a:pt x="9719" y="154"/>
                      <a:pt x="9244" y="0"/>
                      <a:pt x="8803" y="0"/>
                    </a:cubicBezTo>
                    <a:close/>
                  </a:path>
                </a:pathLst>
              </a:custGeom>
              <a:solidFill>
                <a:srgbClr val="CC4E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9"/>
              <p:cNvSpPr/>
              <p:nvPr/>
            </p:nvSpPr>
            <p:spPr>
              <a:xfrm>
                <a:off x="1464636" y="2442846"/>
                <a:ext cx="408093" cy="170515"/>
              </a:xfrm>
              <a:custGeom>
                <a:rect b="b" l="l" r="r" t="t"/>
                <a:pathLst>
                  <a:path extrusionOk="0" h="4541" w="10868">
                    <a:moveTo>
                      <a:pt x="2442" y="1"/>
                    </a:moveTo>
                    <a:cubicBezTo>
                      <a:pt x="1962" y="1"/>
                      <a:pt x="1459" y="188"/>
                      <a:pt x="972" y="689"/>
                    </a:cubicBezTo>
                    <a:cubicBezTo>
                      <a:pt x="0" y="1682"/>
                      <a:pt x="2852" y="4238"/>
                      <a:pt x="6232" y="4513"/>
                    </a:cubicBezTo>
                    <a:cubicBezTo>
                      <a:pt x="6485" y="4532"/>
                      <a:pt x="6727" y="4541"/>
                      <a:pt x="6957" y="4541"/>
                    </a:cubicBezTo>
                    <a:cubicBezTo>
                      <a:pt x="9812" y="4541"/>
                      <a:pt x="10867" y="3149"/>
                      <a:pt x="10457" y="1957"/>
                    </a:cubicBezTo>
                    <a:cubicBezTo>
                      <a:pt x="10176" y="1156"/>
                      <a:pt x="9415" y="777"/>
                      <a:pt x="8759" y="777"/>
                    </a:cubicBezTo>
                    <a:cubicBezTo>
                      <a:pt x="8378" y="777"/>
                      <a:pt x="8032" y="905"/>
                      <a:pt x="7837" y="1154"/>
                    </a:cubicBezTo>
                    <a:cubicBezTo>
                      <a:pt x="7330" y="1809"/>
                      <a:pt x="7710" y="2548"/>
                      <a:pt x="8365" y="2569"/>
                    </a:cubicBezTo>
                    <a:cubicBezTo>
                      <a:pt x="9020" y="2569"/>
                      <a:pt x="8936" y="2041"/>
                      <a:pt x="8767" y="1851"/>
                    </a:cubicBezTo>
                    <a:cubicBezTo>
                      <a:pt x="8743" y="1830"/>
                      <a:pt x="8723" y="1821"/>
                      <a:pt x="8705" y="1821"/>
                    </a:cubicBezTo>
                    <a:cubicBezTo>
                      <a:pt x="8605" y="1821"/>
                      <a:pt x="8574" y="2104"/>
                      <a:pt x="8368" y="2104"/>
                    </a:cubicBezTo>
                    <a:cubicBezTo>
                      <a:pt x="8316" y="2104"/>
                      <a:pt x="8253" y="2086"/>
                      <a:pt x="8175" y="2041"/>
                    </a:cubicBezTo>
                    <a:cubicBezTo>
                      <a:pt x="7828" y="1859"/>
                      <a:pt x="8128" y="1185"/>
                      <a:pt x="8782" y="1185"/>
                    </a:cubicBezTo>
                    <a:cubicBezTo>
                      <a:pt x="8963" y="1185"/>
                      <a:pt x="9171" y="1237"/>
                      <a:pt x="9400" y="1365"/>
                    </a:cubicBezTo>
                    <a:cubicBezTo>
                      <a:pt x="10364" y="1905"/>
                      <a:pt x="9868" y="3569"/>
                      <a:pt x="8380" y="3569"/>
                    </a:cubicBezTo>
                    <a:cubicBezTo>
                      <a:pt x="8236" y="3569"/>
                      <a:pt x="8083" y="3553"/>
                      <a:pt x="7922" y="3520"/>
                    </a:cubicBezTo>
                    <a:cubicBezTo>
                      <a:pt x="6105" y="3140"/>
                      <a:pt x="5366" y="1999"/>
                      <a:pt x="4711" y="1239"/>
                    </a:cubicBezTo>
                    <a:cubicBezTo>
                      <a:pt x="4261" y="746"/>
                      <a:pt x="3398" y="1"/>
                      <a:pt x="2442" y="1"/>
                    </a:cubicBezTo>
                    <a:close/>
                  </a:path>
                </a:pathLst>
              </a:custGeom>
              <a:solidFill>
                <a:srgbClr val="CC4E4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9"/>
              <p:cNvSpPr/>
              <p:nvPr/>
            </p:nvSpPr>
            <p:spPr>
              <a:xfrm>
                <a:off x="1879476" y="3523653"/>
                <a:ext cx="38" cy="38"/>
              </a:xfrm>
              <a:custGeom>
                <a:rect b="b" l="l" r="r" t="t"/>
                <a:pathLst>
                  <a:path extrusionOk="0" h="1" w="1">
                    <a:moveTo>
                      <a:pt x="0" y="0"/>
                    </a:moveTo>
                    <a:close/>
                  </a:path>
                </a:pathLst>
              </a:custGeom>
              <a:solidFill>
                <a:srgbClr val="FFFFFF"/>
              </a:solidFill>
              <a:ln cap="flat" cmpd="sng" w="9525">
                <a:solidFill>
                  <a:srgbClr val="000000"/>
                </a:solidFill>
                <a:prstDash val="solid"/>
                <a:miter lim="211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9"/>
              <p:cNvSpPr/>
              <p:nvPr/>
            </p:nvSpPr>
            <p:spPr>
              <a:xfrm>
                <a:off x="910978" y="3510173"/>
                <a:ext cx="854338" cy="166760"/>
              </a:xfrm>
              <a:custGeom>
                <a:rect b="b" l="l" r="r" t="t"/>
                <a:pathLst>
                  <a:path extrusionOk="0" h="4441" w="22752">
                    <a:moveTo>
                      <a:pt x="22646" y="0"/>
                    </a:moveTo>
                    <a:cubicBezTo>
                      <a:pt x="22624" y="0"/>
                      <a:pt x="22624" y="0"/>
                      <a:pt x="22603" y="21"/>
                    </a:cubicBezTo>
                    <a:lnTo>
                      <a:pt x="22582" y="21"/>
                    </a:lnTo>
                    <a:cubicBezTo>
                      <a:pt x="20259" y="634"/>
                      <a:pt x="16161" y="1521"/>
                      <a:pt x="11154" y="1880"/>
                    </a:cubicBezTo>
                    <a:cubicBezTo>
                      <a:pt x="9633" y="2007"/>
                      <a:pt x="8028" y="2049"/>
                      <a:pt x="6338" y="2049"/>
                    </a:cubicBezTo>
                    <a:cubicBezTo>
                      <a:pt x="4310" y="2028"/>
                      <a:pt x="2176" y="1901"/>
                      <a:pt x="1" y="1648"/>
                    </a:cubicBezTo>
                    <a:lnTo>
                      <a:pt x="1" y="1648"/>
                    </a:lnTo>
                    <a:cubicBezTo>
                      <a:pt x="22" y="2028"/>
                      <a:pt x="43" y="2387"/>
                      <a:pt x="64" y="2767"/>
                    </a:cubicBezTo>
                    <a:cubicBezTo>
                      <a:pt x="106" y="3295"/>
                      <a:pt x="149" y="3824"/>
                      <a:pt x="212" y="4331"/>
                    </a:cubicBezTo>
                    <a:cubicBezTo>
                      <a:pt x="1196" y="4391"/>
                      <a:pt x="2527" y="4441"/>
                      <a:pt x="4080" y="4441"/>
                    </a:cubicBezTo>
                    <a:cubicBezTo>
                      <a:pt x="4695" y="4441"/>
                      <a:pt x="5344" y="4433"/>
                      <a:pt x="6021" y="4415"/>
                    </a:cubicBezTo>
                    <a:cubicBezTo>
                      <a:pt x="8176" y="4352"/>
                      <a:pt x="10584" y="4204"/>
                      <a:pt x="13076" y="3887"/>
                    </a:cubicBezTo>
                    <a:cubicBezTo>
                      <a:pt x="16351" y="3464"/>
                      <a:pt x="19752" y="2746"/>
                      <a:pt x="22751" y="1521"/>
                    </a:cubicBezTo>
                    <a:cubicBezTo>
                      <a:pt x="22730" y="1035"/>
                      <a:pt x="22688" y="528"/>
                      <a:pt x="2264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9"/>
              <p:cNvSpPr/>
              <p:nvPr/>
            </p:nvSpPr>
            <p:spPr>
              <a:xfrm>
                <a:off x="907824" y="3452273"/>
                <a:ext cx="853512" cy="165558"/>
              </a:xfrm>
              <a:custGeom>
                <a:rect b="b" l="l" r="r" t="t"/>
                <a:pathLst>
                  <a:path extrusionOk="0" h="4409" w="22730">
                    <a:moveTo>
                      <a:pt x="22582" y="0"/>
                    </a:moveTo>
                    <a:cubicBezTo>
                      <a:pt x="21863" y="190"/>
                      <a:pt x="20976" y="401"/>
                      <a:pt x="19941" y="634"/>
                    </a:cubicBezTo>
                    <a:cubicBezTo>
                      <a:pt x="16709" y="1310"/>
                      <a:pt x="12104" y="2028"/>
                      <a:pt x="6844" y="2028"/>
                    </a:cubicBezTo>
                    <a:cubicBezTo>
                      <a:pt x="4647" y="2028"/>
                      <a:pt x="2366" y="1901"/>
                      <a:pt x="0" y="1605"/>
                    </a:cubicBezTo>
                    <a:lnTo>
                      <a:pt x="0" y="1605"/>
                    </a:lnTo>
                    <a:cubicBezTo>
                      <a:pt x="21" y="2134"/>
                      <a:pt x="42" y="2662"/>
                      <a:pt x="85" y="3190"/>
                    </a:cubicBezTo>
                    <a:cubicBezTo>
                      <a:pt x="106" y="3549"/>
                      <a:pt x="127" y="3929"/>
                      <a:pt x="148" y="4309"/>
                    </a:cubicBezTo>
                    <a:cubicBezTo>
                      <a:pt x="1137" y="4354"/>
                      <a:pt x="2498" y="4408"/>
                      <a:pt x="4101" y="4408"/>
                    </a:cubicBezTo>
                    <a:cubicBezTo>
                      <a:pt x="4791" y="4408"/>
                      <a:pt x="5526" y="4398"/>
                      <a:pt x="6295" y="4373"/>
                    </a:cubicBezTo>
                    <a:cubicBezTo>
                      <a:pt x="7795" y="4330"/>
                      <a:pt x="9443" y="4246"/>
                      <a:pt x="11133" y="4098"/>
                    </a:cubicBezTo>
                    <a:cubicBezTo>
                      <a:pt x="14956" y="3718"/>
                      <a:pt x="19075" y="2979"/>
                      <a:pt x="22666" y="1563"/>
                    </a:cubicBezTo>
                    <a:lnTo>
                      <a:pt x="22687" y="1563"/>
                    </a:lnTo>
                    <a:cubicBezTo>
                      <a:pt x="22687" y="1542"/>
                      <a:pt x="22708" y="1542"/>
                      <a:pt x="22730" y="1542"/>
                    </a:cubicBezTo>
                    <a:cubicBezTo>
                      <a:pt x="22708" y="1225"/>
                      <a:pt x="22666" y="908"/>
                      <a:pt x="22645" y="570"/>
                    </a:cubicBezTo>
                    <a:cubicBezTo>
                      <a:pt x="22624" y="380"/>
                      <a:pt x="22603" y="190"/>
                      <a:pt x="22582" y="0"/>
                    </a:cubicBezTo>
                    <a:close/>
                  </a:path>
                </a:pathLst>
              </a:custGeom>
              <a:solidFill>
                <a:srgbClr val="CE1D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9"/>
              <p:cNvSpPr/>
              <p:nvPr/>
            </p:nvSpPr>
            <p:spPr>
              <a:xfrm>
                <a:off x="1137060" y="3476041"/>
                <a:ext cx="519579" cy="199916"/>
              </a:xfrm>
              <a:custGeom>
                <a:rect b="b" l="l" r="r" t="t"/>
                <a:pathLst>
                  <a:path extrusionOk="0" h="5324" w="13837">
                    <a:moveTo>
                      <a:pt x="13836" y="1"/>
                    </a:moveTo>
                    <a:lnTo>
                      <a:pt x="13836" y="1"/>
                    </a:lnTo>
                    <a:cubicBezTo>
                      <a:pt x="10604" y="677"/>
                      <a:pt x="5999" y="1395"/>
                      <a:pt x="739" y="1395"/>
                    </a:cubicBezTo>
                    <a:cubicBezTo>
                      <a:pt x="549" y="1881"/>
                      <a:pt x="422" y="2409"/>
                      <a:pt x="317" y="2958"/>
                    </a:cubicBezTo>
                    <a:cubicBezTo>
                      <a:pt x="275" y="3212"/>
                      <a:pt x="232" y="3486"/>
                      <a:pt x="190" y="3740"/>
                    </a:cubicBezTo>
                    <a:cubicBezTo>
                      <a:pt x="127" y="4247"/>
                      <a:pt x="63" y="4711"/>
                      <a:pt x="21" y="5113"/>
                    </a:cubicBezTo>
                    <a:cubicBezTo>
                      <a:pt x="21" y="5197"/>
                      <a:pt x="0" y="5261"/>
                      <a:pt x="0" y="5324"/>
                    </a:cubicBezTo>
                    <a:cubicBezTo>
                      <a:pt x="2155" y="5261"/>
                      <a:pt x="4563" y="5113"/>
                      <a:pt x="7055" y="4796"/>
                    </a:cubicBezTo>
                    <a:cubicBezTo>
                      <a:pt x="6232" y="4606"/>
                      <a:pt x="5175" y="4247"/>
                      <a:pt x="5028" y="3465"/>
                    </a:cubicBezTo>
                    <a:cubicBezTo>
                      <a:pt x="5006" y="3296"/>
                      <a:pt x="5006" y="3127"/>
                      <a:pt x="5070" y="2958"/>
                    </a:cubicBezTo>
                    <a:cubicBezTo>
                      <a:pt x="5091" y="2895"/>
                      <a:pt x="5112" y="2853"/>
                      <a:pt x="5133" y="2789"/>
                    </a:cubicBezTo>
                    <a:cubicBezTo>
                      <a:pt x="5872" y="1205"/>
                      <a:pt x="10604" y="1163"/>
                      <a:pt x="13836" y="1"/>
                    </a:cubicBezTo>
                    <a:close/>
                  </a:path>
                </a:pathLst>
              </a:custGeom>
              <a:solidFill>
                <a:srgbClr val="710E35">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9"/>
              <p:cNvSpPr/>
              <p:nvPr/>
            </p:nvSpPr>
            <p:spPr>
              <a:xfrm>
                <a:off x="880037" y="2756642"/>
                <a:ext cx="432351" cy="1127964"/>
              </a:xfrm>
              <a:custGeom>
                <a:rect b="b" l="l" r="r" t="t"/>
                <a:pathLst>
                  <a:path extrusionOk="0" h="30039" w="11514">
                    <a:moveTo>
                      <a:pt x="3212" y="0"/>
                    </a:moveTo>
                    <a:lnTo>
                      <a:pt x="3212" y="0"/>
                    </a:lnTo>
                    <a:cubicBezTo>
                      <a:pt x="3212" y="0"/>
                      <a:pt x="3000" y="360"/>
                      <a:pt x="2705" y="1078"/>
                    </a:cubicBezTo>
                    <a:cubicBezTo>
                      <a:pt x="1902" y="2979"/>
                      <a:pt x="402" y="7457"/>
                      <a:pt x="233" y="14512"/>
                    </a:cubicBezTo>
                    <a:cubicBezTo>
                      <a:pt x="1" y="25434"/>
                      <a:pt x="1881" y="30039"/>
                      <a:pt x="1881" y="30039"/>
                    </a:cubicBezTo>
                    <a:cubicBezTo>
                      <a:pt x="3867" y="28792"/>
                      <a:pt x="5409" y="27018"/>
                      <a:pt x="6592" y="25011"/>
                    </a:cubicBezTo>
                    <a:cubicBezTo>
                      <a:pt x="9148" y="20638"/>
                      <a:pt x="9971" y="15210"/>
                      <a:pt x="9971" y="11978"/>
                    </a:cubicBezTo>
                    <a:cubicBezTo>
                      <a:pt x="9971" y="7225"/>
                      <a:pt x="11513" y="4542"/>
                      <a:pt x="11513" y="4542"/>
                    </a:cubicBezTo>
                    <a:cubicBezTo>
                      <a:pt x="11513" y="4542"/>
                      <a:pt x="8810" y="4310"/>
                      <a:pt x="5831" y="3232"/>
                    </a:cubicBezTo>
                    <a:cubicBezTo>
                      <a:pt x="2832" y="2134"/>
                      <a:pt x="3212" y="1"/>
                      <a:pt x="3212"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9"/>
              <p:cNvSpPr/>
              <p:nvPr/>
            </p:nvSpPr>
            <p:spPr>
              <a:xfrm>
                <a:off x="880037" y="2797082"/>
                <a:ext cx="278471" cy="1087523"/>
              </a:xfrm>
              <a:custGeom>
                <a:rect b="b" l="l" r="r" t="t"/>
                <a:pathLst>
                  <a:path extrusionOk="0" h="28962" w="7416">
                    <a:moveTo>
                      <a:pt x="2705" y="1"/>
                    </a:moveTo>
                    <a:cubicBezTo>
                      <a:pt x="1902" y="1902"/>
                      <a:pt x="402" y="6380"/>
                      <a:pt x="233" y="13435"/>
                    </a:cubicBezTo>
                    <a:cubicBezTo>
                      <a:pt x="1" y="24357"/>
                      <a:pt x="1881" y="28962"/>
                      <a:pt x="1881" y="28962"/>
                    </a:cubicBezTo>
                    <a:cubicBezTo>
                      <a:pt x="3867" y="27715"/>
                      <a:pt x="5409" y="25941"/>
                      <a:pt x="6592" y="23934"/>
                    </a:cubicBezTo>
                    <a:cubicBezTo>
                      <a:pt x="7035" y="22202"/>
                      <a:pt x="7331" y="18463"/>
                      <a:pt x="7077" y="17090"/>
                    </a:cubicBezTo>
                    <a:cubicBezTo>
                      <a:pt x="6782" y="15506"/>
                      <a:pt x="5937" y="17386"/>
                      <a:pt x="5345" y="14365"/>
                    </a:cubicBezTo>
                    <a:cubicBezTo>
                      <a:pt x="4733" y="11344"/>
                      <a:pt x="5387" y="4563"/>
                      <a:pt x="7415" y="3000"/>
                    </a:cubicBezTo>
                    <a:cubicBezTo>
                      <a:pt x="7415" y="3000"/>
                      <a:pt x="6063" y="2789"/>
                      <a:pt x="4775" y="1754"/>
                    </a:cubicBezTo>
                    <a:cubicBezTo>
                      <a:pt x="4036" y="1162"/>
                      <a:pt x="3233" y="465"/>
                      <a:pt x="2705" y="1"/>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9"/>
              <p:cNvSpPr/>
              <p:nvPr/>
            </p:nvSpPr>
            <p:spPr>
              <a:xfrm>
                <a:off x="926861" y="2697165"/>
                <a:ext cx="406929" cy="1214405"/>
              </a:xfrm>
              <a:custGeom>
                <a:rect b="b" l="l" r="r" t="t"/>
                <a:pathLst>
                  <a:path extrusionOk="0" h="32341" w="10837">
                    <a:moveTo>
                      <a:pt x="1817" y="0"/>
                    </a:moveTo>
                    <a:lnTo>
                      <a:pt x="1310" y="1965"/>
                    </a:lnTo>
                    <a:cubicBezTo>
                      <a:pt x="1225" y="1965"/>
                      <a:pt x="359" y="5239"/>
                      <a:pt x="9105" y="6696"/>
                    </a:cubicBezTo>
                    <a:cubicBezTo>
                      <a:pt x="9105" y="6696"/>
                      <a:pt x="8048" y="8809"/>
                      <a:pt x="8091" y="13266"/>
                    </a:cubicBezTo>
                    <a:cubicBezTo>
                      <a:pt x="8154" y="17702"/>
                      <a:pt x="6211" y="27841"/>
                      <a:pt x="0" y="31116"/>
                    </a:cubicBezTo>
                    <a:lnTo>
                      <a:pt x="507" y="32341"/>
                    </a:lnTo>
                    <a:cubicBezTo>
                      <a:pt x="507" y="32341"/>
                      <a:pt x="7203" y="29721"/>
                      <a:pt x="8513" y="21483"/>
                    </a:cubicBezTo>
                    <a:cubicBezTo>
                      <a:pt x="9823" y="13266"/>
                      <a:pt x="8217" y="10646"/>
                      <a:pt x="10837" y="6189"/>
                    </a:cubicBezTo>
                    <a:lnTo>
                      <a:pt x="9865" y="5323"/>
                    </a:lnTo>
                    <a:cubicBezTo>
                      <a:pt x="9865" y="5323"/>
                      <a:pt x="9685" y="5334"/>
                      <a:pt x="9379" y="5334"/>
                    </a:cubicBezTo>
                    <a:cubicBezTo>
                      <a:pt x="7620" y="5334"/>
                      <a:pt x="1691" y="4966"/>
                      <a:pt x="181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9"/>
              <p:cNvSpPr/>
              <p:nvPr/>
            </p:nvSpPr>
            <p:spPr>
              <a:xfrm>
                <a:off x="1628800" y="2904172"/>
                <a:ext cx="222146" cy="925044"/>
              </a:xfrm>
              <a:custGeom>
                <a:rect b="b" l="l" r="r" t="t"/>
                <a:pathLst>
                  <a:path extrusionOk="0" h="24635" w="5916">
                    <a:moveTo>
                      <a:pt x="1" y="0"/>
                    </a:moveTo>
                    <a:lnTo>
                      <a:pt x="1" y="0"/>
                    </a:lnTo>
                    <a:cubicBezTo>
                      <a:pt x="106" y="127"/>
                      <a:pt x="191" y="275"/>
                      <a:pt x="254" y="423"/>
                    </a:cubicBezTo>
                    <a:cubicBezTo>
                      <a:pt x="1416" y="2831"/>
                      <a:pt x="529" y="7880"/>
                      <a:pt x="1712" y="11217"/>
                    </a:cubicBezTo>
                    <a:cubicBezTo>
                      <a:pt x="2966" y="14729"/>
                      <a:pt x="3993" y="24634"/>
                      <a:pt x="4075" y="24634"/>
                    </a:cubicBezTo>
                    <a:cubicBezTo>
                      <a:pt x="4076" y="24634"/>
                      <a:pt x="4077" y="24633"/>
                      <a:pt x="4078" y="24631"/>
                    </a:cubicBezTo>
                    <a:cubicBezTo>
                      <a:pt x="4226" y="24314"/>
                      <a:pt x="4331" y="23955"/>
                      <a:pt x="4437" y="23554"/>
                    </a:cubicBezTo>
                    <a:cubicBezTo>
                      <a:pt x="5113" y="20976"/>
                      <a:pt x="5028" y="17090"/>
                      <a:pt x="4078" y="13477"/>
                    </a:cubicBezTo>
                    <a:cubicBezTo>
                      <a:pt x="3000" y="9337"/>
                      <a:pt x="2768" y="7436"/>
                      <a:pt x="4078" y="4373"/>
                    </a:cubicBezTo>
                    <a:cubicBezTo>
                      <a:pt x="5366" y="1416"/>
                      <a:pt x="5894" y="803"/>
                      <a:pt x="5916" y="761"/>
                    </a:cubicBezTo>
                    <a:lnTo>
                      <a:pt x="5916" y="761"/>
                    </a:lnTo>
                    <a:cubicBezTo>
                      <a:pt x="5259" y="991"/>
                      <a:pt x="4588" y="1088"/>
                      <a:pt x="3952" y="1088"/>
                    </a:cubicBezTo>
                    <a:cubicBezTo>
                      <a:pt x="3831" y="1088"/>
                      <a:pt x="3710" y="1084"/>
                      <a:pt x="3592" y="1078"/>
                    </a:cubicBezTo>
                    <a:cubicBezTo>
                      <a:pt x="2219" y="993"/>
                      <a:pt x="1057" y="528"/>
                      <a:pt x="466" y="233"/>
                    </a:cubicBezTo>
                    <a:cubicBezTo>
                      <a:pt x="170" y="106"/>
                      <a:pt x="1" y="0"/>
                      <a:pt x="1"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9"/>
              <p:cNvSpPr/>
              <p:nvPr/>
            </p:nvSpPr>
            <p:spPr>
              <a:xfrm>
                <a:off x="1638337" y="2902031"/>
                <a:ext cx="159475" cy="927185"/>
              </a:xfrm>
              <a:custGeom>
                <a:rect b="b" l="l" r="r" t="t"/>
                <a:pathLst>
                  <a:path extrusionOk="0" h="24692" w="4247">
                    <a:moveTo>
                      <a:pt x="1074" y="0"/>
                    </a:moveTo>
                    <a:cubicBezTo>
                      <a:pt x="776" y="0"/>
                      <a:pt x="474" y="80"/>
                      <a:pt x="212" y="290"/>
                    </a:cubicBezTo>
                    <a:cubicBezTo>
                      <a:pt x="127" y="353"/>
                      <a:pt x="64" y="416"/>
                      <a:pt x="0" y="480"/>
                    </a:cubicBezTo>
                    <a:cubicBezTo>
                      <a:pt x="1162" y="2888"/>
                      <a:pt x="275" y="7937"/>
                      <a:pt x="1458" y="11274"/>
                    </a:cubicBezTo>
                    <a:cubicBezTo>
                      <a:pt x="2712" y="14786"/>
                      <a:pt x="3739" y="24691"/>
                      <a:pt x="3821" y="24691"/>
                    </a:cubicBezTo>
                    <a:cubicBezTo>
                      <a:pt x="3822" y="24691"/>
                      <a:pt x="3823" y="24690"/>
                      <a:pt x="3824" y="24688"/>
                    </a:cubicBezTo>
                    <a:cubicBezTo>
                      <a:pt x="3972" y="24371"/>
                      <a:pt x="4077" y="24012"/>
                      <a:pt x="4183" y="23611"/>
                    </a:cubicBezTo>
                    <a:cubicBezTo>
                      <a:pt x="4246" y="21287"/>
                      <a:pt x="3993" y="17041"/>
                      <a:pt x="2852" y="13661"/>
                    </a:cubicBezTo>
                    <a:cubicBezTo>
                      <a:pt x="1204" y="8845"/>
                      <a:pt x="2007" y="3712"/>
                      <a:pt x="3338" y="1135"/>
                    </a:cubicBezTo>
                    <a:cubicBezTo>
                      <a:pt x="3359" y="1092"/>
                      <a:pt x="3380" y="1050"/>
                      <a:pt x="3401" y="1008"/>
                    </a:cubicBezTo>
                    <a:cubicBezTo>
                      <a:pt x="3401" y="1008"/>
                      <a:pt x="2239" y="247"/>
                      <a:pt x="1606" y="78"/>
                    </a:cubicBezTo>
                    <a:cubicBezTo>
                      <a:pt x="1437" y="30"/>
                      <a:pt x="1257" y="0"/>
                      <a:pt x="1074" y="0"/>
                    </a:cubicBezTo>
                    <a:close/>
                  </a:path>
                </a:pathLst>
              </a:custGeom>
              <a:solidFill>
                <a:srgbClr val="003D57">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9"/>
              <p:cNvSpPr/>
              <p:nvPr/>
            </p:nvSpPr>
            <p:spPr>
              <a:xfrm>
                <a:off x="1550285" y="2852504"/>
                <a:ext cx="385526" cy="1026692"/>
              </a:xfrm>
              <a:custGeom>
                <a:rect b="b" l="l" r="r" t="t"/>
                <a:pathLst>
                  <a:path extrusionOk="0" h="27342" w="10267">
                    <a:moveTo>
                      <a:pt x="1852" y="1"/>
                    </a:moveTo>
                    <a:cubicBezTo>
                      <a:pt x="1533" y="1"/>
                      <a:pt x="1243" y="149"/>
                      <a:pt x="951" y="531"/>
                    </a:cubicBezTo>
                    <a:cubicBezTo>
                      <a:pt x="1" y="1757"/>
                      <a:pt x="1838" y="1186"/>
                      <a:pt x="1669" y="5327"/>
                    </a:cubicBezTo>
                    <a:cubicBezTo>
                      <a:pt x="1523" y="9454"/>
                      <a:pt x="4972" y="27341"/>
                      <a:pt x="5667" y="27341"/>
                    </a:cubicBezTo>
                    <a:cubicBezTo>
                      <a:pt x="5672" y="27341"/>
                      <a:pt x="5678" y="27340"/>
                      <a:pt x="5683" y="27338"/>
                    </a:cubicBezTo>
                    <a:cubicBezTo>
                      <a:pt x="6338" y="27042"/>
                      <a:pt x="6338" y="25880"/>
                      <a:pt x="6338" y="25880"/>
                    </a:cubicBezTo>
                    <a:cubicBezTo>
                      <a:pt x="6338" y="25880"/>
                      <a:pt x="6338" y="25796"/>
                      <a:pt x="6317" y="25648"/>
                    </a:cubicBezTo>
                    <a:cubicBezTo>
                      <a:pt x="6169" y="24296"/>
                      <a:pt x="5429" y="17050"/>
                      <a:pt x="4373" y="13565"/>
                    </a:cubicBezTo>
                    <a:cubicBezTo>
                      <a:pt x="3211" y="9699"/>
                      <a:pt x="3211" y="7439"/>
                      <a:pt x="3211" y="5474"/>
                    </a:cubicBezTo>
                    <a:cubicBezTo>
                      <a:pt x="3211" y="3510"/>
                      <a:pt x="2768" y="2348"/>
                      <a:pt x="2768" y="2348"/>
                    </a:cubicBezTo>
                    <a:lnTo>
                      <a:pt x="2768" y="2348"/>
                    </a:lnTo>
                    <a:cubicBezTo>
                      <a:pt x="2768" y="2348"/>
                      <a:pt x="3970" y="2970"/>
                      <a:pt x="5570" y="2970"/>
                    </a:cubicBezTo>
                    <a:cubicBezTo>
                      <a:pt x="6234" y="2970"/>
                      <a:pt x="6967" y="2863"/>
                      <a:pt x="7711" y="2559"/>
                    </a:cubicBezTo>
                    <a:cubicBezTo>
                      <a:pt x="10267" y="1545"/>
                      <a:pt x="6781" y="1989"/>
                      <a:pt x="4817" y="1250"/>
                    </a:cubicBezTo>
                    <a:cubicBezTo>
                      <a:pt x="3441" y="752"/>
                      <a:pt x="2572" y="1"/>
                      <a:pt x="185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9"/>
              <p:cNvSpPr/>
              <p:nvPr/>
            </p:nvSpPr>
            <p:spPr>
              <a:xfrm>
                <a:off x="903055" y="3728295"/>
                <a:ext cx="237992" cy="345610"/>
              </a:xfrm>
              <a:custGeom>
                <a:rect b="b" l="l" r="r" t="t"/>
                <a:pathLst>
                  <a:path extrusionOk="0" h="9204" w="6338">
                    <a:moveTo>
                      <a:pt x="2873" y="0"/>
                    </a:moveTo>
                    <a:lnTo>
                      <a:pt x="1564" y="444"/>
                    </a:lnTo>
                    <a:lnTo>
                      <a:pt x="2092" y="3000"/>
                    </a:lnTo>
                    <a:cubicBezTo>
                      <a:pt x="2218" y="3549"/>
                      <a:pt x="1986" y="4119"/>
                      <a:pt x="1521" y="4436"/>
                    </a:cubicBezTo>
                    <a:cubicBezTo>
                      <a:pt x="824" y="4922"/>
                      <a:pt x="0" y="5830"/>
                      <a:pt x="402" y="7288"/>
                    </a:cubicBezTo>
                    <a:cubicBezTo>
                      <a:pt x="790" y="8664"/>
                      <a:pt x="1844" y="9203"/>
                      <a:pt x="2930" y="9203"/>
                    </a:cubicBezTo>
                    <a:cubicBezTo>
                      <a:pt x="3677" y="9203"/>
                      <a:pt x="4438" y="8948"/>
                      <a:pt x="5007" y="8534"/>
                    </a:cubicBezTo>
                    <a:cubicBezTo>
                      <a:pt x="5070" y="8471"/>
                      <a:pt x="5134" y="8408"/>
                      <a:pt x="5197" y="8344"/>
                    </a:cubicBezTo>
                    <a:cubicBezTo>
                      <a:pt x="6338" y="7267"/>
                      <a:pt x="6063" y="5113"/>
                      <a:pt x="6063" y="5112"/>
                    </a:cubicBezTo>
                    <a:lnTo>
                      <a:pt x="6063" y="5112"/>
                    </a:lnTo>
                    <a:cubicBezTo>
                      <a:pt x="6063" y="5113"/>
                      <a:pt x="5704" y="7668"/>
                      <a:pt x="3613" y="7943"/>
                    </a:cubicBezTo>
                    <a:cubicBezTo>
                      <a:pt x="3542" y="7953"/>
                      <a:pt x="3473" y="7957"/>
                      <a:pt x="3405" y="7957"/>
                    </a:cubicBezTo>
                    <a:cubicBezTo>
                      <a:pt x="1997" y="7957"/>
                      <a:pt x="1294" y="5937"/>
                      <a:pt x="3148" y="5070"/>
                    </a:cubicBezTo>
                    <a:cubicBezTo>
                      <a:pt x="3634" y="4859"/>
                      <a:pt x="3803" y="4246"/>
                      <a:pt x="3697" y="3739"/>
                    </a:cubicBezTo>
                    <a:lnTo>
                      <a:pt x="3169" y="1352"/>
                    </a:lnTo>
                    <a:lnTo>
                      <a:pt x="2873" y="0"/>
                    </a:lnTo>
                    <a:close/>
                  </a:path>
                </a:pathLst>
              </a:custGeom>
              <a:solidFill>
                <a:srgbClr val="C6C7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9"/>
              <p:cNvSpPr/>
              <p:nvPr/>
            </p:nvSpPr>
            <p:spPr>
              <a:xfrm>
                <a:off x="903055" y="3728295"/>
                <a:ext cx="195147" cy="345610"/>
              </a:xfrm>
              <a:custGeom>
                <a:rect b="b" l="l" r="r" t="t"/>
                <a:pathLst>
                  <a:path extrusionOk="0" h="9204" w="5197">
                    <a:moveTo>
                      <a:pt x="2873" y="0"/>
                    </a:moveTo>
                    <a:lnTo>
                      <a:pt x="1564" y="444"/>
                    </a:lnTo>
                    <a:lnTo>
                      <a:pt x="2092" y="3000"/>
                    </a:lnTo>
                    <a:cubicBezTo>
                      <a:pt x="2218" y="3549"/>
                      <a:pt x="1986" y="4119"/>
                      <a:pt x="1521" y="4436"/>
                    </a:cubicBezTo>
                    <a:cubicBezTo>
                      <a:pt x="824" y="4922"/>
                      <a:pt x="0" y="5830"/>
                      <a:pt x="402" y="7288"/>
                    </a:cubicBezTo>
                    <a:cubicBezTo>
                      <a:pt x="790" y="8664"/>
                      <a:pt x="1844" y="9203"/>
                      <a:pt x="2930" y="9203"/>
                    </a:cubicBezTo>
                    <a:cubicBezTo>
                      <a:pt x="3677" y="9203"/>
                      <a:pt x="4438" y="8948"/>
                      <a:pt x="5007" y="8534"/>
                    </a:cubicBezTo>
                    <a:cubicBezTo>
                      <a:pt x="5070" y="8471"/>
                      <a:pt x="5134" y="8408"/>
                      <a:pt x="5197" y="8344"/>
                    </a:cubicBezTo>
                    <a:lnTo>
                      <a:pt x="5197" y="8344"/>
                    </a:lnTo>
                    <a:cubicBezTo>
                      <a:pt x="4739" y="8603"/>
                      <a:pt x="4018" y="8918"/>
                      <a:pt x="3353" y="8918"/>
                    </a:cubicBezTo>
                    <a:cubicBezTo>
                      <a:pt x="3313" y="8918"/>
                      <a:pt x="3272" y="8917"/>
                      <a:pt x="3232" y="8915"/>
                    </a:cubicBezTo>
                    <a:cubicBezTo>
                      <a:pt x="2092" y="8872"/>
                      <a:pt x="1205" y="8112"/>
                      <a:pt x="1205" y="6633"/>
                    </a:cubicBezTo>
                    <a:cubicBezTo>
                      <a:pt x="1205" y="5154"/>
                      <a:pt x="2472" y="4647"/>
                      <a:pt x="2852" y="3824"/>
                    </a:cubicBezTo>
                    <a:cubicBezTo>
                      <a:pt x="3232" y="3021"/>
                      <a:pt x="2430" y="1753"/>
                      <a:pt x="2430" y="1753"/>
                    </a:cubicBezTo>
                    <a:cubicBezTo>
                      <a:pt x="2430" y="1753"/>
                      <a:pt x="2789" y="1500"/>
                      <a:pt x="3169" y="1352"/>
                    </a:cubicBezTo>
                    <a:lnTo>
                      <a:pt x="2873" y="0"/>
                    </a:ln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9"/>
              <p:cNvSpPr/>
              <p:nvPr/>
            </p:nvSpPr>
            <p:spPr>
              <a:xfrm>
                <a:off x="795177" y="2912996"/>
                <a:ext cx="255453" cy="666625"/>
              </a:xfrm>
              <a:custGeom>
                <a:rect b="b" l="l" r="r" t="t"/>
                <a:pathLst>
                  <a:path extrusionOk="0" h="17753" w="6803">
                    <a:moveTo>
                      <a:pt x="4937" y="0"/>
                    </a:moveTo>
                    <a:cubicBezTo>
                      <a:pt x="3964" y="0"/>
                      <a:pt x="2453" y="905"/>
                      <a:pt x="1247" y="5321"/>
                    </a:cubicBezTo>
                    <a:cubicBezTo>
                      <a:pt x="212" y="9060"/>
                      <a:pt x="1" y="14383"/>
                      <a:pt x="296" y="16643"/>
                    </a:cubicBezTo>
                    <a:cubicBezTo>
                      <a:pt x="360" y="17277"/>
                      <a:pt x="486" y="17679"/>
                      <a:pt x="655" y="17721"/>
                    </a:cubicBezTo>
                    <a:cubicBezTo>
                      <a:pt x="765" y="17743"/>
                      <a:pt x="963" y="17753"/>
                      <a:pt x="1221" y="17753"/>
                    </a:cubicBezTo>
                    <a:cubicBezTo>
                      <a:pt x="2704" y="17753"/>
                      <a:pt x="6189" y="17413"/>
                      <a:pt x="6549" y="16981"/>
                    </a:cubicBezTo>
                    <a:cubicBezTo>
                      <a:pt x="6781" y="16728"/>
                      <a:pt x="6803" y="16369"/>
                      <a:pt x="6697" y="15524"/>
                    </a:cubicBezTo>
                    <a:cubicBezTo>
                      <a:pt x="6655" y="15228"/>
                      <a:pt x="6612" y="14848"/>
                      <a:pt x="6549" y="14383"/>
                    </a:cubicBezTo>
                    <a:cubicBezTo>
                      <a:pt x="6422" y="13538"/>
                      <a:pt x="6274" y="12398"/>
                      <a:pt x="6084" y="10855"/>
                    </a:cubicBezTo>
                    <a:cubicBezTo>
                      <a:pt x="5662" y="7243"/>
                      <a:pt x="6380" y="2913"/>
                      <a:pt x="5936" y="991"/>
                    </a:cubicBezTo>
                    <a:cubicBezTo>
                      <a:pt x="5810" y="420"/>
                      <a:pt x="5577" y="61"/>
                      <a:pt x="5176" y="19"/>
                    </a:cubicBezTo>
                    <a:cubicBezTo>
                      <a:pt x="5101" y="7"/>
                      <a:pt x="5021" y="0"/>
                      <a:pt x="4937"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9"/>
              <p:cNvSpPr/>
              <p:nvPr/>
            </p:nvSpPr>
            <p:spPr>
              <a:xfrm>
                <a:off x="795177" y="2912996"/>
                <a:ext cx="275279" cy="640190"/>
              </a:xfrm>
              <a:custGeom>
                <a:rect b="b" l="l" r="r" t="t"/>
                <a:pathLst>
                  <a:path extrusionOk="0" h="17049" w="7331">
                    <a:moveTo>
                      <a:pt x="4937" y="0"/>
                    </a:moveTo>
                    <a:cubicBezTo>
                      <a:pt x="3964" y="0"/>
                      <a:pt x="2453" y="905"/>
                      <a:pt x="1247" y="5321"/>
                    </a:cubicBezTo>
                    <a:cubicBezTo>
                      <a:pt x="212" y="9060"/>
                      <a:pt x="1" y="14383"/>
                      <a:pt x="296" y="16643"/>
                    </a:cubicBezTo>
                    <a:cubicBezTo>
                      <a:pt x="993" y="16897"/>
                      <a:pt x="1796" y="17003"/>
                      <a:pt x="2409" y="17045"/>
                    </a:cubicBezTo>
                    <a:cubicBezTo>
                      <a:pt x="2443" y="17047"/>
                      <a:pt x="2479" y="17048"/>
                      <a:pt x="2516" y="17048"/>
                    </a:cubicBezTo>
                    <a:cubicBezTo>
                      <a:pt x="3492" y="17048"/>
                      <a:pt x="5721" y="16276"/>
                      <a:pt x="6697" y="15524"/>
                    </a:cubicBezTo>
                    <a:cubicBezTo>
                      <a:pt x="7140" y="15207"/>
                      <a:pt x="7331" y="14869"/>
                      <a:pt x="7035" y="14637"/>
                    </a:cubicBezTo>
                    <a:cubicBezTo>
                      <a:pt x="6908" y="14531"/>
                      <a:pt x="6739" y="14447"/>
                      <a:pt x="6549" y="14383"/>
                    </a:cubicBezTo>
                    <a:cubicBezTo>
                      <a:pt x="6148" y="14258"/>
                      <a:pt x="5629" y="14215"/>
                      <a:pt x="5106" y="14215"/>
                    </a:cubicBezTo>
                    <a:cubicBezTo>
                      <a:pt x="3950" y="14215"/>
                      <a:pt x="2768" y="14425"/>
                      <a:pt x="2768" y="14425"/>
                    </a:cubicBezTo>
                    <a:cubicBezTo>
                      <a:pt x="2768" y="14425"/>
                      <a:pt x="2324" y="13707"/>
                      <a:pt x="2641" y="9630"/>
                    </a:cubicBezTo>
                    <a:cubicBezTo>
                      <a:pt x="2895" y="5997"/>
                      <a:pt x="4521" y="1371"/>
                      <a:pt x="5936" y="991"/>
                    </a:cubicBezTo>
                    <a:cubicBezTo>
                      <a:pt x="5810" y="420"/>
                      <a:pt x="5577" y="61"/>
                      <a:pt x="5176" y="19"/>
                    </a:cubicBezTo>
                    <a:cubicBezTo>
                      <a:pt x="5101" y="7"/>
                      <a:pt x="5021" y="0"/>
                      <a:pt x="4937" y="0"/>
                    </a:cubicBezTo>
                    <a:close/>
                  </a:path>
                </a:pathLst>
              </a:custGeom>
              <a:solidFill>
                <a:srgbClr val="200F20">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9"/>
              <p:cNvSpPr/>
              <p:nvPr/>
            </p:nvSpPr>
            <p:spPr>
              <a:xfrm>
                <a:off x="745988" y="3453174"/>
                <a:ext cx="384775" cy="329501"/>
              </a:xfrm>
              <a:custGeom>
                <a:rect b="b" l="l" r="r" t="t"/>
                <a:pathLst>
                  <a:path extrusionOk="0" h="8775" w="10247">
                    <a:moveTo>
                      <a:pt x="8059" y="0"/>
                    </a:moveTo>
                    <a:cubicBezTo>
                      <a:pt x="6880" y="0"/>
                      <a:pt x="5692" y="140"/>
                      <a:pt x="4606" y="335"/>
                    </a:cubicBezTo>
                    <a:cubicBezTo>
                      <a:pt x="2684" y="694"/>
                      <a:pt x="1057" y="1243"/>
                      <a:pt x="339" y="1497"/>
                    </a:cubicBezTo>
                    <a:cubicBezTo>
                      <a:pt x="107" y="1581"/>
                      <a:pt x="1" y="1835"/>
                      <a:pt x="64" y="2046"/>
                    </a:cubicBezTo>
                    <a:cubicBezTo>
                      <a:pt x="1226" y="5173"/>
                      <a:pt x="2832" y="7306"/>
                      <a:pt x="3634" y="8236"/>
                    </a:cubicBezTo>
                    <a:cubicBezTo>
                      <a:pt x="3914" y="8571"/>
                      <a:pt x="4325" y="8775"/>
                      <a:pt x="4765" y="8775"/>
                    </a:cubicBezTo>
                    <a:cubicBezTo>
                      <a:pt x="4825" y="8775"/>
                      <a:pt x="4884" y="8771"/>
                      <a:pt x="4944" y="8764"/>
                    </a:cubicBezTo>
                    <a:cubicBezTo>
                      <a:pt x="6000" y="8637"/>
                      <a:pt x="7458" y="8214"/>
                      <a:pt x="8324" y="7940"/>
                    </a:cubicBezTo>
                    <a:cubicBezTo>
                      <a:pt x="8831" y="7792"/>
                      <a:pt x="9211" y="7391"/>
                      <a:pt x="9338" y="6905"/>
                    </a:cubicBezTo>
                    <a:cubicBezTo>
                      <a:pt x="9380" y="6799"/>
                      <a:pt x="9401" y="6715"/>
                      <a:pt x="9422" y="6630"/>
                    </a:cubicBezTo>
                    <a:cubicBezTo>
                      <a:pt x="10056" y="4180"/>
                      <a:pt x="10204" y="1539"/>
                      <a:pt x="10225" y="568"/>
                    </a:cubicBezTo>
                    <a:cubicBezTo>
                      <a:pt x="10246" y="356"/>
                      <a:pt x="10077" y="166"/>
                      <a:pt x="9866" y="124"/>
                    </a:cubicBezTo>
                    <a:cubicBezTo>
                      <a:pt x="9276" y="38"/>
                      <a:pt x="8669" y="0"/>
                      <a:pt x="8059"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9"/>
              <p:cNvSpPr/>
              <p:nvPr/>
            </p:nvSpPr>
            <p:spPr>
              <a:xfrm>
                <a:off x="745988" y="3465753"/>
                <a:ext cx="353834" cy="316922"/>
              </a:xfrm>
              <a:custGeom>
                <a:rect b="b" l="l" r="r" t="t"/>
                <a:pathLst>
                  <a:path extrusionOk="0" h="8440" w="9423">
                    <a:moveTo>
                      <a:pt x="4606" y="0"/>
                    </a:moveTo>
                    <a:lnTo>
                      <a:pt x="4606" y="0"/>
                    </a:lnTo>
                    <a:cubicBezTo>
                      <a:pt x="2684" y="359"/>
                      <a:pt x="1057" y="908"/>
                      <a:pt x="339" y="1162"/>
                    </a:cubicBezTo>
                    <a:cubicBezTo>
                      <a:pt x="107" y="1246"/>
                      <a:pt x="1" y="1500"/>
                      <a:pt x="64" y="1711"/>
                    </a:cubicBezTo>
                    <a:cubicBezTo>
                      <a:pt x="1226" y="4838"/>
                      <a:pt x="2832" y="6971"/>
                      <a:pt x="3634" y="7901"/>
                    </a:cubicBezTo>
                    <a:cubicBezTo>
                      <a:pt x="3914" y="8236"/>
                      <a:pt x="4325" y="8440"/>
                      <a:pt x="4765" y="8440"/>
                    </a:cubicBezTo>
                    <a:cubicBezTo>
                      <a:pt x="4825" y="8440"/>
                      <a:pt x="4884" y="8436"/>
                      <a:pt x="4944" y="8429"/>
                    </a:cubicBezTo>
                    <a:cubicBezTo>
                      <a:pt x="6000" y="8302"/>
                      <a:pt x="7458" y="7879"/>
                      <a:pt x="8324" y="7605"/>
                    </a:cubicBezTo>
                    <a:cubicBezTo>
                      <a:pt x="8831" y="7457"/>
                      <a:pt x="9211" y="7056"/>
                      <a:pt x="9338" y="6570"/>
                    </a:cubicBezTo>
                    <a:cubicBezTo>
                      <a:pt x="9380" y="6464"/>
                      <a:pt x="9401" y="6380"/>
                      <a:pt x="9422" y="6295"/>
                    </a:cubicBezTo>
                    <a:cubicBezTo>
                      <a:pt x="9401" y="6295"/>
                      <a:pt x="9401" y="6316"/>
                      <a:pt x="9380" y="6316"/>
                    </a:cubicBezTo>
                    <a:cubicBezTo>
                      <a:pt x="8965" y="6660"/>
                      <a:pt x="8178" y="6830"/>
                      <a:pt x="7396" y="6830"/>
                    </a:cubicBezTo>
                    <a:cubicBezTo>
                      <a:pt x="6544" y="6830"/>
                      <a:pt x="5698" y="6628"/>
                      <a:pt x="5345" y="6232"/>
                    </a:cubicBezTo>
                    <a:cubicBezTo>
                      <a:pt x="4754" y="5577"/>
                      <a:pt x="3592" y="1331"/>
                      <a:pt x="4606"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2" name="Google Shape;792;p19"/>
            <p:cNvGrpSpPr/>
            <p:nvPr/>
          </p:nvGrpSpPr>
          <p:grpSpPr>
            <a:xfrm>
              <a:off x="1308663" y="2295681"/>
              <a:ext cx="119551" cy="132204"/>
              <a:chOff x="3208438" y="2718781"/>
              <a:chExt cx="119551" cy="132204"/>
            </a:xfrm>
          </p:grpSpPr>
          <p:sp>
            <p:nvSpPr>
              <p:cNvPr id="793" name="Google Shape;793;p19"/>
              <p:cNvSpPr/>
              <p:nvPr/>
            </p:nvSpPr>
            <p:spPr>
              <a:xfrm>
                <a:off x="3208438" y="2718781"/>
                <a:ext cx="119551" cy="132204"/>
              </a:xfrm>
              <a:custGeom>
                <a:rect b="b" l="l" r="r" t="t"/>
                <a:pathLst>
                  <a:path extrusionOk="0" h="3469" w="3137">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75955">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9"/>
              <p:cNvSpPr/>
              <p:nvPr/>
            </p:nvSpPr>
            <p:spPr>
              <a:xfrm>
                <a:off x="3208438" y="2718781"/>
                <a:ext cx="110671" cy="132204"/>
              </a:xfrm>
              <a:custGeom>
                <a:rect b="b" l="l" r="r" t="t"/>
                <a:pathLst>
                  <a:path extrusionOk="0" h="3469" w="2904">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E75955">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20"/>
          <p:cNvSpPr txBox="1"/>
          <p:nvPr>
            <p:ph idx="1" type="body"/>
          </p:nvPr>
        </p:nvSpPr>
        <p:spPr>
          <a:xfrm>
            <a:off x="285153" y="1644416"/>
            <a:ext cx="4858713" cy="24735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1000"/>
              </a:spcBef>
              <a:spcAft>
                <a:spcPts val="0"/>
              </a:spcAft>
              <a:buClr>
                <a:srgbClr val="000000"/>
              </a:buClr>
              <a:buSzPts val="2400"/>
              <a:buFont typeface="Arial"/>
              <a:buNone/>
            </a:pPr>
            <a:r>
              <a:rPr b="0" i="0" lang="el-GR" sz="2400" u="none" cap="none" strike="noStrike">
                <a:solidFill>
                  <a:srgbClr val="000000"/>
                </a:solidFill>
                <a:latin typeface="Arial"/>
                <a:ea typeface="Arial"/>
                <a:cs typeface="Arial"/>
                <a:sym typeface="Arial"/>
              </a:rPr>
              <a:t>Στο ψωμί με βάζεις, με ζυμώνεις με νερό </a:t>
            </a:r>
            <a:endParaRPr/>
          </a:p>
          <a:p>
            <a:pPr indent="0" lvl="0" marL="0" marR="0" rtl="0" algn="ctr">
              <a:lnSpc>
                <a:spcPct val="90000"/>
              </a:lnSpc>
              <a:spcBef>
                <a:spcPts val="1000"/>
              </a:spcBef>
              <a:spcAft>
                <a:spcPts val="0"/>
              </a:spcAft>
              <a:buClr>
                <a:srgbClr val="000000"/>
              </a:buClr>
              <a:buSzPts val="2400"/>
              <a:buFont typeface="Arial"/>
              <a:buNone/>
            </a:pPr>
            <a:r>
              <a:rPr b="0" i="0" lang="el-GR" sz="2400" u="none" cap="none" strike="noStrike">
                <a:solidFill>
                  <a:srgbClr val="000000"/>
                </a:solidFill>
                <a:latin typeface="Arial"/>
                <a:ea typeface="Arial"/>
                <a:cs typeface="Arial"/>
                <a:sym typeface="Arial"/>
              </a:rPr>
              <a:t>κι έτσι θα με κάνεις καρβελάκι λαχταριστό!</a:t>
            </a:r>
            <a:endParaRPr/>
          </a:p>
          <a:p>
            <a:pPr indent="0" lvl="0" marL="0" marR="0" rtl="0" algn="ctr">
              <a:lnSpc>
                <a:spcPct val="90000"/>
              </a:lnSpc>
              <a:spcBef>
                <a:spcPts val="1000"/>
              </a:spcBef>
              <a:spcAft>
                <a:spcPts val="0"/>
              </a:spcAft>
              <a:buClr>
                <a:srgbClr val="000000"/>
              </a:buClr>
              <a:buSzPts val="2400"/>
              <a:buFont typeface="Arial"/>
              <a:buNone/>
            </a:pPr>
            <a:r>
              <a:rPr b="0" i="0" lang="el-GR" sz="2400" u="none" cap="none" strike="noStrike">
                <a:solidFill>
                  <a:srgbClr val="000000"/>
                </a:solidFill>
                <a:latin typeface="Arial"/>
                <a:ea typeface="Arial"/>
                <a:cs typeface="Arial"/>
                <a:sym typeface="Arial"/>
              </a:rPr>
              <a:t>Τι είναι;</a:t>
            </a:r>
            <a:endParaRPr/>
          </a:p>
          <a:p>
            <a:pPr indent="0" lvl="0" marL="0" rtl="0" algn="l">
              <a:lnSpc>
                <a:spcPct val="115000"/>
              </a:lnSpc>
              <a:spcBef>
                <a:spcPts val="1600"/>
              </a:spcBef>
              <a:spcAft>
                <a:spcPts val="1600"/>
              </a:spcAft>
              <a:buSzPts val="1600"/>
              <a:buNone/>
            </a:pPr>
            <a:r>
              <a:t/>
            </a:r>
            <a:endParaRPr/>
          </a:p>
        </p:txBody>
      </p:sp>
      <p:sp>
        <p:nvSpPr>
          <p:cNvPr id="800" name="Google Shape;800;p20"/>
          <p:cNvSpPr/>
          <p:nvPr/>
        </p:nvSpPr>
        <p:spPr>
          <a:xfrm rot="-8256229">
            <a:off x="463544" y="4271819"/>
            <a:ext cx="429703" cy="442386"/>
          </a:xfrm>
          <a:custGeom>
            <a:rect b="b" l="l" r="r" t="t"/>
            <a:pathLst>
              <a:path extrusionOk="0" h="3767" w="3659">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1" name="Google Shape;801;p20"/>
          <p:cNvGrpSpPr/>
          <p:nvPr/>
        </p:nvGrpSpPr>
        <p:grpSpPr>
          <a:xfrm>
            <a:off x="2990643" y="3919730"/>
            <a:ext cx="1067006" cy="1031369"/>
            <a:chOff x="2990643" y="3919730"/>
            <a:chExt cx="1067006" cy="1031369"/>
          </a:xfrm>
        </p:grpSpPr>
        <p:sp>
          <p:nvSpPr>
            <p:cNvPr id="802" name="Google Shape;802;p20"/>
            <p:cNvSpPr/>
            <p:nvPr/>
          </p:nvSpPr>
          <p:spPr>
            <a:xfrm flipH="1" rot="3083972">
              <a:off x="3207397" y="4005624"/>
              <a:ext cx="633498" cy="859581"/>
            </a:xfrm>
            <a:custGeom>
              <a:rect b="b" l="l" r="r" t="t"/>
              <a:pathLst>
                <a:path extrusionOk="0" h="11813" w="8706">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0"/>
            <p:cNvSpPr/>
            <p:nvPr/>
          </p:nvSpPr>
          <p:spPr>
            <a:xfrm flipH="1" rot="3083972">
              <a:off x="3150477" y="4609785"/>
              <a:ext cx="415565" cy="160230"/>
            </a:xfrm>
            <a:custGeom>
              <a:rect b="b" l="l" r="r" t="t"/>
              <a:pathLst>
                <a:path extrusionOk="0" h="2202" w="5711">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4" name="Google Shape;804;p20"/>
          <p:cNvSpPr txBox="1"/>
          <p:nvPr>
            <p:ph type="title"/>
          </p:nvPr>
        </p:nvSpPr>
        <p:spPr>
          <a:xfrm>
            <a:off x="1595400" y="445025"/>
            <a:ext cx="5953200" cy="77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2os γρίφος</a:t>
            </a:r>
            <a:endParaRPr/>
          </a:p>
        </p:txBody>
      </p:sp>
      <p:grpSp>
        <p:nvGrpSpPr>
          <p:cNvPr id="805" name="Google Shape;805;p20"/>
          <p:cNvGrpSpPr/>
          <p:nvPr/>
        </p:nvGrpSpPr>
        <p:grpSpPr>
          <a:xfrm>
            <a:off x="7758663" y="211475"/>
            <a:ext cx="392111" cy="392100"/>
            <a:chOff x="7758663" y="211475"/>
            <a:chExt cx="392111" cy="392100"/>
          </a:xfrm>
        </p:grpSpPr>
        <p:grpSp>
          <p:nvGrpSpPr>
            <p:cNvPr id="806" name="Google Shape;806;p20"/>
            <p:cNvGrpSpPr/>
            <p:nvPr/>
          </p:nvGrpSpPr>
          <p:grpSpPr>
            <a:xfrm flipH="1">
              <a:off x="7770344" y="220550"/>
              <a:ext cx="380430" cy="373923"/>
              <a:chOff x="4932401" y="4252000"/>
              <a:chExt cx="380430" cy="373923"/>
            </a:xfrm>
          </p:grpSpPr>
          <p:sp>
            <p:nvSpPr>
              <p:cNvPr id="807" name="Google Shape;807;p20"/>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0"/>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9" name="Google Shape;809;p20">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0" name="Google Shape;810;p20"/>
          <p:cNvGrpSpPr/>
          <p:nvPr/>
        </p:nvGrpSpPr>
        <p:grpSpPr>
          <a:xfrm>
            <a:off x="8312201" y="211475"/>
            <a:ext cx="392112" cy="392100"/>
            <a:chOff x="8312201" y="211475"/>
            <a:chExt cx="392112" cy="392100"/>
          </a:xfrm>
        </p:grpSpPr>
        <p:grpSp>
          <p:nvGrpSpPr>
            <p:cNvPr id="811" name="Google Shape;811;p20"/>
            <p:cNvGrpSpPr/>
            <p:nvPr/>
          </p:nvGrpSpPr>
          <p:grpSpPr>
            <a:xfrm>
              <a:off x="8312201" y="220550"/>
              <a:ext cx="380430" cy="373923"/>
              <a:chOff x="4932401" y="4252000"/>
              <a:chExt cx="380430" cy="373923"/>
            </a:xfrm>
          </p:grpSpPr>
          <p:sp>
            <p:nvSpPr>
              <p:cNvPr id="812" name="Google Shape;812;p20"/>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0"/>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4" name="Google Shape;814;p20">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5" name="Google Shape;815;p20"/>
          <p:cNvGrpSpPr/>
          <p:nvPr/>
        </p:nvGrpSpPr>
        <p:grpSpPr>
          <a:xfrm>
            <a:off x="5562666" y="1562100"/>
            <a:ext cx="3240009" cy="3279056"/>
            <a:chOff x="5562666" y="1562100"/>
            <a:chExt cx="3240009" cy="3279056"/>
          </a:xfrm>
        </p:grpSpPr>
        <p:sp>
          <p:nvSpPr>
            <p:cNvPr id="816" name="Google Shape;816;p20"/>
            <p:cNvSpPr/>
            <p:nvPr/>
          </p:nvSpPr>
          <p:spPr>
            <a:xfrm>
              <a:off x="5734050" y="4593625"/>
              <a:ext cx="2725939" cy="247531"/>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0"/>
            <p:cNvSpPr/>
            <p:nvPr/>
          </p:nvSpPr>
          <p:spPr>
            <a:xfrm flipH="1">
              <a:off x="5984134" y="1725538"/>
              <a:ext cx="741583" cy="339598"/>
            </a:xfrm>
            <a:custGeom>
              <a:rect b="b" l="l" r="r" t="t"/>
              <a:pathLst>
                <a:path extrusionOk="0" h="6543" w="14288">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0"/>
            <p:cNvSpPr/>
            <p:nvPr/>
          </p:nvSpPr>
          <p:spPr>
            <a:xfrm flipH="1">
              <a:off x="7383775" y="1562100"/>
              <a:ext cx="495669" cy="226814"/>
            </a:xfrm>
            <a:custGeom>
              <a:rect b="b" l="l" r="r" t="t"/>
              <a:pathLst>
                <a:path extrusionOk="0" h="4370" w="955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0"/>
            <p:cNvSpPr/>
            <p:nvPr/>
          </p:nvSpPr>
          <p:spPr>
            <a:xfrm flipH="1">
              <a:off x="6420377" y="2254778"/>
              <a:ext cx="151451" cy="1926257"/>
            </a:xfrm>
            <a:custGeom>
              <a:rect b="b" l="l" r="r" t="t"/>
              <a:pathLst>
                <a:path extrusionOk="0" h="37113" w="2918">
                  <a:moveTo>
                    <a:pt x="929" y="1"/>
                  </a:moveTo>
                  <a:lnTo>
                    <a:pt x="0" y="203"/>
                  </a:lnTo>
                  <a:lnTo>
                    <a:pt x="1965" y="37112"/>
                  </a:lnTo>
                  <a:lnTo>
                    <a:pt x="2917" y="37101"/>
                  </a:lnTo>
                  <a:lnTo>
                    <a:pt x="929" y="1"/>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0"/>
            <p:cNvSpPr/>
            <p:nvPr/>
          </p:nvSpPr>
          <p:spPr>
            <a:xfrm flipH="1">
              <a:off x="6012522" y="2258515"/>
              <a:ext cx="963466" cy="1127841"/>
            </a:xfrm>
            <a:custGeom>
              <a:rect b="b" l="l" r="r" t="t"/>
              <a:pathLst>
                <a:path extrusionOk="0" h="21730" w="18563">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0"/>
            <p:cNvSpPr/>
            <p:nvPr/>
          </p:nvSpPr>
          <p:spPr>
            <a:xfrm flipH="1">
              <a:off x="7379464" y="1811123"/>
              <a:ext cx="813260" cy="2430490"/>
            </a:xfrm>
            <a:custGeom>
              <a:rect b="b" l="l" r="r" t="t"/>
              <a:pathLst>
                <a:path extrusionOk="0" h="46828" w="15669">
                  <a:moveTo>
                    <a:pt x="1119" y="0"/>
                  </a:moveTo>
                  <a:lnTo>
                    <a:pt x="0" y="214"/>
                  </a:lnTo>
                  <a:lnTo>
                    <a:pt x="14335" y="46780"/>
                  </a:lnTo>
                  <a:lnTo>
                    <a:pt x="15669" y="46827"/>
                  </a:lnTo>
                  <a:lnTo>
                    <a:pt x="1119" y="0"/>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0"/>
            <p:cNvSpPr/>
            <p:nvPr/>
          </p:nvSpPr>
          <p:spPr>
            <a:xfrm flipH="1">
              <a:off x="7101366" y="2144176"/>
              <a:ext cx="1442370" cy="1389845"/>
            </a:xfrm>
            <a:custGeom>
              <a:rect b="b" l="l" r="r" t="t"/>
              <a:pathLst>
                <a:path extrusionOk="0" h="26778" w="2779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0"/>
            <p:cNvSpPr/>
            <p:nvPr/>
          </p:nvSpPr>
          <p:spPr>
            <a:xfrm flipH="1">
              <a:off x="5831471" y="3526521"/>
              <a:ext cx="2460749" cy="1211352"/>
            </a:xfrm>
            <a:custGeom>
              <a:rect b="b" l="l" r="r" t="t"/>
              <a:pathLst>
                <a:path extrusionOk="0" h="23339" w="47411">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0"/>
            <p:cNvSpPr/>
            <p:nvPr/>
          </p:nvSpPr>
          <p:spPr>
            <a:xfrm flipH="1">
              <a:off x="5562666" y="3330644"/>
              <a:ext cx="2855624" cy="964089"/>
            </a:xfrm>
            <a:custGeom>
              <a:rect b="b" l="l" r="r" t="t"/>
              <a:pathLst>
                <a:path extrusionOk="0" h="18575" w="55019">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0"/>
            <p:cNvSpPr/>
            <p:nvPr/>
          </p:nvSpPr>
          <p:spPr>
            <a:xfrm flipH="1">
              <a:off x="6359847" y="3803986"/>
              <a:ext cx="1214934" cy="304097"/>
            </a:xfrm>
            <a:custGeom>
              <a:rect b="b" l="l" r="r" t="t"/>
              <a:pathLst>
                <a:path extrusionOk="0" h="5859" w="23408">
                  <a:moveTo>
                    <a:pt x="23408" y="1"/>
                  </a:moveTo>
                  <a:lnTo>
                    <a:pt x="0" y="5180"/>
                  </a:lnTo>
                  <a:lnTo>
                    <a:pt x="250" y="5859"/>
                  </a:lnTo>
                  <a:lnTo>
                    <a:pt x="22956" y="1215"/>
                  </a:lnTo>
                  <a:lnTo>
                    <a:pt x="2340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0"/>
            <p:cNvSpPr/>
            <p:nvPr/>
          </p:nvSpPr>
          <p:spPr>
            <a:xfrm flipH="1">
              <a:off x="7357207" y="4053632"/>
              <a:ext cx="73598" cy="161988"/>
            </a:xfrm>
            <a:custGeom>
              <a:rect b="b" l="l" r="r" t="t"/>
              <a:pathLst>
                <a:path extrusionOk="0" h="3121" w="1418">
                  <a:moveTo>
                    <a:pt x="941" y="1"/>
                  </a:moveTo>
                  <a:lnTo>
                    <a:pt x="0" y="358"/>
                  </a:lnTo>
                  <a:lnTo>
                    <a:pt x="584" y="3120"/>
                  </a:lnTo>
                  <a:lnTo>
                    <a:pt x="1417" y="2989"/>
                  </a:lnTo>
                  <a:lnTo>
                    <a:pt x="94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0"/>
            <p:cNvSpPr/>
            <p:nvPr/>
          </p:nvSpPr>
          <p:spPr>
            <a:xfrm flipH="1">
              <a:off x="7211362" y="4019637"/>
              <a:ext cx="72975" cy="161988"/>
            </a:xfrm>
            <a:custGeom>
              <a:rect b="b" l="l" r="r" t="t"/>
              <a:pathLst>
                <a:path extrusionOk="0" h="3121" w="1406">
                  <a:moveTo>
                    <a:pt x="941" y="1"/>
                  </a:moveTo>
                  <a:lnTo>
                    <a:pt x="0" y="358"/>
                  </a:lnTo>
                  <a:lnTo>
                    <a:pt x="572" y="3120"/>
                  </a:lnTo>
                  <a:lnTo>
                    <a:pt x="1405" y="2989"/>
                  </a:lnTo>
                  <a:lnTo>
                    <a:pt x="94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0"/>
            <p:cNvSpPr/>
            <p:nvPr/>
          </p:nvSpPr>
          <p:spPr>
            <a:xfrm flipH="1">
              <a:off x="7074809" y="3994309"/>
              <a:ext cx="72975" cy="161988"/>
            </a:xfrm>
            <a:custGeom>
              <a:rect b="b" l="l" r="r" t="t"/>
              <a:pathLst>
                <a:path extrusionOk="0" h="3121" w="1406">
                  <a:moveTo>
                    <a:pt x="941" y="1"/>
                  </a:moveTo>
                  <a:lnTo>
                    <a:pt x="0" y="358"/>
                  </a:lnTo>
                  <a:lnTo>
                    <a:pt x="572" y="3120"/>
                  </a:lnTo>
                  <a:lnTo>
                    <a:pt x="1405" y="2989"/>
                  </a:lnTo>
                  <a:lnTo>
                    <a:pt x="94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0"/>
            <p:cNvSpPr/>
            <p:nvPr/>
          </p:nvSpPr>
          <p:spPr>
            <a:xfrm flipH="1">
              <a:off x="6932078" y="3960936"/>
              <a:ext cx="72975" cy="161988"/>
            </a:xfrm>
            <a:custGeom>
              <a:rect b="b" l="l" r="r" t="t"/>
              <a:pathLst>
                <a:path extrusionOk="0" h="3121" w="1406">
                  <a:moveTo>
                    <a:pt x="941" y="1"/>
                  </a:moveTo>
                  <a:lnTo>
                    <a:pt x="1" y="358"/>
                  </a:lnTo>
                  <a:lnTo>
                    <a:pt x="572" y="3120"/>
                  </a:lnTo>
                  <a:lnTo>
                    <a:pt x="1406" y="2989"/>
                  </a:lnTo>
                  <a:lnTo>
                    <a:pt x="94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0"/>
            <p:cNvSpPr/>
            <p:nvPr/>
          </p:nvSpPr>
          <p:spPr>
            <a:xfrm flipH="1">
              <a:off x="6792410" y="3931300"/>
              <a:ext cx="73598" cy="161936"/>
            </a:xfrm>
            <a:custGeom>
              <a:rect b="b" l="l" r="r" t="t"/>
              <a:pathLst>
                <a:path extrusionOk="0" h="3120" w="1418">
                  <a:moveTo>
                    <a:pt x="941" y="0"/>
                  </a:moveTo>
                  <a:lnTo>
                    <a:pt x="1" y="358"/>
                  </a:lnTo>
                  <a:lnTo>
                    <a:pt x="584" y="3120"/>
                  </a:lnTo>
                  <a:lnTo>
                    <a:pt x="1418" y="2989"/>
                  </a:lnTo>
                  <a:lnTo>
                    <a:pt x="9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0"/>
            <p:cNvSpPr/>
            <p:nvPr/>
          </p:nvSpPr>
          <p:spPr>
            <a:xfrm flipH="1">
              <a:off x="6648435" y="3904727"/>
              <a:ext cx="73598" cy="162559"/>
            </a:xfrm>
            <a:custGeom>
              <a:rect b="b" l="l" r="r" t="t"/>
              <a:pathLst>
                <a:path extrusionOk="0" h="3132" w="1418">
                  <a:moveTo>
                    <a:pt x="941" y="0"/>
                  </a:moveTo>
                  <a:lnTo>
                    <a:pt x="1" y="369"/>
                  </a:lnTo>
                  <a:lnTo>
                    <a:pt x="572" y="3132"/>
                  </a:lnTo>
                  <a:lnTo>
                    <a:pt x="1418" y="3001"/>
                  </a:lnTo>
                  <a:lnTo>
                    <a:pt x="9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0"/>
            <p:cNvSpPr/>
            <p:nvPr/>
          </p:nvSpPr>
          <p:spPr>
            <a:xfrm flipH="1">
              <a:off x="6512452" y="3880022"/>
              <a:ext cx="72975" cy="161936"/>
            </a:xfrm>
            <a:custGeom>
              <a:rect b="b" l="l" r="r" t="t"/>
              <a:pathLst>
                <a:path extrusionOk="0" h="3120" w="1406">
                  <a:moveTo>
                    <a:pt x="941" y="0"/>
                  </a:moveTo>
                  <a:lnTo>
                    <a:pt x="0" y="357"/>
                  </a:lnTo>
                  <a:lnTo>
                    <a:pt x="572" y="3120"/>
                  </a:lnTo>
                  <a:lnTo>
                    <a:pt x="1405" y="2989"/>
                  </a:lnTo>
                  <a:lnTo>
                    <a:pt x="94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0"/>
            <p:cNvSpPr/>
            <p:nvPr/>
          </p:nvSpPr>
          <p:spPr>
            <a:xfrm flipH="1">
              <a:off x="7872592" y="3747777"/>
              <a:ext cx="93373" cy="186019"/>
            </a:xfrm>
            <a:custGeom>
              <a:rect b="b" l="l" r="r" t="t"/>
              <a:pathLst>
                <a:path extrusionOk="0" h="3584" w="1799">
                  <a:moveTo>
                    <a:pt x="1144" y="0"/>
                  </a:moveTo>
                  <a:lnTo>
                    <a:pt x="1" y="465"/>
                  </a:lnTo>
                  <a:lnTo>
                    <a:pt x="560" y="3584"/>
                  </a:lnTo>
                  <a:lnTo>
                    <a:pt x="1798" y="3251"/>
                  </a:lnTo>
                  <a:lnTo>
                    <a:pt x="114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0"/>
            <p:cNvSpPr/>
            <p:nvPr/>
          </p:nvSpPr>
          <p:spPr>
            <a:xfrm flipH="1">
              <a:off x="8240888" y="3805854"/>
              <a:ext cx="92750" cy="186070"/>
            </a:xfrm>
            <a:custGeom>
              <a:rect b="b" l="l" r="r" t="t"/>
              <a:pathLst>
                <a:path extrusionOk="0" h="3585" w="1787">
                  <a:moveTo>
                    <a:pt x="1131" y="0"/>
                  </a:moveTo>
                  <a:lnTo>
                    <a:pt x="0" y="465"/>
                  </a:lnTo>
                  <a:lnTo>
                    <a:pt x="560" y="3584"/>
                  </a:lnTo>
                  <a:lnTo>
                    <a:pt x="1786" y="3251"/>
                  </a:lnTo>
                  <a:lnTo>
                    <a:pt x="11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0"/>
            <p:cNvSpPr/>
            <p:nvPr/>
          </p:nvSpPr>
          <p:spPr>
            <a:xfrm flipH="1">
              <a:off x="8064162" y="3778035"/>
              <a:ext cx="92750" cy="186070"/>
            </a:xfrm>
            <a:custGeom>
              <a:rect b="b" l="l" r="r" t="t"/>
              <a:pathLst>
                <a:path extrusionOk="0" h="3585" w="1787">
                  <a:moveTo>
                    <a:pt x="1132" y="1"/>
                  </a:moveTo>
                  <a:lnTo>
                    <a:pt x="1" y="465"/>
                  </a:lnTo>
                  <a:lnTo>
                    <a:pt x="560" y="3584"/>
                  </a:lnTo>
                  <a:lnTo>
                    <a:pt x="1787" y="3251"/>
                  </a:lnTo>
                  <a:lnTo>
                    <a:pt x="113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0"/>
            <p:cNvSpPr/>
            <p:nvPr/>
          </p:nvSpPr>
          <p:spPr>
            <a:xfrm flipH="1">
              <a:off x="7833037" y="3700806"/>
              <a:ext cx="550686" cy="150829"/>
            </a:xfrm>
            <a:custGeom>
              <a:rect b="b" l="l" r="r" t="t"/>
              <a:pathLst>
                <a:path extrusionOk="0" h="2906" w="10610">
                  <a:moveTo>
                    <a:pt x="10395" y="0"/>
                  </a:moveTo>
                  <a:lnTo>
                    <a:pt x="1" y="1858"/>
                  </a:lnTo>
                  <a:lnTo>
                    <a:pt x="96" y="2905"/>
                  </a:lnTo>
                  <a:lnTo>
                    <a:pt x="10609" y="1322"/>
                  </a:lnTo>
                  <a:lnTo>
                    <a:pt x="1039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0"/>
            <p:cNvSpPr/>
            <p:nvPr/>
          </p:nvSpPr>
          <p:spPr>
            <a:xfrm flipH="1">
              <a:off x="8087043" y="1848804"/>
              <a:ext cx="715632" cy="368819"/>
            </a:xfrm>
            <a:custGeom>
              <a:rect b="b" l="l" r="r" t="t"/>
              <a:pathLst>
                <a:path extrusionOk="0" h="7106" w="13788">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8" name="Google Shape;838;p20"/>
            <p:cNvGrpSpPr/>
            <p:nvPr/>
          </p:nvGrpSpPr>
          <p:grpSpPr>
            <a:xfrm>
              <a:off x="6381130" y="4163527"/>
              <a:ext cx="1564689" cy="432654"/>
              <a:chOff x="6379471" y="4160209"/>
              <a:chExt cx="1564689" cy="432654"/>
            </a:xfrm>
          </p:grpSpPr>
          <p:sp>
            <p:nvSpPr>
              <p:cNvPr id="839" name="Google Shape;839;p20"/>
              <p:cNvSpPr/>
              <p:nvPr/>
            </p:nvSpPr>
            <p:spPr>
              <a:xfrm flipH="1">
                <a:off x="7399706" y="4430512"/>
                <a:ext cx="176157" cy="162351"/>
              </a:xfrm>
              <a:custGeom>
                <a:rect b="b" l="l" r="r" t="t"/>
                <a:pathLst>
                  <a:path extrusionOk="0" h="3128" w="3394">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0"/>
              <p:cNvSpPr/>
              <p:nvPr/>
            </p:nvSpPr>
            <p:spPr>
              <a:xfrm flipH="1">
                <a:off x="7069091" y="4371189"/>
                <a:ext cx="175534" cy="162351"/>
              </a:xfrm>
              <a:custGeom>
                <a:rect b="b" l="l" r="r" t="t"/>
                <a:pathLst>
                  <a:path extrusionOk="0" h="3128" w="3382">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0"/>
              <p:cNvSpPr/>
              <p:nvPr/>
            </p:nvSpPr>
            <p:spPr>
              <a:xfrm flipH="1">
                <a:off x="6699550" y="4308751"/>
                <a:ext cx="175534" cy="161884"/>
              </a:xfrm>
              <a:custGeom>
                <a:rect b="b" l="l" r="r" t="t"/>
                <a:pathLst>
                  <a:path extrusionOk="0" h="3119" w="3382">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0"/>
              <p:cNvSpPr/>
              <p:nvPr/>
            </p:nvSpPr>
            <p:spPr>
              <a:xfrm flipH="1">
                <a:off x="6379471" y="4197526"/>
                <a:ext cx="175534" cy="162403"/>
              </a:xfrm>
              <a:custGeom>
                <a:rect b="b" l="l" r="r" t="t"/>
                <a:pathLst>
                  <a:path extrusionOk="0" h="3129" w="3382">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0"/>
              <p:cNvSpPr/>
              <p:nvPr/>
            </p:nvSpPr>
            <p:spPr>
              <a:xfrm flipH="1">
                <a:off x="7722276" y="4160209"/>
                <a:ext cx="221883" cy="283907"/>
              </a:xfrm>
              <a:custGeom>
                <a:rect b="b" l="l" r="r" t="t"/>
                <a:pathLst>
                  <a:path extrusionOk="0" h="5470" w="4275">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4" name="Google Shape;844;p20"/>
            <p:cNvSpPr/>
            <p:nvPr/>
          </p:nvSpPr>
          <p:spPr>
            <a:xfrm flipH="1">
              <a:off x="7393070" y="4420161"/>
              <a:ext cx="176157" cy="162351"/>
            </a:xfrm>
            <a:custGeom>
              <a:rect b="b" l="l" r="r" t="t"/>
              <a:pathLst>
                <a:path extrusionOk="0" h="3128" w="3394">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0"/>
            <p:cNvSpPr/>
            <p:nvPr/>
          </p:nvSpPr>
          <p:spPr>
            <a:xfrm flipH="1">
              <a:off x="7420267" y="4442634"/>
              <a:ext cx="124255" cy="114134"/>
            </a:xfrm>
            <a:custGeom>
              <a:rect b="b" l="l" r="r" t="t"/>
              <a:pathLst>
                <a:path extrusionOk="0" h="2199" w="2394">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0"/>
            <p:cNvSpPr/>
            <p:nvPr/>
          </p:nvSpPr>
          <p:spPr>
            <a:xfrm flipH="1">
              <a:off x="7062455" y="4360837"/>
              <a:ext cx="175534" cy="162351"/>
            </a:xfrm>
            <a:custGeom>
              <a:rect b="b" l="l" r="r" t="t"/>
              <a:pathLst>
                <a:path extrusionOk="0" h="3128" w="3382">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0"/>
            <p:cNvSpPr/>
            <p:nvPr/>
          </p:nvSpPr>
          <p:spPr>
            <a:xfrm flipH="1">
              <a:off x="7089652" y="4383518"/>
              <a:ext cx="123632" cy="113926"/>
            </a:xfrm>
            <a:custGeom>
              <a:rect b="b" l="l" r="r" t="t"/>
              <a:pathLst>
                <a:path extrusionOk="0" h="2195" w="2382">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0"/>
            <p:cNvSpPr/>
            <p:nvPr/>
          </p:nvSpPr>
          <p:spPr>
            <a:xfrm flipH="1">
              <a:off x="6692913" y="4298400"/>
              <a:ext cx="175534" cy="161884"/>
            </a:xfrm>
            <a:custGeom>
              <a:rect b="b" l="l" r="r" t="t"/>
              <a:pathLst>
                <a:path extrusionOk="0" h="3119" w="3382">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0"/>
            <p:cNvSpPr/>
            <p:nvPr/>
          </p:nvSpPr>
          <p:spPr>
            <a:xfrm flipH="1">
              <a:off x="6720111" y="4320925"/>
              <a:ext cx="123632" cy="113926"/>
            </a:xfrm>
            <a:custGeom>
              <a:rect b="b" l="l" r="r" t="t"/>
              <a:pathLst>
                <a:path extrusionOk="0" h="2195" w="2382">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0"/>
            <p:cNvSpPr/>
            <p:nvPr/>
          </p:nvSpPr>
          <p:spPr>
            <a:xfrm flipH="1">
              <a:off x="6372834" y="4187175"/>
              <a:ext cx="175534" cy="162403"/>
            </a:xfrm>
            <a:custGeom>
              <a:rect b="b" l="l" r="r" t="t"/>
              <a:pathLst>
                <a:path extrusionOk="0" h="3129" w="3382">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0"/>
            <p:cNvSpPr/>
            <p:nvPr/>
          </p:nvSpPr>
          <p:spPr>
            <a:xfrm flipH="1">
              <a:off x="6399409" y="4210167"/>
              <a:ext cx="124255" cy="113615"/>
            </a:xfrm>
            <a:custGeom>
              <a:rect b="b" l="l" r="r" t="t"/>
              <a:pathLst>
                <a:path extrusionOk="0" h="2189" w="2394">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0"/>
            <p:cNvSpPr/>
            <p:nvPr/>
          </p:nvSpPr>
          <p:spPr>
            <a:xfrm flipH="1">
              <a:off x="7715639" y="4149858"/>
              <a:ext cx="221883" cy="283907"/>
            </a:xfrm>
            <a:custGeom>
              <a:rect b="b" l="l" r="r" t="t"/>
              <a:pathLst>
                <a:path extrusionOk="0" h="5470" w="4275">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0"/>
            <p:cNvSpPr/>
            <p:nvPr/>
          </p:nvSpPr>
          <p:spPr>
            <a:xfrm flipH="1">
              <a:off x="7740345" y="4181570"/>
              <a:ext cx="170604" cy="218821"/>
            </a:xfrm>
            <a:custGeom>
              <a:rect b="b" l="l" r="r" t="t"/>
              <a:pathLst>
                <a:path extrusionOk="0" h="4216" w="3287">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0"/>
            <p:cNvSpPr/>
            <p:nvPr/>
          </p:nvSpPr>
          <p:spPr>
            <a:xfrm flipH="1">
              <a:off x="7734169" y="4284127"/>
              <a:ext cx="169358" cy="45155"/>
            </a:xfrm>
            <a:custGeom>
              <a:rect b="b" l="l" r="r" t="t"/>
              <a:pathLst>
                <a:path extrusionOk="0" h="870" w="3263">
                  <a:moveTo>
                    <a:pt x="3155" y="1"/>
                  </a:moveTo>
                  <a:lnTo>
                    <a:pt x="0" y="489"/>
                  </a:lnTo>
                  <a:lnTo>
                    <a:pt x="83" y="870"/>
                  </a:lnTo>
                  <a:lnTo>
                    <a:pt x="3262" y="632"/>
                  </a:lnTo>
                  <a:lnTo>
                    <a:pt x="315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0"/>
            <p:cNvSpPr/>
            <p:nvPr/>
          </p:nvSpPr>
          <p:spPr>
            <a:xfrm flipH="1">
              <a:off x="7812023" y="4171034"/>
              <a:ext cx="66176" cy="230551"/>
            </a:xfrm>
            <a:custGeom>
              <a:rect b="b" l="l" r="r" t="t"/>
              <a:pathLst>
                <a:path extrusionOk="0" h="4442" w="1275">
                  <a:moveTo>
                    <a:pt x="405" y="1"/>
                  </a:moveTo>
                  <a:lnTo>
                    <a:pt x="0" y="299"/>
                  </a:lnTo>
                  <a:lnTo>
                    <a:pt x="846" y="4442"/>
                  </a:lnTo>
                  <a:lnTo>
                    <a:pt x="1274" y="4394"/>
                  </a:lnTo>
                  <a:lnTo>
                    <a:pt x="40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0"/>
            <p:cNvSpPr/>
            <p:nvPr/>
          </p:nvSpPr>
          <p:spPr>
            <a:xfrm flipH="1">
              <a:off x="7766298" y="4164857"/>
              <a:ext cx="52577" cy="231797"/>
            </a:xfrm>
            <a:custGeom>
              <a:rect b="b" l="l" r="r" t="t"/>
              <a:pathLst>
                <a:path extrusionOk="0" h="4466" w="1013">
                  <a:moveTo>
                    <a:pt x="417" y="1"/>
                  </a:moveTo>
                  <a:lnTo>
                    <a:pt x="0" y="275"/>
                  </a:lnTo>
                  <a:lnTo>
                    <a:pt x="584" y="4466"/>
                  </a:lnTo>
                  <a:lnTo>
                    <a:pt x="1012" y="4442"/>
                  </a:lnTo>
                  <a:lnTo>
                    <a:pt x="41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7" name="Google Shape;857;p20"/>
            <p:cNvGrpSpPr/>
            <p:nvPr/>
          </p:nvGrpSpPr>
          <p:grpSpPr>
            <a:xfrm rot="399249">
              <a:off x="6303567" y="2542795"/>
              <a:ext cx="351617" cy="462617"/>
              <a:chOff x="6136556" y="2419856"/>
              <a:chExt cx="495669" cy="652144"/>
            </a:xfrm>
          </p:grpSpPr>
          <p:sp>
            <p:nvSpPr>
              <p:cNvPr id="858" name="Google Shape;858;p20"/>
              <p:cNvSpPr/>
              <p:nvPr/>
            </p:nvSpPr>
            <p:spPr>
              <a:xfrm>
                <a:off x="6159399" y="2419856"/>
                <a:ext cx="438294" cy="420516"/>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0"/>
              <p:cNvSpPr/>
              <p:nvPr/>
            </p:nvSpPr>
            <p:spPr>
              <a:xfrm>
                <a:off x="6234304" y="2535672"/>
                <a:ext cx="131222" cy="110508"/>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0"/>
              <p:cNvSpPr/>
              <p:nvPr/>
            </p:nvSpPr>
            <p:spPr>
              <a:xfrm>
                <a:off x="6412535" y="2535672"/>
                <a:ext cx="129629" cy="110508"/>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0"/>
              <p:cNvSpPr/>
              <p:nvPr/>
            </p:nvSpPr>
            <p:spPr>
              <a:xfrm>
                <a:off x="6146118" y="2755882"/>
                <a:ext cx="486107" cy="316118"/>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0"/>
              <p:cNvSpPr/>
              <p:nvPr/>
            </p:nvSpPr>
            <p:spPr>
              <a:xfrm>
                <a:off x="6136556" y="2755882"/>
                <a:ext cx="486107" cy="316118"/>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3" name="Google Shape;863;p20"/>
            <p:cNvGrpSpPr/>
            <p:nvPr/>
          </p:nvGrpSpPr>
          <p:grpSpPr>
            <a:xfrm rot="782354">
              <a:off x="7529938" y="2483383"/>
              <a:ext cx="505735" cy="665388"/>
              <a:chOff x="6136556" y="2419856"/>
              <a:chExt cx="495669" cy="652144"/>
            </a:xfrm>
          </p:grpSpPr>
          <p:sp>
            <p:nvSpPr>
              <p:cNvPr id="864" name="Google Shape;864;p20"/>
              <p:cNvSpPr/>
              <p:nvPr/>
            </p:nvSpPr>
            <p:spPr>
              <a:xfrm>
                <a:off x="6159399" y="2419856"/>
                <a:ext cx="438294" cy="420516"/>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0"/>
              <p:cNvSpPr/>
              <p:nvPr/>
            </p:nvSpPr>
            <p:spPr>
              <a:xfrm>
                <a:off x="6234304" y="2535672"/>
                <a:ext cx="131222" cy="110508"/>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0"/>
              <p:cNvSpPr/>
              <p:nvPr/>
            </p:nvSpPr>
            <p:spPr>
              <a:xfrm>
                <a:off x="6412535" y="2535672"/>
                <a:ext cx="129629" cy="110508"/>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0"/>
              <p:cNvSpPr/>
              <p:nvPr/>
            </p:nvSpPr>
            <p:spPr>
              <a:xfrm>
                <a:off x="6146118" y="2755882"/>
                <a:ext cx="486107" cy="316118"/>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0"/>
              <p:cNvSpPr/>
              <p:nvPr/>
            </p:nvSpPr>
            <p:spPr>
              <a:xfrm>
                <a:off x="6136556" y="2755882"/>
                <a:ext cx="486107" cy="316118"/>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21"/>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3os γρίφος</a:t>
            </a:r>
            <a:endParaRPr/>
          </a:p>
        </p:txBody>
      </p:sp>
      <p:sp>
        <p:nvSpPr>
          <p:cNvPr id="874" name="Google Shape;874;p21"/>
          <p:cNvSpPr txBox="1"/>
          <p:nvPr>
            <p:ph idx="1" type="body"/>
          </p:nvPr>
        </p:nvSpPr>
        <p:spPr>
          <a:xfrm>
            <a:off x="2354550" y="1762075"/>
            <a:ext cx="4434900" cy="1604624"/>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2000"/>
              <a:buNone/>
            </a:pPr>
            <a:r>
              <a:rPr lang="el-GR" sz="2000">
                <a:latin typeface="Arial"/>
                <a:ea typeface="Arial"/>
                <a:cs typeface="Arial"/>
                <a:sym typeface="Arial"/>
              </a:rPr>
              <a:t>Όταν την βάλεις σε γλυκό, </a:t>
            </a:r>
            <a:endParaRPr/>
          </a:p>
          <a:p>
            <a:pPr indent="0" lvl="0" marL="0" rtl="0" algn="ctr">
              <a:lnSpc>
                <a:spcPct val="115000"/>
              </a:lnSpc>
              <a:spcBef>
                <a:spcPts val="0"/>
              </a:spcBef>
              <a:spcAft>
                <a:spcPts val="0"/>
              </a:spcAft>
              <a:buSzPts val="2000"/>
              <a:buNone/>
            </a:pPr>
            <a:r>
              <a:rPr lang="el-GR" sz="2000">
                <a:latin typeface="Arial"/>
                <a:ea typeface="Arial"/>
                <a:cs typeface="Arial"/>
                <a:sym typeface="Arial"/>
              </a:rPr>
              <a:t>άρωμα δίνει ξεχωριστό, </a:t>
            </a:r>
            <a:endParaRPr/>
          </a:p>
          <a:p>
            <a:pPr indent="0" lvl="0" marL="0" rtl="0" algn="ctr">
              <a:lnSpc>
                <a:spcPct val="115000"/>
              </a:lnSpc>
              <a:spcBef>
                <a:spcPts val="0"/>
              </a:spcBef>
              <a:spcAft>
                <a:spcPts val="0"/>
              </a:spcAft>
              <a:buSzPts val="2000"/>
              <a:buNone/>
            </a:pPr>
            <a:r>
              <a:rPr lang="el-GR" sz="2000">
                <a:latin typeface="Arial"/>
                <a:ea typeface="Arial"/>
                <a:cs typeface="Arial"/>
                <a:sym typeface="Arial"/>
              </a:rPr>
              <a:t>το όνομα της </a:t>
            </a:r>
            <a:r>
              <a:rPr lang="el-GR">
                <a:latin typeface="Arial"/>
                <a:ea typeface="Arial"/>
                <a:cs typeface="Arial"/>
                <a:sym typeface="Arial"/>
              </a:rPr>
              <a:t>έ</a:t>
            </a:r>
            <a:r>
              <a:rPr lang="el-GR" sz="2000">
                <a:latin typeface="Arial"/>
                <a:ea typeface="Arial"/>
                <a:cs typeface="Arial"/>
                <a:sym typeface="Arial"/>
              </a:rPr>
              <a:t>χει δώσει</a:t>
            </a:r>
            <a:endParaRPr/>
          </a:p>
          <a:p>
            <a:pPr indent="0" lvl="0" marL="0" rtl="0" algn="ctr">
              <a:lnSpc>
                <a:spcPct val="115000"/>
              </a:lnSpc>
              <a:spcBef>
                <a:spcPts val="0"/>
              </a:spcBef>
              <a:spcAft>
                <a:spcPts val="0"/>
              </a:spcAft>
              <a:buSzPts val="2000"/>
              <a:buNone/>
            </a:pPr>
            <a:r>
              <a:rPr lang="el-GR" sz="2000">
                <a:latin typeface="Arial"/>
                <a:ea typeface="Arial"/>
                <a:cs typeface="Arial"/>
                <a:sym typeface="Arial"/>
              </a:rPr>
              <a:t>και σε φρούτο καλοκαιρινό! Τι είναι;</a:t>
            </a:r>
            <a:endParaRPr/>
          </a:p>
          <a:p>
            <a:pPr indent="0" lvl="0" marL="0" rtl="0" algn="ctr">
              <a:lnSpc>
                <a:spcPct val="115000"/>
              </a:lnSpc>
              <a:spcBef>
                <a:spcPts val="0"/>
              </a:spcBef>
              <a:spcAft>
                <a:spcPts val="1600"/>
              </a:spcAft>
              <a:buSzPts val="2000"/>
              <a:buNone/>
            </a:pPr>
            <a:r>
              <a:t/>
            </a:r>
            <a:endParaRPr/>
          </a:p>
        </p:txBody>
      </p:sp>
      <p:sp>
        <p:nvSpPr>
          <p:cNvPr id="875" name="Google Shape;875;p21"/>
          <p:cNvSpPr/>
          <p:nvPr/>
        </p:nvSpPr>
        <p:spPr>
          <a:xfrm>
            <a:off x="7224677" y="4307706"/>
            <a:ext cx="175519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1"/>
          <p:cNvSpPr txBox="1"/>
          <p:nvPr>
            <p:ph idx="2" type="body"/>
          </p:nvPr>
        </p:nvSpPr>
        <p:spPr>
          <a:xfrm>
            <a:off x="2354550" y="2847025"/>
            <a:ext cx="4434900" cy="705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4000"/>
              <a:buNone/>
            </a:pPr>
            <a:r>
              <a:rPr lang="el-GR"/>
              <a:t>_ _________</a:t>
            </a:r>
            <a:endParaRPr/>
          </a:p>
        </p:txBody>
      </p:sp>
      <p:grpSp>
        <p:nvGrpSpPr>
          <p:cNvPr id="877" name="Google Shape;877;p21"/>
          <p:cNvGrpSpPr/>
          <p:nvPr/>
        </p:nvGrpSpPr>
        <p:grpSpPr>
          <a:xfrm rot="-947677">
            <a:off x="1574147" y="699721"/>
            <a:ext cx="597952" cy="578874"/>
            <a:chOff x="-1241687" y="1182283"/>
            <a:chExt cx="720480" cy="684288"/>
          </a:xfrm>
        </p:grpSpPr>
        <p:sp>
          <p:nvSpPr>
            <p:cNvPr id="878" name="Google Shape;878;p21"/>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1"/>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0" name="Google Shape;880;p21"/>
          <p:cNvGrpSpPr/>
          <p:nvPr/>
        </p:nvGrpSpPr>
        <p:grpSpPr>
          <a:xfrm rot="-2700000">
            <a:off x="1150081" y="3185601"/>
            <a:ext cx="703184" cy="772523"/>
            <a:chOff x="6943641" y="462327"/>
            <a:chExt cx="691552" cy="759744"/>
          </a:xfrm>
        </p:grpSpPr>
        <p:sp>
          <p:nvSpPr>
            <p:cNvPr id="881" name="Google Shape;881;p21"/>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1"/>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3" name="Google Shape;883;p21"/>
            <p:cNvGrpSpPr/>
            <p:nvPr/>
          </p:nvGrpSpPr>
          <p:grpSpPr>
            <a:xfrm>
              <a:off x="6943641" y="462327"/>
              <a:ext cx="691552" cy="759744"/>
              <a:chOff x="7216391" y="426902"/>
              <a:chExt cx="691552" cy="759744"/>
            </a:xfrm>
          </p:grpSpPr>
          <p:sp>
            <p:nvSpPr>
              <p:cNvPr id="884" name="Google Shape;884;p21"/>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1"/>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1"/>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1"/>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88" name="Google Shape;888;p21"/>
          <p:cNvGrpSpPr/>
          <p:nvPr/>
        </p:nvGrpSpPr>
        <p:grpSpPr>
          <a:xfrm>
            <a:off x="6893922" y="1581173"/>
            <a:ext cx="2426347" cy="3221645"/>
            <a:chOff x="9498450" y="1349925"/>
            <a:chExt cx="2083953" cy="2767023"/>
          </a:xfrm>
        </p:grpSpPr>
        <p:sp>
          <p:nvSpPr>
            <p:cNvPr id="889" name="Google Shape;889;p21"/>
            <p:cNvSpPr/>
            <p:nvPr/>
          </p:nvSpPr>
          <p:spPr>
            <a:xfrm flipH="1">
              <a:off x="9718035" y="1592751"/>
              <a:ext cx="348265" cy="977657"/>
            </a:xfrm>
            <a:custGeom>
              <a:rect b="b" l="l" r="r" t="t"/>
              <a:pathLst>
                <a:path extrusionOk="0" h="29532" w="10520">
                  <a:moveTo>
                    <a:pt x="1312" y="1"/>
                  </a:moveTo>
                  <a:cubicBezTo>
                    <a:pt x="498" y="1"/>
                    <a:pt x="0" y="49"/>
                    <a:pt x="0" y="49"/>
                  </a:cubicBezTo>
                  <a:cubicBezTo>
                    <a:pt x="5218" y="7759"/>
                    <a:pt x="6527" y="29516"/>
                    <a:pt x="6527" y="29516"/>
                  </a:cubicBezTo>
                  <a:cubicBezTo>
                    <a:pt x="6691" y="29527"/>
                    <a:pt x="6846" y="29532"/>
                    <a:pt x="6991" y="29532"/>
                  </a:cubicBezTo>
                  <a:cubicBezTo>
                    <a:pt x="8010" y="29532"/>
                    <a:pt x="8576" y="29305"/>
                    <a:pt x="8576" y="29305"/>
                  </a:cubicBezTo>
                  <a:cubicBezTo>
                    <a:pt x="8661" y="28819"/>
                    <a:pt x="8745" y="28334"/>
                    <a:pt x="8809" y="27869"/>
                  </a:cubicBezTo>
                  <a:cubicBezTo>
                    <a:pt x="10520" y="17117"/>
                    <a:pt x="9928" y="8709"/>
                    <a:pt x="9400" y="4485"/>
                  </a:cubicBezTo>
                  <a:cubicBezTo>
                    <a:pt x="9147" y="2499"/>
                    <a:pt x="7668" y="872"/>
                    <a:pt x="5682" y="450"/>
                  </a:cubicBezTo>
                  <a:cubicBezTo>
                    <a:pt x="5429" y="386"/>
                    <a:pt x="5154" y="344"/>
                    <a:pt x="4901" y="302"/>
                  </a:cubicBezTo>
                  <a:cubicBezTo>
                    <a:pt x="3484" y="59"/>
                    <a:pt x="2207" y="1"/>
                    <a:pt x="1312" y="1"/>
                  </a:cubicBezTo>
                  <a:close/>
                </a:path>
              </a:pathLst>
            </a:custGeom>
            <a:solidFill>
              <a:srgbClr val="C6C7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1"/>
            <p:cNvSpPr/>
            <p:nvPr/>
          </p:nvSpPr>
          <p:spPr>
            <a:xfrm flipH="1">
              <a:off x="9774678" y="1592751"/>
              <a:ext cx="291622" cy="977657"/>
            </a:xfrm>
            <a:custGeom>
              <a:rect b="b" l="l" r="r" t="t"/>
              <a:pathLst>
                <a:path extrusionOk="0" h="29532" w="8809">
                  <a:moveTo>
                    <a:pt x="1312" y="1"/>
                  </a:moveTo>
                  <a:cubicBezTo>
                    <a:pt x="498" y="1"/>
                    <a:pt x="0" y="49"/>
                    <a:pt x="0" y="49"/>
                  </a:cubicBezTo>
                  <a:cubicBezTo>
                    <a:pt x="5218" y="7759"/>
                    <a:pt x="6527" y="29516"/>
                    <a:pt x="6527" y="29516"/>
                  </a:cubicBezTo>
                  <a:cubicBezTo>
                    <a:pt x="6691" y="29527"/>
                    <a:pt x="6846" y="29532"/>
                    <a:pt x="6991" y="29532"/>
                  </a:cubicBezTo>
                  <a:cubicBezTo>
                    <a:pt x="8010" y="29532"/>
                    <a:pt x="8576" y="29305"/>
                    <a:pt x="8576" y="29305"/>
                  </a:cubicBezTo>
                  <a:cubicBezTo>
                    <a:pt x="8661" y="28819"/>
                    <a:pt x="8745" y="28334"/>
                    <a:pt x="8809" y="27869"/>
                  </a:cubicBezTo>
                  <a:cubicBezTo>
                    <a:pt x="8661" y="27869"/>
                    <a:pt x="8492" y="27869"/>
                    <a:pt x="8323" y="27890"/>
                  </a:cubicBezTo>
                  <a:cubicBezTo>
                    <a:pt x="8281" y="27890"/>
                    <a:pt x="8237" y="27891"/>
                    <a:pt x="8193" y="27891"/>
                  </a:cubicBezTo>
                  <a:cubicBezTo>
                    <a:pt x="7995" y="27891"/>
                    <a:pt x="7789" y="27876"/>
                    <a:pt x="7668" y="27721"/>
                  </a:cubicBezTo>
                  <a:cubicBezTo>
                    <a:pt x="7605" y="27636"/>
                    <a:pt x="7562" y="27510"/>
                    <a:pt x="7562" y="27383"/>
                  </a:cubicBezTo>
                  <a:cubicBezTo>
                    <a:pt x="7753" y="18448"/>
                    <a:pt x="6527" y="8857"/>
                    <a:pt x="4859" y="2689"/>
                  </a:cubicBezTo>
                  <a:cubicBezTo>
                    <a:pt x="4753" y="2245"/>
                    <a:pt x="4478" y="1844"/>
                    <a:pt x="4457" y="1400"/>
                  </a:cubicBezTo>
                  <a:cubicBezTo>
                    <a:pt x="4436" y="851"/>
                    <a:pt x="4626" y="513"/>
                    <a:pt x="4901" y="302"/>
                  </a:cubicBezTo>
                  <a:cubicBezTo>
                    <a:pt x="3484" y="59"/>
                    <a:pt x="2207" y="1"/>
                    <a:pt x="1312" y="1"/>
                  </a:cubicBezTo>
                  <a:close/>
                </a:path>
              </a:pathLst>
            </a:custGeom>
            <a:solidFill>
              <a:srgbClr val="0E1131">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1"/>
            <p:cNvSpPr/>
            <p:nvPr/>
          </p:nvSpPr>
          <p:spPr>
            <a:xfrm flipH="1">
              <a:off x="9560686" y="2516020"/>
              <a:ext cx="656671" cy="463007"/>
            </a:xfrm>
            <a:custGeom>
              <a:rect b="b" l="l" r="r" t="t"/>
              <a:pathLst>
                <a:path extrusionOk="0" h="13986" w="19836">
                  <a:moveTo>
                    <a:pt x="0" y="1"/>
                  </a:moveTo>
                  <a:cubicBezTo>
                    <a:pt x="0" y="1"/>
                    <a:pt x="148" y="3064"/>
                    <a:pt x="2493" y="6085"/>
                  </a:cubicBezTo>
                  <a:cubicBezTo>
                    <a:pt x="4859" y="9105"/>
                    <a:pt x="4986" y="13985"/>
                    <a:pt x="4986" y="13985"/>
                  </a:cubicBezTo>
                  <a:cubicBezTo>
                    <a:pt x="14196" y="12126"/>
                    <a:pt x="19836" y="11851"/>
                    <a:pt x="17977" y="6085"/>
                  </a:cubicBezTo>
                  <a:cubicBezTo>
                    <a:pt x="17031" y="3151"/>
                    <a:pt x="17048" y="2382"/>
                    <a:pt x="16344" y="2382"/>
                  </a:cubicBezTo>
                  <a:cubicBezTo>
                    <a:pt x="15664" y="2382"/>
                    <a:pt x="14312" y="3099"/>
                    <a:pt x="10773" y="3275"/>
                  </a:cubicBezTo>
                  <a:cubicBezTo>
                    <a:pt x="10434" y="3292"/>
                    <a:pt x="10103" y="3300"/>
                    <a:pt x="9780" y="3300"/>
                  </a:cubicBezTo>
                  <a:cubicBezTo>
                    <a:pt x="3242" y="3300"/>
                    <a:pt x="1" y="1"/>
                    <a:pt x="0"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1"/>
            <p:cNvSpPr/>
            <p:nvPr/>
          </p:nvSpPr>
          <p:spPr>
            <a:xfrm flipH="1">
              <a:off x="9560686" y="2516020"/>
              <a:ext cx="656671" cy="463007"/>
            </a:xfrm>
            <a:custGeom>
              <a:rect b="b" l="l" r="r" t="t"/>
              <a:pathLst>
                <a:path extrusionOk="0" h="13986" w="19836">
                  <a:moveTo>
                    <a:pt x="0" y="1"/>
                  </a:moveTo>
                  <a:cubicBezTo>
                    <a:pt x="0" y="1"/>
                    <a:pt x="148" y="3064"/>
                    <a:pt x="2493" y="6085"/>
                  </a:cubicBezTo>
                  <a:cubicBezTo>
                    <a:pt x="4859" y="9105"/>
                    <a:pt x="4986" y="13985"/>
                    <a:pt x="4986" y="13985"/>
                  </a:cubicBezTo>
                  <a:cubicBezTo>
                    <a:pt x="14196" y="12126"/>
                    <a:pt x="19836" y="11851"/>
                    <a:pt x="17977" y="6085"/>
                  </a:cubicBezTo>
                  <a:cubicBezTo>
                    <a:pt x="17031" y="3151"/>
                    <a:pt x="17048" y="2382"/>
                    <a:pt x="16344" y="2382"/>
                  </a:cubicBezTo>
                  <a:cubicBezTo>
                    <a:pt x="15664" y="2382"/>
                    <a:pt x="14312" y="3099"/>
                    <a:pt x="10773" y="3275"/>
                  </a:cubicBezTo>
                  <a:cubicBezTo>
                    <a:pt x="10434" y="3292"/>
                    <a:pt x="10103" y="3300"/>
                    <a:pt x="9780" y="3300"/>
                  </a:cubicBezTo>
                  <a:cubicBezTo>
                    <a:pt x="3242" y="3300"/>
                    <a:pt x="1" y="1"/>
                    <a:pt x="0" y="1"/>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1"/>
            <p:cNvSpPr/>
            <p:nvPr/>
          </p:nvSpPr>
          <p:spPr>
            <a:xfrm flipH="1">
              <a:off x="9770474" y="2597855"/>
              <a:ext cx="91635" cy="329395"/>
            </a:xfrm>
            <a:custGeom>
              <a:rect b="b" l="l" r="r" t="t"/>
              <a:pathLst>
                <a:path extrusionOk="0" h="9950" w="2768">
                  <a:moveTo>
                    <a:pt x="2767" y="0"/>
                  </a:moveTo>
                  <a:lnTo>
                    <a:pt x="0" y="85"/>
                  </a:lnTo>
                  <a:lnTo>
                    <a:pt x="993" y="9950"/>
                  </a:lnTo>
                  <a:lnTo>
                    <a:pt x="2641" y="9781"/>
                  </a:lnTo>
                  <a:lnTo>
                    <a:pt x="2767" y="0"/>
                  </a:ln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1"/>
            <p:cNvSpPr/>
            <p:nvPr/>
          </p:nvSpPr>
          <p:spPr>
            <a:xfrm flipH="1">
              <a:off x="9604949" y="2587163"/>
              <a:ext cx="413813" cy="181349"/>
            </a:xfrm>
            <a:custGeom>
              <a:rect b="b" l="l" r="r" t="t"/>
              <a:pathLst>
                <a:path extrusionOk="0" h="5478" w="12500">
                  <a:moveTo>
                    <a:pt x="10252" y="1"/>
                  </a:moveTo>
                  <a:cubicBezTo>
                    <a:pt x="9942" y="1"/>
                    <a:pt x="9594" y="42"/>
                    <a:pt x="9211" y="133"/>
                  </a:cubicBezTo>
                  <a:cubicBezTo>
                    <a:pt x="8640" y="260"/>
                    <a:pt x="8006" y="492"/>
                    <a:pt x="7288" y="852"/>
                  </a:cubicBezTo>
                  <a:cubicBezTo>
                    <a:pt x="7288" y="852"/>
                    <a:pt x="7499" y="2013"/>
                    <a:pt x="7373" y="2330"/>
                  </a:cubicBezTo>
                  <a:cubicBezTo>
                    <a:pt x="6992" y="3196"/>
                    <a:pt x="3570" y="3302"/>
                    <a:pt x="1775" y="3936"/>
                  </a:cubicBezTo>
                  <a:cubicBezTo>
                    <a:pt x="0" y="4548"/>
                    <a:pt x="1564" y="5478"/>
                    <a:pt x="3169" y="5478"/>
                  </a:cubicBezTo>
                  <a:lnTo>
                    <a:pt x="3423" y="5478"/>
                  </a:lnTo>
                  <a:cubicBezTo>
                    <a:pt x="4204" y="5457"/>
                    <a:pt x="5260" y="5351"/>
                    <a:pt x="6401" y="5140"/>
                  </a:cubicBezTo>
                  <a:cubicBezTo>
                    <a:pt x="7626" y="4928"/>
                    <a:pt x="8957" y="4569"/>
                    <a:pt x="10098" y="4062"/>
                  </a:cubicBezTo>
                  <a:cubicBezTo>
                    <a:pt x="11112" y="3640"/>
                    <a:pt x="11745" y="2964"/>
                    <a:pt x="12020" y="2309"/>
                  </a:cubicBezTo>
                  <a:cubicBezTo>
                    <a:pt x="12499" y="1155"/>
                    <a:pt x="11889" y="1"/>
                    <a:pt x="10252" y="1"/>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1"/>
            <p:cNvSpPr/>
            <p:nvPr/>
          </p:nvSpPr>
          <p:spPr>
            <a:xfrm flipH="1">
              <a:off x="9589356" y="2654531"/>
              <a:ext cx="402126" cy="171318"/>
            </a:xfrm>
            <a:custGeom>
              <a:rect b="b" l="l" r="r" t="t"/>
              <a:pathLst>
                <a:path extrusionOk="0" h="5175" w="12147">
                  <a:moveTo>
                    <a:pt x="9960" y="1"/>
                  </a:moveTo>
                  <a:cubicBezTo>
                    <a:pt x="9275" y="1"/>
                    <a:pt x="8414" y="185"/>
                    <a:pt x="7373" y="633"/>
                  </a:cubicBezTo>
                  <a:cubicBezTo>
                    <a:pt x="7267" y="697"/>
                    <a:pt x="7161" y="739"/>
                    <a:pt x="7035" y="802"/>
                  </a:cubicBezTo>
                  <a:cubicBezTo>
                    <a:pt x="7035" y="802"/>
                    <a:pt x="7035" y="823"/>
                    <a:pt x="7056" y="844"/>
                  </a:cubicBezTo>
                  <a:cubicBezTo>
                    <a:pt x="7077" y="1077"/>
                    <a:pt x="7225" y="1943"/>
                    <a:pt x="7098" y="2218"/>
                  </a:cubicBezTo>
                  <a:cubicBezTo>
                    <a:pt x="6971" y="2513"/>
                    <a:pt x="6380" y="2724"/>
                    <a:pt x="5598" y="2893"/>
                  </a:cubicBezTo>
                  <a:cubicBezTo>
                    <a:pt x="4690" y="3084"/>
                    <a:pt x="3570" y="3231"/>
                    <a:pt x="2599" y="3443"/>
                  </a:cubicBezTo>
                  <a:cubicBezTo>
                    <a:pt x="2197" y="3527"/>
                    <a:pt x="1838" y="3612"/>
                    <a:pt x="1521" y="3717"/>
                  </a:cubicBezTo>
                  <a:cubicBezTo>
                    <a:pt x="0" y="4224"/>
                    <a:pt x="909" y="4921"/>
                    <a:pt x="2197" y="5133"/>
                  </a:cubicBezTo>
                  <a:cubicBezTo>
                    <a:pt x="2408" y="5154"/>
                    <a:pt x="2662" y="5175"/>
                    <a:pt x="2915" y="5175"/>
                  </a:cubicBezTo>
                  <a:cubicBezTo>
                    <a:pt x="3612" y="5175"/>
                    <a:pt x="4584" y="5111"/>
                    <a:pt x="5640" y="4943"/>
                  </a:cubicBezTo>
                  <a:cubicBezTo>
                    <a:pt x="7013" y="4731"/>
                    <a:pt x="8534" y="4393"/>
                    <a:pt x="9844" y="3844"/>
                  </a:cubicBezTo>
                  <a:cubicBezTo>
                    <a:pt x="10647" y="3506"/>
                    <a:pt x="11217" y="3041"/>
                    <a:pt x="11555" y="2555"/>
                  </a:cubicBezTo>
                  <a:cubicBezTo>
                    <a:pt x="12147" y="1689"/>
                    <a:pt x="11999" y="739"/>
                    <a:pt x="11196" y="274"/>
                  </a:cubicBezTo>
                  <a:cubicBezTo>
                    <a:pt x="10881" y="103"/>
                    <a:pt x="10469" y="1"/>
                    <a:pt x="9960" y="1"/>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1"/>
            <p:cNvSpPr/>
            <p:nvPr/>
          </p:nvSpPr>
          <p:spPr>
            <a:xfrm flipH="1">
              <a:off x="9589357" y="2734911"/>
              <a:ext cx="350383" cy="148575"/>
            </a:xfrm>
            <a:custGeom>
              <a:rect b="b" l="l" r="r" t="t"/>
              <a:pathLst>
                <a:path extrusionOk="0" h="4488" w="10584">
                  <a:moveTo>
                    <a:pt x="9950" y="1"/>
                  </a:moveTo>
                  <a:cubicBezTo>
                    <a:pt x="9950" y="1"/>
                    <a:pt x="7668" y="1522"/>
                    <a:pt x="5535" y="1796"/>
                  </a:cubicBezTo>
                  <a:cubicBezTo>
                    <a:pt x="5049" y="1860"/>
                    <a:pt x="4521" y="1923"/>
                    <a:pt x="3972" y="2008"/>
                  </a:cubicBezTo>
                  <a:cubicBezTo>
                    <a:pt x="2704" y="2177"/>
                    <a:pt x="1374" y="2388"/>
                    <a:pt x="634" y="2705"/>
                  </a:cubicBezTo>
                  <a:cubicBezTo>
                    <a:pt x="233" y="2852"/>
                    <a:pt x="0" y="3043"/>
                    <a:pt x="0" y="3275"/>
                  </a:cubicBezTo>
                  <a:cubicBezTo>
                    <a:pt x="30" y="3785"/>
                    <a:pt x="1394" y="4488"/>
                    <a:pt x="3514" y="4488"/>
                  </a:cubicBezTo>
                  <a:cubicBezTo>
                    <a:pt x="4378" y="4488"/>
                    <a:pt x="5367" y="4371"/>
                    <a:pt x="6443" y="4078"/>
                  </a:cubicBezTo>
                  <a:cubicBezTo>
                    <a:pt x="10055" y="3106"/>
                    <a:pt x="10584" y="1648"/>
                    <a:pt x="9992" y="127"/>
                  </a:cubicBezTo>
                  <a:cubicBezTo>
                    <a:pt x="9971" y="85"/>
                    <a:pt x="9971" y="43"/>
                    <a:pt x="9950" y="1"/>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1"/>
            <p:cNvSpPr/>
            <p:nvPr/>
          </p:nvSpPr>
          <p:spPr>
            <a:xfrm flipH="1">
              <a:off x="9713831" y="2591566"/>
              <a:ext cx="304930" cy="291920"/>
            </a:xfrm>
            <a:custGeom>
              <a:rect b="b" l="l" r="r" t="t"/>
              <a:pathLst>
                <a:path extrusionOk="0" h="8818" w="9211">
                  <a:moveTo>
                    <a:pt x="9211" y="0"/>
                  </a:moveTo>
                  <a:lnTo>
                    <a:pt x="9211" y="0"/>
                  </a:lnTo>
                  <a:cubicBezTo>
                    <a:pt x="8640" y="127"/>
                    <a:pt x="8006" y="359"/>
                    <a:pt x="7288" y="719"/>
                  </a:cubicBezTo>
                  <a:cubicBezTo>
                    <a:pt x="7288" y="719"/>
                    <a:pt x="7499" y="1880"/>
                    <a:pt x="7373" y="2197"/>
                  </a:cubicBezTo>
                  <a:cubicBezTo>
                    <a:pt x="6992" y="3063"/>
                    <a:pt x="3570" y="3169"/>
                    <a:pt x="1775" y="3803"/>
                  </a:cubicBezTo>
                  <a:cubicBezTo>
                    <a:pt x="0" y="4415"/>
                    <a:pt x="1564" y="5345"/>
                    <a:pt x="3169" y="5345"/>
                  </a:cubicBezTo>
                  <a:lnTo>
                    <a:pt x="3423" y="5345"/>
                  </a:lnTo>
                  <a:cubicBezTo>
                    <a:pt x="3021" y="5429"/>
                    <a:pt x="2662" y="5514"/>
                    <a:pt x="2345" y="5619"/>
                  </a:cubicBezTo>
                  <a:cubicBezTo>
                    <a:pt x="824" y="6126"/>
                    <a:pt x="1733" y="6823"/>
                    <a:pt x="3021" y="7035"/>
                  </a:cubicBezTo>
                  <a:cubicBezTo>
                    <a:pt x="2620" y="7182"/>
                    <a:pt x="2387" y="7373"/>
                    <a:pt x="2387" y="7605"/>
                  </a:cubicBezTo>
                  <a:cubicBezTo>
                    <a:pt x="2417" y="8115"/>
                    <a:pt x="3781" y="8818"/>
                    <a:pt x="5901" y="8818"/>
                  </a:cubicBezTo>
                  <a:cubicBezTo>
                    <a:pt x="6765" y="8818"/>
                    <a:pt x="7754" y="8701"/>
                    <a:pt x="8830" y="8408"/>
                  </a:cubicBezTo>
                  <a:cubicBezTo>
                    <a:pt x="8197" y="8260"/>
                    <a:pt x="7521" y="8154"/>
                    <a:pt x="7035" y="7732"/>
                  </a:cubicBezTo>
                  <a:cubicBezTo>
                    <a:pt x="6760" y="7499"/>
                    <a:pt x="6570" y="7182"/>
                    <a:pt x="6464" y="6845"/>
                  </a:cubicBezTo>
                  <a:cubicBezTo>
                    <a:pt x="6422" y="6676"/>
                    <a:pt x="6380" y="6507"/>
                    <a:pt x="6359" y="6338"/>
                  </a:cubicBezTo>
                  <a:cubicBezTo>
                    <a:pt x="6317" y="5915"/>
                    <a:pt x="6338" y="5450"/>
                    <a:pt x="6401" y="5007"/>
                  </a:cubicBezTo>
                  <a:cubicBezTo>
                    <a:pt x="6401" y="4943"/>
                    <a:pt x="6401" y="4880"/>
                    <a:pt x="6422" y="4795"/>
                  </a:cubicBezTo>
                  <a:cubicBezTo>
                    <a:pt x="6422" y="4711"/>
                    <a:pt x="6443" y="4648"/>
                    <a:pt x="6443" y="4563"/>
                  </a:cubicBezTo>
                  <a:cubicBezTo>
                    <a:pt x="6528" y="4098"/>
                    <a:pt x="6612" y="3613"/>
                    <a:pt x="6950" y="3296"/>
                  </a:cubicBezTo>
                  <a:cubicBezTo>
                    <a:pt x="7183" y="3063"/>
                    <a:pt x="7499" y="2958"/>
                    <a:pt x="7774" y="2810"/>
                  </a:cubicBezTo>
                  <a:cubicBezTo>
                    <a:pt x="7816" y="2789"/>
                    <a:pt x="7837" y="2768"/>
                    <a:pt x="7880" y="2746"/>
                  </a:cubicBezTo>
                  <a:cubicBezTo>
                    <a:pt x="7985" y="2683"/>
                    <a:pt x="8112" y="2620"/>
                    <a:pt x="8197" y="2535"/>
                  </a:cubicBezTo>
                  <a:cubicBezTo>
                    <a:pt x="9063" y="1901"/>
                    <a:pt x="9189" y="972"/>
                    <a:pt x="9211" y="0"/>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1"/>
            <p:cNvSpPr/>
            <p:nvPr/>
          </p:nvSpPr>
          <p:spPr>
            <a:xfrm flipH="1">
              <a:off x="9749486" y="2917949"/>
              <a:ext cx="101434" cy="85080"/>
            </a:xfrm>
            <a:custGeom>
              <a:rect b="b" l="l" r="r" t="t"/>
              <a:pathLst>
                <a:path extrusionOk="0" h="2570" w="3064">
                  <a:moveTo>
                    <a:pt x="2360" y="1"/>
                  </a:moveTo>
                  <a:cubicBezTo>
                    <a:pt x="2334" y="1"/>
                    <a:pt x="2308" y="2"/>
                    <a:pt x="2282" y="6"/>
                  </a:cubicBezTo>
                  <a:lnTo>
                    <a:pt x="676" y="133"/>
                  </a:lnTo>
                  <a:cubicBezTo>
                    <a:pt x="296" y="154"/>
                    <a:pt x="0" y="471"/>
                    <a:pt x="21" y="851"/>
                  </a:cubicBezTo>
                  <a:cubicBezTo>
                    <a:pt x="41" y="1576"/>
                    <a:pt x="349" y="2570"/>
                    <a:pt x="1567" y="2570"/>
                  </a:cubicBezTo>
                  <a:cubicBezTo>
                    <a:pt x="1627" y="2570"/>
                    <a:pt x="1689" y="2567"/>
                    <a:pt x="1753" y="2562"/>
                  </a:cubicBezTo>
                  <a:cubicBezTo>
                    <a:pt x="1922" y="2541"/>
                    <a:pt x="2049" y="2520"/>
                    <a:pt x="2176" y="2478"/>
                  </a:cubicBezTo>
                  <a:cubicBezTo>
                    <a:pt x="2831" y="2245"/>
                    <a:pt x="3021" y="1675"/>
                    <a:pt x="3063" y="1126"/>
                  </a:cubicBezTo>
                  <a:cubicBezTo>
                    <a:pt x="3063" y="957"/>
                    <a:pt x="3063" y="788"/>
                    <a:pt x="3042" y="640"/>
                  </a:cubicBezTo>
                  <a:cubicBezTo>
                    <a:pt x="3042" y="619"/>
                    <a:pt x="3042" y="598"/>
                    <a:pt x="3042" y="577"/>
                  </a:cubicBezTo>
                  <a:cubicBezTo>
                    <a:pt x="3000" y="365"/>
                    <a:pt x="2873" y="196"/>
                    <a:pt x="2704" y="91"/>
                  </a:cubicBezTo>
                  <a:cubicBezTo>
                    <a:pt x="2600" y="39"/>
                    <a:pt x="2481" y="1"/>
                    <a:pt x="2360"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1"/>
            <p:cNvSpPr/>
            <p:nvPr/>
          </p:nvSpPr>
          <p:spPr>
            <a:xfrm flipH="1">
              <a:off x="9498450" y="2526315"/>
              <a:ext cx="497270" cy="433973"/>
            </a:xfrm>
            <a:custGeom>
              <a:rect b="b" l="l" r="r" t="t"/>
              <a:pathLst>
                <a:path extrusionOk="0" h="13109" w="15021">
                  <a:moveTo>
                    <a:pt x="583" y="0"/>
                  </a:moveTo>
                  <a:cubicBezTo>
                    <a:pt x="423" y="0"/>
                    <a:pt x="328" y="61"/>
                    <a:pt x="297" y="197"/>
                  </a:cubicBezTo>
                  <a:cubicBezTo>
                    <a:pt x="0" y="1365"/>
                    <a:pt x="2041" y="2644"/>
                    <a:pt x="4523" y="2644"/>
                  </a:cubicBezTo>
                  <a:cubicBezTo>
                    <a:pt x="4690" y="2644"/>
                    <a:pt x="4859" y="2638"/>
                    <a:pt x="5029" y="2626"/>
                  </a:cubicBezTo>
                  <a:cubicBezTo>
                    <a:pt x="7113" y="2481"/>
                    <a:pt x="8629" y="2002"/>
                    <a:pt x="9718" y="2002"/>
                  </a:cubicBezTo>
                  <a:cubicBezTo>
                    <a:pt x="10053" y="2002"/>
                    <a:pt x="10347" y="2047"/>
                    <a:pt x="10606" y="2161"/>
                  </a:cubicBezTo>
                  <a:cubicBezTo>
                    <a:pt x="11683" y="2626"/>
                    <a:pt x="12655" y="6112"/>
                    <a:pt x="11894" y="8858"/>
                  </a:cubicBezTo>
                  <a:cubicBezTo>
                    <a:pt x="11324" y="10991"/>
                    <a:pt x="8388" y="11709"/>
                    <a:pt x="7078" y="11921"/>
                  </a:cubicBezTo>
                  <a:cubicBezTo>
                    <a:pt x="6698" y="11984"/>
                    <a:pt x="6444" y="12005"/>
                    <a:pt x="6444" y="12005"/>
                  </a:cubicBezTo>
                  <a:lnTo>
                    <a:pt x="6444" y="13104"/>
                  </a:lnTo>
                  <a:cubicBezTo>
                    <a:pt x="6444" y="13104"/>
                    <a:pt x="6471" y="13109"/>
                    <a:pt x="6529" y="13109"/>
                  </a:cubicBezTo>
                  <a:cubicBezTo>
                    <a:pt x="6587" y="13109"/>
                    <a:pt x="6677" y="13104"/>
                    <a:pt x="6803" y="13083"/>
                  </a:cubicBezTo>
                  <a:cubicBezTo>
                    <a:pt x="6951" y="13040"/>
                    <a:pt x="7163" y="13019"/>
                    <a:pt x="7437" y="12956"/>
                  </a:cubicBezTo>
                  <a:cubicBezTo>
                    <a:pt x="8155" y="12787"/>
                    <a:pt x="9338" y="12470"/>
                    <a:pt x="11218" y="11836"/>
                  </a:cubicBezTo>
                  <a:cubicBezTo>
                    <a:pt x="15021" y="10527"/>
                    <a:pt x="15021" y="6006"/>
                    <a:pt x="13795" y="3006"/>
                  </a:cubicBezTo>
                  <a:cubicBezTo>
                    <a:pt x="12956" y="985"/>
                    <a:pt x="11368" y="546"/>
                    <a:pt x="9309" y="546"/>
                  </a:cubicBezTo>
                  <a:cubicBezTo>
                    <a:pt x="8313" y="546"/>
                    <a:pt x="7207" y="649"/>
                    <a:pt x="6022" y="725"/>
                  </a:cubicBezTo>
                  <a:cubicBezTo>
                    <a:pt x="5760" y="742"/>
                    <a:pt x="5506" y="749"/>
                    <a:pt x="5261" y="749"/>
                  </a:cubicBezTo>
                  <a:cubicBezTo>
                    <a:pt x="3042" y="749"/>
                    <a:pt x="1546" y="123"/>
                    <a:pt x="804" y="28"/>
                  </a:cubicBezTo>
                  <a:cubicBezTo>
                    <a:pt x="720" y="10"/>
                    <a:pt x="647" y="0"/>
                    <a:pt x="583"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1"/>
            <p:cNvSpPr/>
            <p:nvPr/>
          </p:nvSpPr>
          <p:spPr>
            <a:xfrm flipH="1">
              <a:off x="9498450" y="2527209"/>
              <a:ext cx="470654" cy="472773"/>
            </a:xfrm>
            <a:custGeom>
              <a:rect b="b" l="l" r="r" t="t"/>
              <a:pathLst>
                <a:path extrusionOk="0" h="14281" w="14217">
                  <a:moveTo>
                    <a:pt x="0" y="1"/>
                  </a:moveTo>
                  <a:lnTo>
                    <a:pt x="0" y="1"/>
                  </a:lnTo>
                  <a:cubicBezTo>
                    <a:pt x="349" y="616"/>
                    <a:pt x="1235" y="1291"/>
                    <a:pt x="3394" y="1291"/>
                  </a:cubicBezTo>
                  <a:cubicBezTo>
                    <a:pt x="3459" y="1291"/>
                    <a:pt x="3524" y="1291"/>
                    <a:pt x="3591" y="1289"/>
                  </a:cubicBezTo>
                  <a:cubicBezTo>
                    <a:pt x="5774" y="1268"/>
                    <a:pt x="7202" y="1094"/>
                    <a:pt x="8331" y="1094"/>
                  </a:cubicBezTo>
                  <a:cubicBezTo>
                    <a:pt x="9387" y="1094"/>
                    <a:pt x="10182" y="1246"/>
                    <a:pt x="11090" y="1818"/>
                  </a:cubicBezTo>
                  <a:cubicBezTo>
                    <a:pt x="12991" y="2979"/>
                    <a:pt x="13308" y="7458"/>
                    <a:pt x="12485" y="9021"/>
                  </a:cubicBezTo>
                  <a:cubicBezTo>
                    <a:pt x="11682" y="10521"/>
                    <a:pt x="10626" y="11387"/>
                    <a:pt x="6612" y="12380"/>
                  </a:cubicBezTo>
                  <a:cubicBezTo>
                    <a:pt x="6401" y="12443"/>
                    <a:pt x="6211" y="12485"/>
                    <a:pt x="5999" y="12527"/>
                  </a:cubicBezTo>
                  <a:cubicBezTo>
                    <a:pt x="5999" y="12527"/>
                    <a:pt x="6021" y="12739"/>
                    <a:pt x="5999" y="13056"/>
                  </a:cubicBezTo>
                  <a:cubicBezTo>
                    <a:pt x="5978" y="13372"/>
                    <a:pt x="5915" y="13837"/>
                    <a:pt x="5746" y="14281"/>
                  </a:cubicBezTo>
                  <a:cubicBezTo>
                    <a:pt x="6401" y="14048"/>
                    <a:pt x="6591" y="13478"/>
                    <a:pt x="6633" y="12929"/>
                  </a:cubicBezTo>
                  <a:cubicBezTo>
                    <a:pt x="7351" y="12760"/>
                    <a:pt x="8534" y="12443"/>
                    <a:pt x="10414" y="11809"/>
                  </a:cubicBezTo>
                  <a:cubicBezTo>
                    <a:pt x="14217" y="10500"/>
                    <a:pt x="14217" y="5979"/>
                    <a:pt x="12991" y="2979"/>
                  </a:cubicBezTo>
                  <a:cubicBezTo>
                    <a:pt x="12152" y="958"/>
                    <a:pt x="10564" y="519"/>
                    <a:pt x="8505" y="519"/>
                  </a:cubicBezTo>
                  <a:cubicBezTo>
                    <a:pt x="7509" y="519"/>
                    <a:pt x="6403" y="622"/>
                    <a:pt x="5218" y="698"/>
                  </a:cubicBezTo>
                  <a:cubicBezTo>
                    <a:pt x="4956" y="715"/>
                    <a:pt x="4702" y="722"/>
                    <a:pt x="4457" y="722"/>
                  </a:cubicBezTo>
                  <a:cubicBezTo>
                    <a:pt x="2238" y="722"/>
                    <a:pt x="742" y="96"/>
                    <a:pt x="0" y="1"/>
                  </a:cubicBezTo>
                  <a:close/>
                </a:path>
              </a:pathLst>
            </a:custGeom>
            <a:solidFill>
              <a:srgbClr val="A16F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1"/>
            <p:cNvSpPr/>
            <p:nvPr/>
          </p:nvSpPr>
          <p:spPr>
            <a:xfrm flipH="1">
              <a:off x="10128534" y="1349925"/>
              <a:ext cx="667165" cy="557753"/>
            </a:xfrm>
            <a:custGeom>
              <a:rect b="b" l="l" r="r" t="t"/>
              <a:pathLst>
                <a:path extrusionOk="0" h="16848" w="20153">
                  <a:moveTo>
                    <a:pt x="13369" y="1"/>
                  </a:moveTo>
                  <a:cubicBezTo>
                    <a:pt x="12987" y="1"/>
                    <a:pt x="12593" y="39"/>
                    <a:pt x="12189" y="117"/>
                  </a:cubicBezTo>
                  <a:cubicBezTo>
                    <a:pt x="11492" y="265"/>
                    <a:pt x="10753" y="518"/>
                    <a:pt x="10014" y="898"/>
                  </a:cubicBezTo>
                  <a:cubicBezTo>
                    <a:pt x="6824" y="2567"/>
                    <a:pt x="5218" y="5503"/>
                    <a:pt x="5641" y="6412"/>
                  </a:cubicBezTo>
                  <a:cubicBezTo>
                    <a:pt x="6063" y="7341"/>
                    <a:pt x="6824" y="8968"/>
                    <a:pt x="5113" y="10130"/>
                  </a:cubicBezTo>
                  <a:cubicBezTo>
                    <a:pt x="3402" y="11291"/>
                    <a:pt x="466" y="11989"/>
                    <a:pt x="64" y="13087"/>
                  </a:cubicBezTo>
                  <a:cubicBezTo>
                    <a:pt x="1" y="13319"/>
                    <a:pt x="43" y="13573"/>
                    <a:pt x="149" y="13847"/>
                  </a:cubicBezTo>
                  <a:cubicBezTo>
                    <a:pt x="613" y="14883"/>
                    <a:pt x="2324" y="16192"/>
                    <a:pt x="3254" y="16847"/>
                  </a:cubicBezTo>
                  <a:cubicBezTo>
                    <a:pt x="3254" y="16847"/>
                    <a:pt x="5218" y="13383"/>
                    <a:pt x="9929" y="12136"/>
                  </a:cubicBezTo>
                  <a:cubicBezTo>
                    <a:pt x="10098" y="12094"/>
                    <a:pt x="10267" y="12052"/>
                    <a:pt x="10436" y="12010"/>
                  </a:cubicBezTo>
                  <a:cubicBezTo>
                    <a:pt x="11381" y="11803"/>
                    <a:pt x="12265" y="11721"/>
                    <a:pt x="13072" y="11721"/>
                  </a:cubicBezTo>
                  <a:cubicBezTo>
                    <a:pt x="16054" y="11721"/>
                    <a:pt x="17977" y="12834"/>
                    <a:pt x="17977" y="12834"/>
                  </a:cubicBezTo>
                  <a:cubicBezTo>
                    <a:pt x="18780" y="12369"/>
                    <a:pt x="20153" y="9580"/>
                    <a:pt x="20153" y="8419"/>
                  </a:cubicBezTo>
                  <a:cubicBezTo>
                    <a:pt x="20153" y="8228"/>
                    <a:pt x="20132" y="8017"/>
                    <a:pt x="20090" y="7764"/>
                  </a:cubicBezTo>
                  <a:cubicBezTo>
                    <a:pt x="20090" y="7743"/>
                    <a:pt x="20090" y="7743"/>
                    <a:pt x="20090" y="7743"/>
                  </a:cubicBezTo>
                  <a:cubicBezTo>
                    <a:pt x="20090" y="7721"/>
                    <a:pt x="20090" y="7721"/>
                    <a:pt x="20090" y="7700"/>
                  </a:cubicBezTo>
                  <a:cubicBezTo>
                    <a:pt x="19836" y="6412"/>
                    <a:pt x="19055" y="4384"/>
                    <a:pt x="17724" y="2377"/>
                  </a:cubicBezTo>
                  <a:cubicBezTo>
                    <a:pt x="16696" y="844"/>
                    <a:pt x="15166" y="1"/>
                    <a:pt x="13369"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1"/>
            <p:cNvSpPr/>
            <p:nvPr/>
          </p:nvSpPr>
          <p:spPr>
            <a:xfrm flipH="1">
              <a:off x="10392149" y="1353765"/>
              <a:ext cx="403550" cy="553913"/>
            </a:xfrm>
            <a:custGeom>
              <a:rect b="b" l="l" r="r" t="t"/>
              <a:pathLst>
                <a:path extrusionOk="0" h="16732" w="12190">
                  <a:moveTo>
                    <a:pt x="12189" y="1"/>
                  </a:moveTo>
                  <a:lnTo>
                    <a:pt x="12189" y="1"/>
                  </a:lnTo>
                  <a:cubicBezTo>
                    <a:pt x="11492" y="149"/>
                    <a:pt x="10753" y="402"/>
                    <a:pt x="10014" y="782"/>
                  </a:cubicBezTo>
                  <a:cubicBezTo>
                    <a:pt x="6824" y="2451"/>
                    <a:pt x="5218" y="5387"/>
                    <a:pt x="5641" y="6296"/>
                  </a:cubicBezTo>
                  <a:cubicBezTo>
                    <a:pt x="6063" y="7225"/>
                    <a:pt x="6824" y="8852"/>
                    <a:pt x="5113" y="10014"/>
                  </a:cubicBezTo>
                  <a:cubicBezTo>
                    <a:pt x="3402" y="11175"/>
                    <a:pt x="466" y="11873"/>
                    <a:pt x="64" y="12971"/>
                  </a:cubicBezTo>
                  <a:cubicBezTo>
                    <a:pt x="1" y="13203"/>
                    <a:pt x="43" y="13457"/>
                    <a:pt x="149" y="13731"/>
                  </a:cubicBezTo>
                  <a:cubicBezTo>
                    <a:pt x="613" y="14767"/>
                    <a:pt x="2324" y="16076"/>
                    <a:pt x="3254" y="16731"/>
                  </a:cubicBezTo>
                  <a:cubicBezTo>
                    <a:pt x="3254" y="16731"/>
                    <a:pt x="5218" y="13267"/>
                    <a:pt x="9929" y="12020"/>
                  </a:cubicBezTo>
                  <a:cubicBezTo>
                    <a:pt x="10098" y="11978"/>
                    <a:pt x="10267" y="11936"/>
                    <a:pt x="10436" y="11894"/>
                  </a:cubicBezTo>
                  <a:cubicBezTo>
                    <a:pt x="10373" y="11598"/>
                    <a:pt x="10309" y="11302"/>
                    <a:pt x="10204" y="11006"/>
                  </a:cubicBezTo>
                  <a:cubicBezTo>
                    <a:pt x="9781" y="9676"/>
                    <a:pt x="9063" y="8450"/>
                    <a:pt x="8556" y="7141"/>
                  </a:cubicBezTo>
                  <a:cubicBezTo>
                    <a:pt x="8049" y="5810"/>
                    <a:pt x="7796" y="4331"/>
                    <a:pt x="8324" y="3022"/>
                  </a:cubicBezTo>
                  <a:cubicBezTo>
                    <a:pt x="8345" y="2979"/>
                    <a:pt x="8366" y="2916"/>
                    <a:pt x="8387" y="2874"/>
                  </a:cubicBezTo>
                  <a:cubicBezTo>
                    <a:pt x="9105" y="1332"/>
                    <a:pt x="10626" y="550"/>
                    <a:pt x="12189" y="1"/>
                  </a:cubicBezTo>
                  <a:close/>
                </a:path>
              </a:pathLst>
            </a:custGeom>
            <a:solidFill>
              <a:srgbClr val="0C0E19">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1"/>
            <p:cNvSpPr/>
            <p:nvPr/>
          </p:nvSpPr>
          <p:spPr>
            <a:xfrm flipH="1">
              <a:off x="10130619" y="1349925"/>
              <a:ext cx="665079" cy="458438"/>
            </a:xfrm>
            <a:custGeom>
              <a:rect b="b" l="l" r="r" t="t"/>
              <a:pathLst>
                <a:path extrusionOk="0" h="13848" w="20090">
                  <a:moveTo>
                    <a:pt x="13369" y="1"/>
                  </a:moveTo>
                  <a:cubicBezTo>
                    <a:pt x="12987" y="1"/>
                    <a:pt x="12593" y="39"/>
                    <a:pt x="12189" y="117"/>
                  </a:cubicBezTo>
                  <a:cubicBezTo>
                    <a:pt x="11492" y="265"/>
                    <a:pt x="10753" y="518"/>
                    <a:pt x="10014" y="898"/>
                  </a:cubicBezTo>
                  <a:cubicBezTo>
                    <a:pt x="6824" y="2567"/>
                    <a:pt x="5218" y="5503"/>
                    <a:pt x="5641" y="6412"/>
                  </a:cubicBezTo>
                  <a:cubicBezTo>
                    <a:pt x="6063" y="7341"/>
                    <a:pt x="6824" y="8968"/>
                    <a:pt x="5113" y="10130"/>
                  </a:cubicBezTo>
                  <a:cubicBezTo>
                    <a:pt x="3402" y="11270"/>
                    <a:pt x="466" y="11989"/>
                    <a:pt x="64" y="13087"/>
                  </a:cubicBezTo>
                  <a:cubicBezTo>
                    <a:pt x="1" y="13319"/>
                    <a:pt x="43" y="13573"/>
                    <a:pt x="149" y="13847"/>
                  </a:cubicBezTo>
                  <a:cubicBezTo>
                    <a:pt x="275" y="13383"/>
                    <a:pt x="803" y="12707"/>
                    <a:pt x="2599" y="12094"/>
                  </a:cubicBezTo>
                  <a:cubicBezTo>
                    <a:pt x="5789" y="10996"/>
                    <a:pt x="7120" y="10087"/>
                    <a:pt x="6929" y="8609"/>
                  </a:cubicBezTo>
                  <a:cubicBezTo>
                    <a:pt x="6739" y="7151"/>
                    <a:pt x="5789" y="6771"/>
                    <a:pt x="6507" y="5292"/>
                  </a:cubicBezTo>
                  <a:cubicBezTo>
                    <a:pt x="6782" y="4701"/>
                    <a:pt x="7458" y="3835"/>
                    <a:pt x="8387" y="2990"/>
                  </a:cubicBezTo>
                  <a:cubicBezTo>
                    <a:pt x="9735" y="1766"/>
                    <a:pt x="11592" y="665"/>
                    <a:pt x="13438" y="665"/>
                  </a:cubicBezTo>
                  <a:cubicBezTo>
                    <a:pt x="13472" y="665"/>
                    <a:pt x="13507" y="665"/>
                    <a:pt x="13541" y="666"/>
                  </a:cubicBezTo>
                  <a:cubicBezTo>
                    <a:pt x="16668" y="772"/>
                    <a:pt x="19160" y="4405"/>
                    <a:pt x="20090" y="7743"/>
                  </a:cubicBezTo>
                  <a:cubicBezTo>
                    <a:pt x="20090" y="7721"/>
                    <a:pt x="20090" y="7721"/>
                    <a:pt x="20090" y="7700"/>
                  </a:cubicBezTo>
                  <a:cubicBezTo>
                    <a:pt x="19836" y="6412"/>
                    <a:pt x="19055" y="4384"/>
                    <a:pt x="17724" y="2377"/>
                  </a:cubicBezTo>
                  <a:cubicBezTo>
                    <a:pt x="16696" y="844"/>
                    <a:pt x="15166" y="1"/>
                    <a:pt x="13369"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1"/>
            <p:cNvSpPr/>
            <p:nvPr/>
          </p:nvSpPr>
          <p:spPr>
            <a:xfrm flipH="1">
              <a:off x="10392149" y="1353765"/>
              <a:ext cx="403550" cy="454598"/>
            </a:xfrm>
            <a:custGeom>
              <a:rect b="b" l="l" r="r" t="t"/>
              <a:pathLst>
                <a:path extrusionOk="0" h="13732" w="12190">
                  <a:moveTo>
                    <a:pt x="12189" y="1"/>
                  </a:moveTo>
                  <a:lnTo>
                    <a:pt x="12189" y="1"/>
                  </a:lnTo>
                  <a:cubicBezTo>
                    <a:pt x="11492" y="149"/>
                    <a:pt x="10753" y="402"/>
                    <a:pt x="10014" y="782"/>
                  </a:cubicBezTo>
                  <a:cubicBezTo>
                    <a:pt x="6824" y="2451"/>
                    <a:pt x="5218" y="5387"/>
                    <a:pt x="5641" y="6296"/>
                  </a:cubicBezTo>
                  <a:cubicBezTo>
                    <a:pt x="6063" y="7225"/>
                    <a:pt x="6824" y="8852"/>
                    <a:pt x="5113" y="10014"/>
                  </a:cubicBezTo>
                  <a:cubicBezTo>
                    <a:pt x="3402" y="11154"/>
                    <a:pt x="466" y="11873"/>
                    <a:pt x="64" y="12971"/>
                  </a:cubicBezTo>
                  <a:cubicBezTo>
                    <a:pt x="1" y="13203"/>
                    <a:pt x="43" y="13457"/>
                    <a:pt x="149" y="13731"/>
                  </a:cubicBezTo>
                  <a:cubicBezTo>
                    <a:pt x="275" y="13267"/>
                    <a:pt x="803" y="12591"/>
                    <a:pt x="2599" y="11978"/>
                  </a:cubicBezTo>
                  <a:cubicBezTo>
                    <a:pt x="5789" y="10880"/>
                    <a:pt x="7120" y="9971"/>
                    <a:pt x="6929" y="8493"/>
                  </a:cubicBezTo>
                  <a:cubicBezTo>
                    <a:pt x="6739" y="7035"/>
                    <a:pt x="5789" y="6655"/>
                    <a:pt x="6507" y="5176"/>
                  </a:cubicBezTo>
                  <a:cubicBezTo>
                    <a:pt x="6782" y="4585"/>
                    <a:pt x="7458" y="3719"/>
                    <a:pt x="8387" y="2874"/>
                  </a:cubicBezTo>
                  <a:cubicBezTo>
                    <a:pt x="9105" y="1353"/>
                    <a:pt x="10626" y="550"/>
                    <a:pt x="12189" y="1"/>
                  </a:cubicBezTo>
                  <a:close/>
                </a:path>
              </a:pathLst>
            </a:custGeom>
            <a:solidFill>
              <a:srgbClr val="43120E">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1"/>
            <p:cNvSpPr/>
            <p:nvPr/>
          </p:nvSpPr>
          <p:spPr>
            <a:xfrm flipH="1">
              <a:off x="10243211" y="1427027"/>
              <a:ext cx="190950" cy="184296"/>
            </a:xfrm>
            <a:custGeom>
              <a:rect b="b" l="l" r="r" t="t"/>
              <a:pathLst>
                <a:path extrusionOk="0" h="5567" w="5768">
                  <a:moveTo>
                    <a:pt x="3025" y="0"/>
                  </a:moveTo>
                  <a:cubicBezTo>
                    <a:pt x="2011" y="0"/>
                    <a:pt x="980" y="471"/>
                    <a:pt x="656" y="1442"/>
                  </a:cubicBezTo>
                  <a:cubicBezTo>
                    <a:pt x="1" y="3407"/>
                    <a:pt x="2050" y="3808"/>
                    <a:pt x="2282" y="4019"/>
                  </a:cubicBezTo>
                  <a:cubicBezTo>
                    <a:pt x="2493" y="4252"/>
                    <a:pt x="1923" y="5371"/>
                    <a:pt x="2282" y="5414"/>
                  </a:cubicBezTo>
                  <a:cubicBezTo>
                    <a:pt x="2296" y="5416"/>
                    <a:pt x="2309" y="5417"/>
                    <a:pt x="2321" y="5417"/>
                  </a:cubicBezTo>
                  <a:cubicBezTo>
                    <a:pt x="2549" y="5417"/>
                    <a:pt x="2627" y="5019"/>
                    <a:pt x="2652" y="4823"/>
                  </a:cubicBezTo>
                  <a:lnTo>
                    <a:pt x="2652" y="4823"/>
                  </a:lnTo>
                  <a:cubicBezTo>
                    <a:pt x="2635" y="5051"/>
                    <a:pt x="2630" y="5567"/>
                    <a:pt x="2925" y="5567"/>
                  </a:cubicBezTo>
                  <a:cubicBezTo>
                    <a:pt x="2942" y="5567"/>
                    <a:pt x="2960" y="5565"/>
                    <a:pt x="2979" y="5561"/>
                  </a:cubicBezTo>
                  <a:cubicBezTo>
                    <a:pt x="3271" y="5503"/>
                    <a:pt x="3281" y="5162"/>
                    <a:pt x="3259" y="4957"/>
                  </a:cubicBezTo>
                  <a:lnTo>
                    <a:pt x="3259" y="4957"/>
                  </a:lnTo>
                  <a:cubicBezTo>
                    <a:pt x="3298" y="5144"/>
                    <a:pt x="3385" y="5433"/>
                    <a:pt x="3555" y="5433"/>
                  </a:cubicBezTo>
                  <a:cubicBezTo>
                    <a:pt x="3580" y="5433"/>
                    <a:pt x="3606" y="5427"/>
                    <a:pt x="3634" y="5414"/>
                  </a:cubicBezTo>
                  <a:cubicBezTo>
                    <a:pt x="3930" y="5287"/>
                    <a:pt x="3402" y="4104"/>
                    <a:pt x="3634" y="4019"/>
                  </a:cubicBezTo>
                  <a:cubicBezTo>
                    <a:pt x="3845" y="3935"/>
                    <a:pt x="5768" y="3322"/>
                    <a:pt x="5303" y="1442"/>
                  </a:cubicBezTo>
                  <a:cubicBezTo>
                    <a:pt x="5079" y="492"/>
                    <a:pt x="4061" y="0"/>
                    <a:pt x="302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1"/>
            <p:cNvSpPr/>
            <p:nvPr/>
          </p:nvSpPr>
          <p:spPr>
            <a:xfrm flipH="1">
              <a:off x="10344546" y="1478373"/>
              <a:ext cx="56941" cy="47572"/>
            </a:xfrm>
            <a:custGeom>
              <a:rect b="b" l="l" r="r" t="t"/>
              <a:pathLst>
                <a:path extrusionOk="0" h="1437" w="1720">
                  <a:moveTo>
                    <a:pt x="752" y="1"/>
                  </a:moveTo>
                  <a:cubicBezTo>
                    <a:pt x="678" y="1"/>
                    <a:pt x="605" y="25"/>
                    <a:pt x="535" y="81"/>
                  </a:cubicBezTo>
                  <a:cubicBezTo>
                    <a:pt x="1" y="486"/>
                    <a:pt x="638" y="1437"/>
                    <a:pt x="1118" y="1437"/>
                  </a:cubicBezTo>
                  <a:cubicBezTo>
                    <a:pt x="1189" y="1437"/>
                    <a:pt x="1257" y="1416"/>
                    <a:pt x="1316" y="1370"/>
                  </a:cubicBezTo>
                  <a:cubicBezTo>
                    <a:pt x="1719" y="1059"/>
                    <a:pt x="1233" y="1"/>
                    <a:pt x="752"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1"/>
            <p:cNvSpPr/>
            <p:nvPr/>
          </p:nvSpPr>
          <p:spPr>
            <a:xfrm flipH="1">
              <a:off x="10267478" y="1478373"/>
              <a:ext cx="56245" cy="47572"/>
            </a:xfrm>
            <a:custGeom>
              <a:rect b="b" l="l" r="r" t="t"/>
              <a:pathLst>
                <a:path extrusionOk="0" h="1437" w="1699">
                  <a:moveTo>
                    <a:pt x="948" y="1"/>
                  </a:moveTo>
                  <a:cubicBezTo>
                    <a:pt x="471" y="1"/>
                    <a:pt x="1" y="1059"/>
                    <a:pt x="404" y="1370"/>
                  </a:cubicBezTo>
                  <a:cubicBezTo>
                    <a:pt x="464" y="1416"/>
                    <a:pt x="531" y="1437"/>
                    <a:pt x="601" y="1437"/>
                  </a:cubicBezTo>
                  <a:cubicBezTo>
                    <a:pt x="1077" y="1437"/>
                    <a:pt x="1698" y="486"/>
                    <a:pt x="1164" y="81"/>
                  </a:cubicBezTo>
                  <a:cubicBezTo>
                    <a:pt x="1094" y="25"/>
                    <a:pt x="1021" y="1"/>
                    <a:pt x="94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1"/>
            <p:cNvSpPr/>
            <p:nvPr/>
          </p:nvSpPr>
          <p:spPr>
            <a:xfrm flipH="1">
              <a:off x="10227817" y="1574080"/>
              <a:ext cx="212633" cy="138081"/>
            </a:xfrm>
            <a:custGeom>
              <a:rect b="b" l="l" r="r" t="t"/>
              <a:pathLst>
                <a:path extrusionOk="0" h="4171" w="6423">
                  <a:moveTo>
                    <a:pt x="799" y="1"/>
                  </a:moveTo>
                  <a:cubicBezTo>
                    <a:pt x="767" y="1"/>
                    <a:pt x="734" y="7"/>
                    <a:pt x="698" y="21"/>
                  </a:cubicBezTo>
                  <a:cubicBezTo>
                    <a:pt x="254" y="190"/>
                    <a:pt x="909" y="972"/>
                    <a:pt x="909" y="972"/>
                  </a:cubicBezTo>
                  <a:cubicBezTo>
                    <a:pt x="909" y="972"/>
                    <a:pt x="1" y="1077"/>
                    <a:pt x="85" y="1542"/>
                  </a:cubicBezTo>
                  <a:cubicBezTo>
                    <a:pt x="106" y="1663"/>
                    <a:pt x="185" y="1708"/>
                    <a:pt x="293" y="1708"/>
                  </a:cubicBezTo>
                  <a:cubicBezTo>
                    <a:pt x="608" y="1708"/>
                    <a:pt x="1171" y="1329"/>
                    <a:pt x="1298" y="1329"/>
                  </a:cubicBezTo>
                  <a:cubicBezTo>
                    <a:pt x="1303" y="1329"/>
                    <a:pt x="1307" y="1330"/>
                    <a:pt x="1310" y="1331"/>
                  </a:cubicBezTo>
                  <a:cubicBezTo>
                    <a:pt x="1437" y="1373"/>
                    <a:pt x="4627" y="3126"/>
                    <a:pt x="4796" y="3253"/>
                  </a:cubicBezTo>
                  <a:cubicBezTo>
                    <a:pt x="4975" y="3373"/>
                    <a:pt x="4967" y="4170"/>
                    <a:pt x="5338" y="4170"/>
                  </a:cubicBezTo>
                  <a:cubicBezTo>
                    <a:pt x="5360" y="4170"/>
                    <a:pt x="5384" y="4167"/>
                    <a:pt x="5408" y="4161"/>
                  </a:cubicBezTo>
                  <a:cubicBezTo>
                    <a:pt x="5873" y="4077"/>
                    <a:pt x="5451" y="3295"/>
                    <a:pt x="5641" y="3253"/>
                  </a:cubicBezTo>
                  <a:cubicBezTo>
                    <a:pt x="5810" y="3211"/>
                    <a:pt x="6422" y="2852"/>
                    <a:pt x="6169" y="2556"/>
                  </a:cubicBezTo>
                  <a:cubicBezTo>
                    <a:pt x="6116" y="2494"/>
                    <a:pt x="6062" y="2470"/>
                    <a:pt x="6005" y="2470"/>
                  </a:cubicBezTo>
                  <a:cubicBezTo>
                    <a:pt x="5799" y="2470"/>
                    <a:pt x="5558" y="2789"/>
                    <a:pt x="5193" y="2789"/>
                  </a:cubicBezTo>
                  <a:cubicBezTo>
                    <a:pt x="5141" y="2789"/>
                    <a:pt x="5086" y="2782"/>
                    <a:pt x="5028" y="2767"/>
                  </a:cubicBezTo>
                  <a:cubicBezTo>
                    <a:pt x="4458" y="2640"/>
                    <a:pt x="1881" y="1457"/>
                    <a:pt x="1310" y="887"/>
                  </a:cubicBezTo>
                  <a:cubicBezTo>
                    <a:pt x="1213" y="810"/>
                    <a:pt x="1152" y="1"/>
                    <a:pt x="79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1"/>
            <p:cNvSpPr/>
            <p:nvPr/>
          </p:nvSpPr>
          <p:spPr>
            <a:xfrm flipH="1">
              <a:off x="10232022" y="1574080"/>
              <a:ext cx="212633" cy="138081"/>
            </a:xfrm>
            <a:custGeom>
              <a:rect b="b" l="l" r="r" t="t"/>
              <a:pathLst>
                <a:path extrusionOk="0" h="4171" w="6423">
                  <a:moveTo>
                    <a:pt x="5629" y="1"/>
                  </a:moveTo>
                  <a:cubicBezTo>
                    <a:pt x="5289" y="1"/>
                    <a:pt x="5210" y="810"/>
                    <a:pt x="5113" y="887"/>
                  </a:cubicBezTo>
                  <a:cubicBezTo>
                    <a:pt x="4543" y="1457"/>
                    <a:pt x="1966" y="2640"/>
                    <a:pt x="1395" y="2767"/>
                  </a:cubicBezTo>
                  <a:cubicBezTo>
                    <a:pt x="1340" y="2782"/>
                    <a:pt x="1287" y="2789"/>
                    <a:pt x="1236" y="2789"/>
                  </a:cubicBezTo>
                  <a:cubicBezTo>
                    <a:pt x="880" y="2789"/>
                    <a:pt x="632" y="2470"/>
                    <a:pt x="432" y="2470"/>
                  </a:cubicBezTo>
                  <a:cubicBezTo>
                    <a:pt x="376" y="2470"/>
                    <a:pt x="325" y="2494"/>
                    <a:pt x="276" y="2556"/>
                  </a:cubicBezTo>
                  <a:cubicBezTo>
                    <a:pt x="1" y="2852"/>
                    <a:pt x="614" y="3211"/>
                    <a:pt x="783" y="3253"/>
                  </a:cubicBezTo>
                  <a:cubicBezTo>
                    <a:pt x="973" y="3295"/>
                    <a:pt x="550" y="4077"/>
                    <a:pt x="1015" y="4161"/>
                  </a:cubicBezTo>
                  <a:cubicBezTo>
                    <a:pt x="1041" y="4167"/>
                    <a:pt x="1065" y="4170"/>
                    <a:pt x="1089" y="4170"/>
                  </a:cubicBezTo>
                  <a:cubicBezTo>
                    <a:pt x="1478" y="4170"/>
                    <a:pt x="1468" y="3373"/>
                    <a:pt x="1628" y="3253"/>
                  </a:cubicBezTo>
                  <a:cubicBezTo>
                    <a:pt x="1797" y="3126"/>
                    <a:pt x="4986" y="1373"/>
                    <a:pt x="5113" y="1331"/>
                  </a:cubicBezTo>
                  <a:cubicBezTo>
                    <a:pt x="5117" y="1330"/>
                    <a:pt x="5122" y="1329"/>
                    <a:pt x="5127" y="1329"/>
                  </a:cubicBezTo>
                  <a:cubicBezTo>
                    <a:pt x="5268" y="1329"/>
                    <a:pt x="5824" y="1708"/>
                    <a:pt x="6133" y="1708"/>
                  </a:cubicBezTo>
                  <a:cubicBezTo>
                    <a:pt x="6240" y="1708"/>
                    <a:pt x="6317" y="1663"/>
                    <a:pt x="6338" y="1542"/>
                  </a:cubicBezTo>
                  <a:cubicBezTo>
                    <a:pt x="6423" y="1077"/>
                    <a:pt x="5535" y="972"/>
                    <a:pt x="5535" y="972"/>
                  </a:cubicBezTo>
                  <a:cubicBezTo>
                    <a:pt x="5535" y="972"/>
                    <a:pt x="6169" y="190"/>
                    <a:pt x="5726" y="21"/>
                  </a:cubicBezTo>
                  <a:cubicBezTo>
                    <a:pt x="5691" y="7"/>
                    <a:pt x="5659" y="1"/>
                    <a:pt x="562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1"/>
            <p:cNvSpPr/>
            <p:nvPr/>
          </p:nvSpPr>
          <p:spPr>
            <a:xfrm flipH="1">
              <a:off x="10285155" y="3511855"/>
              <a:ext cx="174165" cy="117523"/>
            </a:xfrm>
            <a:custGeom>
              <a:rect b="b" l="l" r="r" t="t"/>
              <a:pathLst>
                <a:path extrusionOk="0" h="3550" w="5261">
                  <a:moveTo>
                    <a:pt x="5260" y="1"/>
                  </a:moveTo>
                  <a:lnTo>
                    <a:pt x="5260" y="1"/>
                  </a:lnTo>
                  <a:cubicBezTo>
                    <a:pt x="5260" y="1"/>
                    <a:pt x="4236" y="694"/>
                    <a:pt x="1268" y="694"/>
                  </a:cubicBezTo>
                  <a:cubicBezTo>
                    <a:pt x="880" y="694"/>
                    <a:pt x="458" y="682"/>
                    <a:pt x="0" y="655"/>
                  </a:cubicBezTo>
                  <a:lnTo>
                    <a:pt x="0" y="655"/>
                  </a:lnTo>
                  <a:cubicBezTo>
                    <a:pt x="0" y="655"/>
                    <a:pt x="381" y="2240"/>
                    <a:pt x="1859" y="3338"/>
                  </a:cubicBezTo>
                  <a:cubicBezTo>
                    <a:pt x="1902" y="3380"/>
                    <a:pt x="1965" y="3401"/>
                    <a:pt x="2007" y="3444"/>
                  </a:cubicBezTo>
                  <a:cubicBezTo>
                    <a:pt x="2007" y="3444"/>
                    <a:pt x="2387" y="3549"/>
                    <a:pt x="2915" y="3549"/>
                  </a:cubicBezTo>
                  <a:cubicBezTo>
                    <a:pt x="3232" y="3549"/>
                    <a:pt x="3613" y="3486"/>
                    <a:pt x="3972" y="3338"/>
                  </a:cubicBezTo>
                  <a:cubicBezTo>
                    <a:pt x="3972" y="3338"/>
                    <a:pt x="3993" y="3296"/>
                    <a:pt x="4056" y="3232"/>
                  </a:cubicBezTo>
                  <a:cubicBezTo>
                    <a:pt x="4246" y="2958"/>
                    <a:pt x="4796" y="2071"/>
                    <a:pt x="5112" y="824"/>
                  </a:cubicBezTo>
                  <a:cubicBezTo>
                    <a:pt x="5176" y="550"/>
                    <a:pt x="5218" y="296"/>
                    <a:pt x="5260" y="1"/>
                  </a:cubicBezTo>
                  <a:close/>
                </a:path>
              </a:pathLst>
            </a:custGeom>
            <a:solidFill>
              <a:srgbClr val="8C3A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1"/>
            <p:cNvSpPr/>
            <p:nvPr/>
          </p:nvSpPr>
          <p:spPr>
            <a:xfrm flipH="1">
              <a:off x="10331304" y="3644010"/>
              <a:ext cx="52505" cy="177774"/>
            </a:xfrm>
            <a:custGeom>
              <a:rect b="b" l="l" r="r" t="t"/>
              <a:pathLst>
                <a:path extrusionOk="0" h="5370" w="1586">
                  <a:moveTo>
                    <a:pt x="1" y="1"/>
                  </a:moveTo>
                  <a:cubicBezTo>
                    <a:pt x="1" y="22"/>
                    <a:pt x="1" y="107"/>
                    <a:pt x="22" y="276"/>
                  </a:cubicBezTo>
                  <a:cubicBezTo>
                    <a:pt x="106" y="1163"/>
                    <a:pt x="381" y="4036"/>
                    <a:pt x="465" y="4986"/>
                  </a:cubicBezTo>
                  <a:cubicBezTo>
                    <a:pt x="487" y="5155"/>
                    <a:pt x="571" y="5303"/>
                    <a:pt x="719" y="5345"/>
                  </a:cubicBezTo>
                  <a:cubicBezTo>
                    <a:pt x="780" y="5358"/>
                    <a:pt x="848" y="5370"/>
                    <a:pt x="919" y="5370"/>
                  </a:cubicBezTo>
                  <a:cubicBezTo>
                    <a:pt x="971" y="5370"/>
                    <a:pt x="1025" y="5363"/>
                    <a:pt x="1078" y="5345"/>
                  </a:cubicBezTo>
                  <a:lnTo>
                    <a:pt x="1099" y="5345"/>
                  </a:lnTo>
                  <a:cubicBezTo>
                    <a:pt x="1247" y="5303"/>
                    <a:pt x="1374" y="5155"/>
                    <a:pt x="1374" y="4965"/>
                  </a:cubicBezTo>
                  <a:lnTo>
                    <a:pt x="1585" y="233"/>
                  </a:lnTo>
                  <a:lnTo>
                    <a:pt x="1585" y="22"/>
                  </a:lnTo>
                  <a:lnTo>
                    <a:pt x="656" y="22"/>
                  </a:lnTo>
                  <a:lnTo>
                    <a:pt x="1" y="1"/>
                  </a:lnTo>
                  <a:close/>
                </a:path>
              </a:pathLst>
            </a:custGeom>
            <a:solidFill>
              <a:srgbClr val="8C3A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1"/>
            <p:cNvSpPr/>
            <p:nvPr/>
          </p:nvSpPr>
          <p:spPr>
            <a:xfrm flipH="1">
              <a:off x="10310348" y="3617460"/>
              <a:ext cx="98620" cy="36382"/>
            </a:xfrm>
            <a:custGeom>
              <a:rect b="b" l="l" r="r" t="t"/>
              <a:pathLst>
                <a:path extrusionOk="0" h="1099" w="2979">
                  <a:moveTo>
                    <a:pt x="1373" y="0"/>
                  </a:moveTo>
                  <a:cubicBezTo>
                    <a:pt x="888" y="21"/>
                    <a:pt x="423" y="64"/>
                    <a:pt x="338" y="148"/>
                  </a:cubicBezTo>
                  <a:cubicBezTo>
                    <a:pt x="169" y="296"/>
                    <a:pt x="0" y="845"/>
                    <a:pt x="465" y="1014"/>
                  </a:cubicBezTo>
                  <a:cubicBezTo>
                    <a:pt x="528" y="1035"/>
                    <a:pt x="655" y="1056"/>
                    <a:pt x="782" y="1078"/>
                  </a:cubicBezTo>
                  <a:cubicBezTo>
                    <a:pt x="972" y="1099"/>
                    <a:pt x="1183" y="1099"/>
                    <a:pt x="1416" y="1099"/>
                  </a:cubicBezTo>
                  <a:cubicBezTo>
                    <a:pt x="1754" y="1099"/>
                    <a:pt x="2092" y="1056"/>
                    <a:pt x="2345" y="1035"/>
                  </a:cubicBezTo>
                  <a:cubicBezTo>
                    <a:pt x="2535" y="1014"/>
                    <a:pt x="2683" y="972"/>
                    <a:pt x="2746" y="930"/>
                  </a:cubicBezTo>
                  <a:cubicBezTo>
                    <a:pt x="2979" y="782"/>
                    <a:pt x="2873" y="148"/>
                    <a:pt x="2535" y="42"/>
                  </a:cubicBezTo>
                  <a:cubicBezTo>
                    <a:pt x="2345" y="0"/>
                    <a:pt x="1859" y="0"/>
                    <a:pt x="1373" y="0"/>
                  </a:cubicBezTo>
                  <a:close/>
                </a:path>
              </a:pathLst>
            </a:custGeom>
            <a:solidFill>
              <a:srgbClr val="68211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1"/>
            <p:cNvSpPr/>
            <p:nvPr/>
          </p:nvSpPr>
          <p:spPr>
            <a:xfrm flipH="1">
              <a:off x="10285155" y="3511855"/>
              <a:ext cx="174165" cy="309929"/>
            </a:xfrm>
            <a:custGeom>
              <a:rect b="b" l="l" r="r" t="t"/>
              <a:pathLst>
                <a:path extrusionOk="0" h="9362" w="5261">
                  <a:moveTo>
                    <a:pt x="5260" y="1"/>
                  </a:moveTo>
                  <a:lnTo>
                    <a:pt x="5260" y="1"/>
                  </a:lnTo>
                  <a:cubicBezTo>
                    <a:pt x="5260" y="1"/>
                    <a:pt x="4236" y="694"/>
                    <a:pt x="1268" y="694"/>
                  </a:cubicBezTo>
                  <a:cubicBezTo>
                    <a:pt x="880" y="694"/>
                    <a:pt x="458" y="682"/>
                    <a:pt x="0" y="655"/>
                  </a:cubicBezTo>
                  <a:lnTo>
                    <a:pt x="0" y="655"/>
                  </a:lnTo>
                  <a:cubicBezTo>
                    <a:pt x="0" y="655"/>
                    <a:pt x="381" y="2240"/>
                    <a:pt x="1859" y="3338"/>
                  </a:cubicBezTo>
                  <a:cubicBezTo>
                    <a:pt x="1690" y="3486"/>
                    <a:pt x="1521" y="4035"/>
                    <a:pt x="1986" y="4204"/>
                  </a:cubicBezTo>
                  <a:cubicBezTo>
                    <a:pt x="2049" y="4225"/>
                    <a:pt x="2176" y="4246"/>
                    <a:pt x="2303" y="4268"/>
                  </a:cubicBezTo>
                  <a:cubicBezTo>
                    <a:pt x="2387" y="5155"/>
                    <a:pt x="2662" y="8028"/>
                    <a:pt x="2746" y="8978"/>
                  </a:cubicBezTo>
                  <a:cubicBezTo>
                    <a:pt x="2768" y="9147"/>
                    <a:pt x="2852" y="9295"/>
                    <a:pt x="3000" y="9337"/>
                  </a:cubicBezTo>
                  <a:cubicBezTo>
                    <a:pt x="3061" y="9350"/>
                    <a:pt x="3129" y="9362"/>
                    <a:pt x="3200" y="9362"/>
                  </a:cubicBezTo>
                  <a:cubicBezTo>
                    <a:pt x="3252" y="9362"/>
                    <a:pt x="3306" y="9355"/>
                    <a:pt x="3359" y="9337"/>
                  </a:cubicBezTo>
                  <a:cubicBezTo>
                    <a:pt x="3253" y="8387"/>
                    <a:pt x="3127" y="7500"/>
                    <a:pt x="3106" y="7119"/>
                  </a:cubicBezTo>
                  <a:cubicBezTo>
                    <a:pt x="3063" y="6190"/>
                    <a:pt x="3000" y="5239"/>
                    <a:pt x="2937" y="4289"/>
                  </a:cubicBezTo>
                  <a:cubicBezTo>
                    <a:pt x="2937" y="4183"/>
                    <a:pt x="2937" y="4099"/>
                    <a:pt x="2937" y="4014"/>
                  </a:cubicBezTo>
                  <a:cubicBezTo>
                    <a:pt x="2915" y="3845"/>
                    <a:pt x="2915" y="3697"/>
                    <a:pt x="2915" y="3549"/>
                  </a:cubicBezTo>
                  <a:cubicBezTo>
                    <a:pt x="2894" y="3423"/>
                    <a:pt x="2894" y="3317"/>
                    <a:pt x="2894" y="3190"/>
                  </a:cubicBezTo>
                  <a:cubicBezTo>
                    <a:pt x="2873" y="2620"/>
                    <a:pt x="2894" y="2050"/>
                    <a:pt x="2915" y="1500"/>
                  </a:cubicBezTo>
                  <a:cubicBezTo>
                    <a:pt x="3718" y="1226"/>
                    <a:pt x="4436" y="1057"/>
                    <a:pt x="5112" y="824"/>
                  </a:cubicBezTo>
                  <a:cubicBezTo>
                    <a:pt x="5176" y="550"/>
                    <a:pt x="5218" y="296"/>
                    <a:pt x="5260" y="1"/>
                  </a:cubicBezTo>
                  <a:close/>
                </a:path>
              </a:pathLst>
            </a:custGeom>
            <a:solidFill>
              <a:srgbClr val="43120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1"/>
            <p:cNvSpPr/>
            <p:nvPr/>
          </p:nvSpPr>
          <p:spPr>
            <a:xfrm flipH="1">
              <a:off x="10967676" y="3554527"/>
              <a:ext cx="614727" cy="351840"/>
            </a:xfrm>
            <a:custGeom>
              <a:rect b="b" l="l" r="r" t="t"/>
              <a:pathLst>
                <a:path extrusionOk="0" h="10628" w="18569">
                  <a:moveTo>
                    <a:pt x="18568" y="0"/>
                  </a:moveTo>
                  <a:lnTo>
                    <a:pt x="15062" y="1035"/>
                  </a:lnTo>
                  <a:cubicBezTo>
                    <a:pt x="13351" y="2091"/>
                    <a:pt x="7795" y="4542"/>
                    <a:pt x="3951" y="6844"/>
                  </a:cubicBezTo>
                  <a:cubicBezTo>
                    <a:pt x="64" y="9126"/>
                    <a:pt x="0" y="9569"/>
                    <a:pt x="275" y="10330"/>
                  </a:cubicBezTo>
                  <a:cubicBezTo>
                    <a:pt x="344" y="10521"/>
                    <a:pt x="617" y="10628"/>
                    <a:pt x="1069" y="10628"/>
                  </a:cubicBezTo>
                  <a:cubicBezTo>
                    <a:pt x="2270" y="10628"/>
                    <a:pt x="4741" y="9875"/>
                    <a:pt x="8070" y="7943"/>
                  </a:cubicBezTo>
                  <a:cubicBezTo>
                    <a:pt x="8323" y="7795"/>
                    <a:pt x="8577" y="7647"/>
                    <a:pt x="8830" y="7499"/>
                  </a:cubicBezTo>
                  <a:cubicBezTo>
                    <a:pt x="9443" y="7119"/>
                    <a:pt x="10076" y="6717"/>
                    <a:pt x="10689" y="6295"/>
                  </a:cubicBezTo>
                  <a:cubicBezTo>
                    <a:pt x="10731" y="6274"/>
                    <a:pt x="10752" y="6253"/>
                    <a:pt x="10795" y="6232"/>
                  </a:cubicBezTo>
                  <a:cubicBezTo>
                    <a:pt x="10816" y="6211"/>
                    <a:pt x="10816" y="6211"/>
                    <a:pt x="10816" y="6211"/>
                  </a:cubicBezTo>
                  <a:cubicBezTo>
                    <a:pt x="12611" y="4985"/>
                    <a:pt x="14259" y="3697"/>
                    <a:pt x="15569" y="2619"/>
                  </a:cubicBezTo>
                  <a:cubicBezTo>
                    <a:pt x="15632" y="2556"/>
                    <a:pt x="15674" y="2514"/>
                    <a:pt x="15738" y="2472"/>
                  </a:cubicBezTo>
                  <a:cubicBezTo>
                    <a:pt x="15864" y="2366"/>
                    <a:pt x="16012" y="2260"/>
                    <a:pt x="16139" y="2134"/>
                  </a:cubicBezTo>
                  <a:cubicBezTo>
                    <a:pt x="16371" y="1943"/>
                    <a:pt x="16604" y="1753"/>
                    <a:pt x="16794" y="1584"/>
                  </a:cubicBezTo>
                  <a:lnTo>
                    <a:pt x="16815" y="1584"/>
                  </a:lnTo>
                  <a:cubicBezTo>
                    <a:pt x="17892" y="634"/>
                    <a:pt x="18568" y="0"/>
                    <a:pt x="18568"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1"/>
            <p:cNvSpPr/>
            <p:nvPr/>
          </p:nvSpPr>
          <p:spPr>
            <a:xfrm flipH="1">
              <a:off x="10911728" y="3553799"/>
              <a:ext cx="623135" cy="464827"/>
            </a:xfrm>
            <a:custGeom>
              <a:rect b="b" l="l" r="r" t="t"/>
              <a:pathLst>
                <a:path extrusionOk="0" h="14041" w="18823">
                  <a:moveTo>
                    <a:pt x="17259" y="1"/>
                  </a:moveTo>
                  <a:cubicBezTo>
                    <a:pt x="17259" y="22"/>
                    <a:pt x="17238" y="22"/>
                    <a:pt x="17217" y="43"/>
                  </a:cubicBezTo>
                  <a:cubicBezTo>
                    <a:pt x="17069" y="191"/>
                    <a:pt x="16435" y="719"/>
                    <a:pt x="15527" y="1480"/>
                  </a:cubicBezTo>
                  <a:cubicBezTo>
                    <a:pt x="15273" y="1691"/>
                    <a:pt x="15020" y="1902"/>
                    <a:pt x="14745" y="2134"/>
                  </a:cubicBezTo>
                  <a:cubicBezTo>
                    <a:pt x="14597" y="2261"/>
                    <a:pt x="14450" y="2388"/>
                    <a:pt x="14302" y="2494"/>
                  </a:cubicBezTo>
                  <a:cubicBezTo>
                    <a:pt x="14238" y="2536"/>
                    <a:pt x="14196" y="2578"/>
                    <a:pt x="14133" y="2641"/>
                  </a:cubicBezTo>
                  <a:cubicBezTo>
                    <a:pt x="12802" y="3719"/>
                    <a:pt x="11133" y="5007"/>
                    <a:pt x="9380" y="6233"/>
                  </a:cubicBezTo>
                  <a:cubicBezTo>
                    <a:pt x="9380" y="6233"/>
                    <a:pt x="9380" y="6233"/>
                    <a:pt x="9359" y="6254"/>
                  </a:cubicBezTo>
                  <a:cubicBezTo>
                    <a:pt x="9316" y="6275"/>
                    <a:pt x="9295" y="6296"/>
                    <a:pt x="9253" y="6317"/>
                  </a:cubicBezTo>
                  <a:cubicBezTo>
                    <a:pt x="8366" y="6951"/>
                    <a:pt x="7436" y="7542"/>
                    <a:pt x="6528" y="8113"/>
                  </a:cubicBezTo>
                  <a:cubicBezTo>
                    <a:pt x="3148" y="10204"/>
                    <a:pt x="1" y="11957"/>
                    <a:pt x="297" y="13203"/>
                  </a:cubicBezTo>
                  <a:cubicBezTo>
                    <a:pt x="426" y="13733"/>
                    <a:pt x="986" y="14041"/>
                    <a:pt x="1873" y="14041"/>
                  </a:cubicBezTo>
                  <a:cubicBezTo>
                    <a:pt x="2720" y="14041"/>
                    <a:pt x="3866" y="13759"/>
                    <a:pt x="5218" y="13119"/>
                  </a:cubicBezTo>
                  <a:cubicBezTo>
                    <a:pt x="6507" y="12506"/>
                    <a:pt x="7986" y="11577"/>
                    <a:pt x="9549" y="10246"/>
                  </a:cubicBezTo>
                  <a:cubicBezTo>
                    <a:pt x="9591" y="10225"/>
                    <a:pt x="9612" y="10204"/>
                    <a:pt x="9654" y="10162"/>
                  </a:cubicBezTo>
                  <a:cubicBezTo>
                    <a:pt x="9866" y="9993"/>
                    <a:pt x="10077" y="9781"/>
                    <a:pt x="10309" y="9591"/>
                  </a:cubicBezTo>
                  <a:cubicBezTo>
                    <a:pt x="14112" y="6190"/>
                    <a:pt x="16351" y="3613"/>
                    <a:pt x="17660" y="1987"/>
                  </a:cubicBezTo>
                  <a:cubicBezTo>
                    <a:pt x="17724" y="1902"/>
                    <a:pt x="17787" y="1818"/>
                    <a:pt x="17851" y="1754"/>
                  </a:cubicBezTo>
                  <a:cubicBezTo>
                    <a:pt x="17851" y="1733"/>
                    <a:pt x="17872" y="1712"/>
                    <a:pt x="17893" y="1691"/>
                  </a:cubicBezTo>
                  <a:cubicBezTo>
                    <a:pt x="18273" y="1226"/>
                    <a:pt x="18548" y="846"/>
                    <a:pt x="18759" y="571"/>
                  </a:cubicBezTo>
                  <a:cubicBezTo>
                    <a:pt x="18801" y="529"/>
                    <a:pt x="18822" y="508"/>
                    <a:pt x="18822" y="508"/>
                  </a:cubicBezTo>
                  <a:lnTo>
                    <a:pt x="18717" y="466"/>
                  </a:lnTo>
                  <a:lnTo>
                    <a:pt x="17386" y="43"/>
                  </a:lnTo>
                  <a:lnTo>
                    <a:pt x="17322" y="22"/>
                  </a:lnTo>
                  <a:lnTo>
                    <a:pt x="17259"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1"/>
            <p:cNvSpPr/>
            <p:nvPr/>
          </p:nvSpPr>
          <p:spPr>
            <a:xfrm flipH="1">
              <a:off x="10876075" y="3570583"/>
              <a:ext cx="551794" cy="546365"/>
            </a:xfrm>
            <a:custGeom>
              <a:rect b="b" l="l" r="r" t="t"/>
              <a:pathLst>
                <a:path extrusionOk="0" h="16504" w="16668">
                  <a:moveTo>
                    <a:pt x="15590" y="1"/>
                  </a:moveTo>
                  <a:cubicBezTo>
                    <a:pt x="15590" y="1"/>
                    <a:pt x="15569" y="22"/>
                    <a:pt x="15527" y="64"/>
                  </a:cubicBezTo>
                  <a:cubicBezTo>
                    <a:pt x="15421" y="191"/>
                    <a:pt x="15189" y="487"/>
                    <a:pt x="14851" y="867"/>
                  </a:cubicBezTo>
                  <a:cubicBezTo>
                    <a:pt x="14534" y="1247"/>
                    <a:pt x="14133" y="1691"/>
                    <a:pt x="13668" y="2219"/>
                  </a:cubicBezTo>
                  <a:cubicBezTo>
                    <a:pt x="13668" y="2219"/>
                    <a:pt x="13647" y="2219"/>
                    <a:pt x="13647" y="2240"/>
                  </a:cubicBezTo>
                  <a:cubicBezTo>
                    <a:pt x="11746" y="4374"/>
                    <a:pt x="8767" y="7606"/>
                    <a:pt x="6422" y="9655"/>
                  </a:cubicBezTo>
                  <a:cubicBezTo>
                    <a:pt x="6380" y="9697"/>
                    <a:pt x="6359" y="9718"/>
                    <a:pt x="6317" y="9739"/>
                  </a:cubicBezTo>
                  <a:cubicBezTo>
                    <a:pt x="4648" y="11176"/>
                    <a:pt x="3190" y="12295"/>
                    <a:pt x="2113" y="13225"/>
                  </a:cubicBezTo>
                  <a:cubicBezTo>
                    <a:pt x="719" y="14386"/>
                    <a:pt x="1" y="15210"/>
                    <a:pt x="318" y="15950"/>
                  </a:cubicBezTo>
                  <a:cubicBezTo>
                    <a:pt x="483" y="16307"/>
                    <a:pt x="908" y="16504"/>
                    <a:pt x="1535" y="16504"/>
                  </a:cubicBezTo>
                  <a:cubicBezTo>
                    <a:pt x="1870" y="16504"/>
                    <a:pt x="2263" y="16448"/>
                    <a:pt x="2705" y="16330"/>
                  </a:cubicBezTo>
                  <a:cubicBezTo>
                    <a:pt x="4373" y="15865"/>
                    <a:pt x="6739" y="14513"/>
                    <a:pt x="9211" y="11936"/>
                  </a:cubicBezTo>
                  <a:cubicBezTo>
                    <a:pt x="12717" y="8303"/>
                    <a:pt x="14830" y="3993"/>
                    <a:pt x="16013" y="1775"/>
                  </a:cubicBezTo>
                  <a:cubicBezTo>
                    <a:pt x="16013" y="1775"/>
                    <a:pt x="16013" y="1775"/>
                    <a:pt x="16034" y="1754"/>
                  </a:cubicBezTo>
                  <a:cubicBezTo>
                    <a:pt x="16287" y="1268"/>
                    <a:pt x="16499" y="888"/>
                    <a:pt x="16668" y="656"/>
                  </a:cubicBezTo>
                  <a:cubicBezTo>
                    <a:pt x="16668" y="635"/>
                    <a:pt x="16668" y="635"/>
                    <a:pt x="16668" y="635"/>
                  </a:cubicBezTo>
                  <a:lnTo>
                    <a:pt x="15590" y="1"/>
                  </a:ln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1"/>
            <p:cNvSpPr/>
            <p:nvPr/>
          </p:nvSpPr>
          <p:spPr>
            <a:xfrm flipH="1">
              <a:off x="11312431" y="3809072"/>
              <a:ext cx="223823" cy="203894"/>
            </a:xfrm>
            <a:custGeom>
              <a:rect b="b" l="l" r="r" t="t"/>
              <a:pathLst>
                <a:path extrusionOk="0" h="6159" w="6761">
                  <a:moveTo>
                    <a:pt x="6760" y="0"/>
                  </a:moveTo>
                  <a:lnTo>
                    <a:pt x="6760" y="0"/>
                  </a:lnTo>
                  <a:cubicBezTo>
                    <a:pt x="3275" y="2176"/>
                    <a:pt x="1" y="3993"/>
                    <a:pt x="296" y="5281"/>
                  </a:cubicBezTo>
                  <a:cubicBezTo>
                    <a:pt x="426" y="5834"/>
                    <a:pt x="1012" y="6158"/>
                    <a:pt x="1939" y="6158"/>
                  </a:cubicBezTo>
                  <a:cubicBezTo>
                    <a:pt x="2820" y="6158"/>
                    <a:pt x="4009" y="5866"/>
                    <a:pt x="5408" y="5197"/>
                  </a:cubicBezTo>
                  <a:cubicBezTo>
                    <a:pt x="5324" y="5007"/>
                    <a:pt x="5218" y="4816"/>
                    <a:pt x="5134" y="4626"/>
                  </a:cubicBezTo>
                  <a:cubicBezTo>
                    <a:pt x="4753" y="3697"/>
                    <a:pt x="5070" y="2641"/>
                    <a:pt x="5535" y="1775"/>
                  </a:cubicBezTo>
                  <a:cubicBezTo>
                    <a:pt x="5873" y="1120"/>
                    <a:pt x="6295" y="528"/>
                    <a:pt x="6760" y="0"/>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1"/>
            <p:cNvSpPr/>
            <p:nvPr/>
          </p:nvSpPr>
          <p:spPr>
            <a:xfrm flipH="1">
              <a:off x="11335506" y="3995090"/>
              <a:ext cx="93058" cy="112756"/>
            </a:xfrm>
            <a:custGeom>
              <a:rect b="b" l="l" r="r" t="t"/>
              <a:pathLst>
                <a:path extrusionOk="0" h="3406" w="2811">
                  <a:moveTo>
                    <a:pt x="2198" y="0"/>
                  </a:moveTo>
                  <a:lnTo>
                    <a:pt x="2198" y="0"/>
                  </a:lnTo>
                  <a:cubicBezTo>
                    <a:pt x="761" y="1204"/>
                    <a:pt x="1" y="2070"/>
                    <a:pt x="339" y="2831"/>
                  </a:cubicBezTo>
                  <a:cubicBezTo>
                    <a:pt x="518" y="3204"/>
                    <a:pt x="969" y="3405"/>
                    <a:pt x="1620" y="3405"/>
                  </a:cubicBezTo>
                  <a:cubicBezTo>
                    <a:pt x="1964" y="3405"/>
                    <a:pt x="2365" y="3349"/>
                    <a:pt x="2810" y="3232"/>
                  </a:cubicBezTo>
                  <a:cubicBezTo>
                    <a:pt x="2451" y="2831"/>
                    <a:pt x="2155" y="2387"/>
                    <a:pt x="2071" y="1859"/>
                  </a:cubicBezTo>
                  <a:cubicBezTo>
                    <a:pt x="1986" y="1246"/>
                    <a:pt x="2219" y="613"/>
                    <a:pt x="2198" y="0"/>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1"/>
            <p:cNvSpPr/>
            <p:nvPr/>
          </p:nvSpPr>
          <p:spPr>
            <a:xfrm flipH="1">
              <a:off x="10827114" y="3344707"/>
              <a:ext cx="274176" cy="286193"/>
            </a:xfrm>
            <a:custGeom>
              <a:rect b="b" l="l" r="r" t="t"/>
              <a:pathLst>
                <a:path extrusionOk="0" h="8645" w="8282">
                  <a:moveTo>
                    <a:pt x="7690" y="1"/>
                  </a:moveTo>
                  <a:cubicBezTo>
                    <a:pt x="7626" y="106"/>
                    <a:pt x="6232" y="2895"/>
                    <a:pt x="3549" y="5050"/>
                  </a:cubicBezTo>
                  <a:cubicBezTo>
                    <a:pt x="2050" y="6275"/>
                    <a:pt x="1057" y="6908"/>
                    <a:pt x="529" y="7373"/>
                  </a:cubicBezTo>
                  <a:cubicBezTo>
                    <a:pt x="106" y="7753"/>
                    <a:pt x="1" y="8028"/>
                    <a:pt x="191" y="8408"/>
                  </a:cubicBezTo>
                  <a:cubicBezTo>
                    <a:pt x="271" y="8569"/>
                    <a:pt x="423" y="8644"/>
                    <a:pt x="629" y="8644"/>
                  </a:cubicBezTo>
                  <a:cubicBezTo>
                    <a:pt x="1017" y="8644"/>
                    <a:pt x="1598" y="8378"/>
                    <a:pt x="2261" y="7922"/>
                  </a:cubicBezTo>
                  <a:lnTo>
                    <a:pt x="2282" y="7922"/>
                  </a:lnTo>
                  <a:cubicBezTo>
                    <a:pt x="2324" y="7880"/>
                    <a:pt x="2366" y="7838"/>
                    <a:pt x="2430" y="7796"/>
                  </a:cubicBezTo>
                  <a:cubicBezTo>
                    <a:pt x="2958" y="7415"/>
                    <a:pt x="3549" y="6930"/>
                    <a:pt x="4120" y="6359"/>
                  </a:cubicBezTo>
                  <a:cubicBezTo>
                    <a:pt x="4141" y="6338"/>
                    <a:pt x="4162" y="6338"/>
                    <a:pt x="4162" y="6317"/>
                  </a:cubicBezTo>
                  <a:cubicBezTo>
                    <a:pt x="4563" y="5916"/>
                    <a:pt x="4944" y="5514"/>
                    <a:pt x="5324" y="5050"/>
                  </a:cubicBezTo>
                  <a:cubicBezTo>
                    <a:pt x="7352" y="2620"/>
                    <a:pt x="8239" y="149"/>
                    <a:pt x="8281" y="1"/>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1"/>
            <p:cNvSpPr/>
            <p:nvPr/>
          </p:nvSpPr>
          <p:spPr>
            <a:xfrm flipH="1">
              <a:off x="10807549" y="3344707"/>
              <a:ext cx="248288" cy="327210"/>
            </a:xfrm>
            <a:custGeom>
              <a:rect b="b" l="l" r="r" t="t"/>
              <a:pathLst>
                <a:path extrusionOk="0" h="9884" w="7500">
                  <a:moveTo>
                    <a:pt x="6908" y="1"/>
                  </a:moveTo>
                  <a:cubicBezTo>
                    <a:pt x="6824" y="191"/>
                    <a:pt x="5451" y="3064"/>
                    <a:pt x="3951" y="5050"/>
                  </a:cubicBezTo>
                  <a:cubicBezTo>
                    <a:pt x="3613" y="5493"/>
                    <a:pt x="3233" y="5916"/>
                    <a:pt x="2852" y="6338"/>
                  </a:cubicBezTo>
                  <a:cubicBezTo>
                    <a:pt x="2683" y="6528"/>
                    <a:pt x="2493" y="6718"/>
                    <a:pt x="2324" y="6908"/>
                  </a:cubicBezTo>
                  <a:cubicBezTo>
                    <a:pt x="1078" y="8176"/>
                    <a:pt x="1" y="9211"/>
                    <a:pt x="487" y="9718"/>
                  </a:cubicBezTo>
                  <a:cubicBezTo>
                    <a:pt x="605" y="9831"/>
                    <a:pt x="750" y="9884"/>
                    <a:pt x="917" y="9884"/>
                  </a:cubicBezTo>
                  <a:cubicBezTo>
                    <a:pt x="1312" y="9884"/>
                    <a:pt x="1829" y="9583"/>
                    <a:pt x="2409" y="9063"/>
                  </a:cubicBezTo>
                  <a:cubicBezTo>
                    <a:pt x="2409" y="9042"/>
                    <a:pt x="2430" y="9042"/>
                    <a:pt x="2430" y="9042"/>
                  </a:cubicBezTo>
                  <a:cubicBezTo>
                    <a:pt x="2705" y="8788"/>
                    <a:pt x="2979" y="8514"/>
                    <a:pt x="3275" y="8176"/>
                  </a:cubicBezTo>
                  <a:cubicBezTo>
                    <a:pt x="3296" y="8134"/>
                    <a:pt x="3338" y="8091"/>
                    <a:pt x="3381" y="8070"/>
                  </a:cubicBezTo>
                  <a:cubicBezTo>
                    <a:pt x="3381" y="8049"/>
                    <a:pt x="3402" y="8028"/>
                    <a:pt x="3423" y="8007"/>
                  </a:cubicBezTo>
                  <a:cubicBezTo>
                    <a:pt x="3740" y="7648"/>
                    <a:pt x="4035" y="7246"/>
                    <a:pt x="4352" y="6824"/>
                  </a:cubicBezTo>
                  <a:cubicBezTo>
                    <a:pt x="4394" y="6761"/>
                    <a:pt x="4437" y="6718"/>
                    <a:pt x="4479" y="6655"/>
                  </a:cubicBezTo>
                  <a:cubicBezTo>
                    <a:pt x="5113" y="5789"/>
                    <a:pt x="5704" y="4606"/>
                    <a:pt x="6211" y="3486"/>
                  </a:cubicBezTo>
                  <a:cubicBezTo>
                    <a:pt x="6655" y="2472"/>
                    <a:pt x="7014" y="1501"/>
                    <a:pt x="7246" y="846"/>
                  </a:cubicBezTo>
                  <a:cubicBezTo>
                    <a:pt x="7310" y="656"/>
                    <a:pt x="7373" y="487"/>
                    <a:pt x="7415" y="360"/>
                  </a:cubicBezTo>
                  <a:cubicBezTo>
                    <a:pt x="7436" y="318"/>
                    <a:pt x="7457" y="275"/>
                    <a:pt x="7457" y="233"/>
                  </a:cubicBezTo>
                  <a:cubicBezTo>
                    <a:pt x="7500" y="149"/>
                    <a:pt x="7500" y="106"/>
                    <a:pt x="7500" y="106"/>
                  </a:cubicBezTo>
                  <a:lnTo>
                    <a:pt x="6929" y="1"/>
                  </a:ln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1"/>
            <p:cNvSpPr/>
            <p:nvPr/>
          </p:nvSpPr>
          <p:spPr>
            <a:xfrm flipH="1">
              <a:off x="10790765" y="3348216"/>
              <a:ext cx="200716" cy="354919"/>
            </a:xfrm>
            <a:custGeom>
              <a:rect b="b" l="l" r="r" t="t"/>
              <a:pathLst>
                <a:path extrusionOk="0" h="10721" w="6063">
                  <a:moveTo>
                    <a:pt x="5556" y="0"/>
                  </a:moveTo>
                  <a:cubicBezTo>
                    <a:pt x="5556" y="0"/>
                    <a:pt x="5556" y="43"/>
                    <a:pt x="5513" y="127"/>
                  </a:cubicBezTo>
                  <a:cubicBezTo>
                    <a:pt x="5513" y="169"/>
                    <a:pt x="5492" y="212"/>
                    <a:pt x="5471" y="254"/>
                  </a:cubicBezTo>
                  <a:cubicBezTo>
                    <a:pt x="5429" y="381"/>
                    <a:pt x="5366" y="550"/>
                    <a:pt x="5302" y="740"/>
                  </a:cubicBezTo>
                  <a:cubicBezTo>
                    <a:pt x="5070" y="1374"/>
                    <a:pt x="4711" y="2324"/>
                    <a:pt x="4204" y="3359"/>
                  </a:cubicBezTo>
                  <a:cubicBezTo>
                    <a:pt x="3887" y="4035"/>
                    <a:pt x="3507" y="4775"/>
                    <a:pt x="3084" y="5450"/>
                  </a:cubicBezTo>
                  <a:cubicBezTo>
                    <a:pt x="2831" y="5873"/>
                    <a:pt x="2556" y="6295"/>
                    <a:pt x="2303" y="6676"/>
                  </a:cubicBezTo>
                  <a:cubicBezTo>
                    <a:pt x="2070" y="6993"/>
                    <a:pt x="1859" y="7309"/>
                    <a:pt x="1669" y="7584"/>
                  </a:cubicBezTo>
                  <a:cubicBezTo>
                    <a:pt x="1542" y="7753"/>
                    <a:pt x="1437" y="7922"/>
                    <a:pt x="1331" y="8070"/>
                  </a:cubicBezTo>
                  <a:cubicBezTo>
                    <a:pt x="1310" y="8112"/>
                    <a:pt x="1268" y="8154"/>
                    <a:pt x="1246" y="8197"/>
                  </a:cubicBezTo>
                  <a:cubicBezTo>
                    <a:pt x="465" y="9316"/>
                    <a:pt x="0" y="10140"/>
                    <a:pt x="380" y="10541"/>
                  </a:cubicBezTo>
                  <a:cubicBezTo>
                    <a:pt x="491" y="10661"/>
                    <a:pt x="616" y="10721"/>
                    <a:pt x="756" y="10721"/>
                  </a:cubicBezTo>
                  <a:cubicBezTo>
                    <a:pt x="1254" y="10721"/>
                    <a:pt x="1939" y="9961"/>
                    <a:pt x="2831" y="8492"/>
                  </a:cubicBezTo>
                  <a:cubicBezTo>
                    <a:pt x="2831" y="8492"/>
                    <a:pt x="2831" y="8492"/>
                    <a:pt x="2852" y="8471"/>
                  </a:cubicBezTo>
                  <a:cubicBezTo>
                    <a:pt x="3042" y="8133"/>
                    <a:pt x="3253" y="7774"/>
                    <a:pt x="3486" y="7373"/>
                  </a:cubicBezTo>
                  <a:cubicBezTo>
                    <a:pt x="3486" y="7352"/>
                    <a:pt x="3486" y="7352"/>
                    <a:pt x="3486" y="7352"/>
                  </a:cubicBezTo>
                  <a:cubicBezTo>
                    <a:pt x="3591" y="7162"/>
                    <a:pt x="3697" y="6971"/>
                    <a:pt x="3802" y="6781"/>
                  </a:cubicBezTo>
                  <a:cubicBezTo>
                    <a:pt x="4309" y="5831"/>
                    <a:pt x="4711" y="4817"/>
                    <a:pt x="5049" y="3887"/>
                  </a:cubicBezTo>
                  <a:cubicBezTo>
                    <a:pt x="5767" y="1754"/>
                    <a:pt x="6063" y="0"/>
                    <a:pt x="6063" y="0"/>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1"/>
            <p:cNvSpPr/>
            <p:nvPr/>
          </p:nvSpPr>
          <p:spPr>
            <a:xfrm flipH="1">
              <a:off x="10790762" y="3344707"/>
              <a:ext cx="791640" cy="561395"/>
            </a:xfrm>
            <a:custGeom>
              <a:rect b="b" l="l" r="r" t="t"/>
              <a:pathLst>
                <a:path extrusionOk="0" h="16958" w="23913">
                  <a:moveTo>
                    <a:pt x="22223" y="1"/>
                  </a:moveTo>
                  <a:cubicBezTo>
                    <a:pt x="22159" y="106"/>
                    <a:pt x="20765" y="2895"/>
                    <a:pt x="18082" y="5050"/>
                  </a:cubicBezTo>
                  <a:cubicBezTo>
                    <a:pt x="16583" y="6275"/>
                    <a:pt x="15590" y="6908"/>
                    <a:pt x="15062" y="7373"/>
                  </a:cubicBezTo>
                  <a:cubicBezTo>
                    <a:pt x="13351" y="8429"/>
                    <a:pt x="7795" y="10880"/>
                    <a:pt x="3951" y="13182"/>
                  </a:cubicBezTo>
                  <a:cubicBezTo>
                    <a:pt x="64" y="15464"/>
                    <a:pt x="0" y="15907"/>
                    <a:pt x="275" y="16647"/>
                  </a:cubicBezTo>
                  <a:cubicBezTo>
                    <a:pt x="345" y="16846"/>
                    <a:pt x="624" y="16957"/>
                    <a:pt x="1089" y="16957"/>
                  </a:cubicBezTo>
                  <a:cubicBezTo>
                    <a:pt x="2296" y="16957"/>
                    <a:pt x="4759" y="16203"/>
                    <a:pt x="8070" y="14281"/>
                  </a:cubicBezTo>
                  <a:cubicBezTo>
                    <a:pt x="8999" y="13224"/>
                    <a:pt x="10119" y="12358"/>
                    <a:pt x="11281" y="11577"/>
                  </a:cubicBezTo>
                  <a:cubicBezTo>
                    <a:pt x="12907" y="10499"/>
                    <a:pt x="14576" y="9549"/>
                    <a:pt x="16139" y="8472"/>
                  </a:cubicBezTo>
                  <a:cubicBezTo>
                    <a:pt x="16160" y="8472"/>
                    <a:pt x="16160" y="8472"/>
                    <a:pt x="16181" y="8450"/>
                  </a:cubicBezTo>
                  <a:cubicBezTo>
                    <a:pt x="16878" y="7965"/>
                    <a:pt x="17575" y="7458"/>
                    <a:pt x="18230" y="6908"/>
                  </a:cubicBezTo>
                  <a:cubicBezTo>
                    <a:pt x="18420" y="6718"/>
                    <a:pt x="18632" y="6549"/>
                    <a:pt x="18822" y="6359"/>
                  </a:cubicBezTo>
                  <a:cubicBezTo>
                    <a:pt x="19434" y="5768"/>
                    <a:pt x="20026" y="5113"/>
                    <a:pt x="20533" y="4395"/>
                  </a:cubicBezTo>
                  <a:cubicBezTo>
                    <a:pt x="21079" y="3646"/>
                    <a:pt x="21406" y="3370"/>
                    <a:pt x="21718" y="3370"/>
                  </a:cubicBezTo>
                  <a:cubicBezTo>
                    <a:pt x="21829" y="3370"/>
                    <a:pt x="21938" y="3404"/>
                    <a:pt x="22054" y="3465"/>
                  </a:cubicBezTo>
                  <a:cubicBezTo>
                    <a:pt x="22075" y="3465"/>
                    <a:pt x="22096" y="3486"/>
                    <a:pt x="22117" y="3486"/>
                  </a:cubicBezTo>
                  <a:cubicBezTo>
                    <a:pt x="22328" y="3613"/>
                    <a:pt x="22561" y="3803"/>
                    <a:pt x="22899" y="3993"/>
                  </a:cubicBezTo>
                  <a:cubicBezTo>
                    <a:pt x="23617" y="1860"/>
                    <a:pt x="23913" y="106"/>
                    <a:pt x="23913" y="106"/>
                  </a:cubicBezTo>
                  <a:lnTo>
                    <a:pt x="23406" y="106"/>
                  </a:lnTo>
                  <a:lnTo>
                    <a:pt x="22835" y="1"/>
                  </a:ln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1"/>
            <p:cNvSpPr/>
            <p:nvPr/>
          </p:nvSpPr>
          <p:spPr>
            <a:xfrm flipH="1">
              <a:off x="10865583" y="3802782"/>
              <a:ext cx="32211" cy="34992"/>
            </a:xfrm>
            <a:custGeom>
              <a:rect b="b" l="l" r="r" t="t"/>
              <a:pathLst>
                <a:path extrusionOk="0" h="1057" w="973">
                  <a:moveTo>
                    <a:pt x="381" y="0"/>
                  </a:moveTo>
                  <a:cubicBezTo>
                    <a:pt x="381" y="0"/>
                    <a:pt x="1" y="444"/>
                    <a:pt x="43" y="1056"/>
                  </a:cubicBezTo>
                  <a:cubicBezTo>
                    <a:pt x="43" y="1056"/>
                    <a:pt x="381" y="613"/>
                    <a:pt x="972" y="528"/>
                  </a:cubicBezTo>
                  <a:lnTo>
                    <a:pt x="381" y="0"/>
                  </a:lnTo>
                  <a:close/>
                </a:path>
              </a:pathLst>
            </a:custGeom>
            <a:solidFill>
              <a:srgbClr val="F797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1"/>
            <p:cNvSpPr/>
            <p:nvPr/>
          </p:nvSpPr>
          <p:spPr>
            <a:xfrm flipH="1">
              <a:off x="10608259" y="3732467"/>
              <a:ext cx="43699" cy="24001"/>
            </a:xfrm>
            <a:custGeom>
              <a:rect b="b" l="l" r="r" t="t"/>
              <a:pathLst>
                <a:path extrusionOk="0" h="725" w="1320">
                  <a:moveTo>
                    <a:pt x="400" y="0"/>
                  </a:moveTo>
                  <a:cubicBezTo>
                    <a:pt x="221" y="0"/>
                    <a:pt x="95" y="33"/>
                    <a:pt x="95" y="33"/>
                  </a:cubicBezTo>
                  <a:cubicBezTo>
                    <a:pt x="95" y="33"/>
                    <a:pt x="0" y="725"/>
                    <a:pt x="246" y="725"/>
                  </a:cubicBezTo>
                  <a:cubicBezTo>
                    <a:pt x="285" y="725"/>
                    <a:pt x="333" y="707"/>
                    <a:pt x="391" y="667"/>
                  </a:cubicBezTo>
                  <a:cubicBezTo>
                    <a:pt x="665" y="497"/>
                    <a:pt x="956" y="464"/>
                    <a:pt x="1138" y="464"/>
                  </a:cubicBezTo>
                  <a:cubicBezTo>
                    <a:pt x="1249" y="464"/>
                    <a:pt x="1320" y="476"/>
                    <a:pt x="1320" y="476"/>
                  </a:cubicBezTo>
                  <a:cubicBezTo>
                    <a:pt x="1076" y="78"/>
                    <a:pt x="676" y="0"/>
                    <a:pt x="400" y="0"/>
                  </a:cubicBezTo>
                  <a:close/>
                </a:path>
              </a:pathLst>
            </a:custGeom>
            <a:solidFill>
              <a:srgbClr val="F797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1"/>
            <p:cNvSpPr/>
            <p:nvPr/>
          </p:nvSpPr>
          <p:spPr>
            <a:xfrm flipH="1">
              <a:off x="10600546" y="3781099"/>
              <a:ext cx="32211" cy="32178"/>
            </a:xfrm>
            <a:custGeom>
              <a:rect b="b" l="l" r="r" t="t"/>
              <a:pathLst>
                <a:path extrusionOk="0" h="972" w="973">
                  <a:moveTo>
                    <a:pt x="170" y="0"/>
                  </a:moveTo>
                  <a:lnTo>
                    <a:pt x="1" y="655"/>
                  </a:lnTo>
                  <a:cubicBezTo>
                    <a:pt x="1" y="655"/>
                    <a:pt x="43" y="651"/>
                    <a:pt x="111" y="651"/>
                  </a:cubicBezTo>
                  <a:cubicBezTo>
                    <a:pt x="315" y="651"/>
                    <a:pt x="751" y="687"/>
                    <a:pt x="972" y="972"/>
                  </a:cubicBezTo>
                  <a:cubicBezTo>
                    <a:pt x="972" y="972"/>
                    <a:pt x="867" y="42"/>
                    <a:pt x="170" y="0"/>
                  </a:cubicBezTo>
                  <a:close/>
                </a:path>
              </a:pathLst>
            </a:custGeom>
            <a:solidFill>
              <a:srgbClr val="F797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1"/>
            <p:cNvSpPr/>
            <p:nvPr/>
          </p:nvSpPr>
          <p:spPr>
            <a:xfrm flipH="1">
              <a:off x="10615243" y="3588493"/>
              <a:ext cx="276063" cy="236006"/>
            </a:xfrm>
            <a:custGeom>
              <a:rect b="b" l="l" r="r" t="t"/>
              <a:pathLst>
                <a:path extrusionOk="0" h="7129" w="8339">
                  <a:moveTo>
                    <a:pt x="4572" y="0"/>
                  </a:moveTo>
                  <a:cubicBezTo>
                    <a:pt x="4253" y="0"/>
                    <a:pt x="3839" y="389"/>
                    <a:pt x="3839" y="389"/>
                  </a:cubicBezTo>
                  <a:cubicBezTo>
                    <a:pt x="3839" y="389"/>
                    <a:pt x="3163" y="4382"/>
                    <a:pt x="3058" y="4910"/>
                  </a:cubicBezTo>
                  <a:cubicBezTo>
                    <a:pt x="2952" y="5438"/>
                    <a:pt x="2551" y="5523"/>
                    <a:pt x="1706" y="5628"/>
                  </a:cubicBezTo>
                  <a:cubicBezTo>
                    <a:pt x="840" y="5713"/>
                    <a:pt x="143" y="5734"/>
                    <a:pt x="58" y="6452"/>
                  </a:cubicBezTo>
                  <a:cubicBezTo>
                    <a:pt x="0" y="6943"/>
                    <a:pt x="388" y="7128"/>
                    <a:pt x="828" y="7128"/>
                  </a:cubicBezTo>
                  <a:cubicBezTo>
                    <a:pt x="1030" y="7128"/>
                    <a:pt x="1245" y="7089"/>
                    <a:pt x="1431" y="7022"/>
                  </a:cubicBezTo>
                  <a:cubicBezTo>
                    <a:pt x="1958" y="6841"/>
                    <a:pt x="2500" y="6253"/>
                    <a:pt x="3528" y="6253"/>
                  </a:cubicBezTo>
                  <a:cubicBezTo>
                    <a:pt x="3696" y="6253"/>
                    <a:pt x="3876" y="6269"/>
                    <a:pt x="4072" y="6304"/>
                  </a:cubicBezTo>
                  <a:cubicBezTo>
                    <a:pt x="5223" y="6527"/>
                    <a:pt x="6094" y="6974"/>
                    <a:pt x="6880" y="6974"/>
                  </a:cubicBezTo>
                  <a:cubicBezTo>
                    <a:pt x="7060" y="6974"/>
                    <a:pt x="7236" y="6951"/>
                    <a:pt x="7409" y="6896"/>
                  </a:cubicBezTo>
                  <a:cubicBezTo>
                    <a:pt x="7642" y="6832"/>
                    <a:pt x="7811" y="6727"/>
                    <a:pt x="7937" y="6600"/>
                  </a:cubicBezTo>
                  <a:cubicBezTo>
                    <a:pt x="8339" y="6177"/>
                    <a:pt x="8254" y="5565"/>
                    <a:pt x="7663" y="5438"/>
                  </a:cubicBezTo>
                  <a:cubicBezTo>
                    <a:pt x="7663" y="5438"/>
                    <a:pt x="8064" y="4783"/>
                    <a:pt x="7599" y="4403"/>
                  </a:cubicBezTo>
                  <a:cubicBezTo>
                    <a:pt x="7439" y="4265"/>
                    <a:pt x="7258" y="4208"/>
                    <a:pt x="7066" y="4208"/>
                  </a:cubicBezTo>
                  <a:cubicBezTo>
                    <a:pt x="6727" y="4208"/>
                    <a:pt x="6350" y="4385"/>
                    <a:pt x="5973" y="4614"/>
                  </a:cubicBezTo>
                  <a:cubicBezTo>
                    <a:pt x="5551" y="4890"/>
                    <a:pt x="5166" y="5128"/>
                    <a:pt x="4781" y="5128"/>
                  </a:cubicBezTo>
                  <a:cubicBezTo>
                    <a:pt x="4665" y="5128"/>
                    <a:pt x="4548" y="5107"/>
                    <a:pt x="4431" y="5058"/>
                  </a:cubicBezTo>
                  <a:cubicBezTo>
                    <a:pt x="4135" y="4931"/>
                    <a:pt x="4367" y="3833"/>
                    <a:pt x="4621" y="2713"/>
                  </a:cubicBezTo>
                  <a:cubicBezTo>
                    <a:pt x="4769" y="1931"/>
                    <a:pt x="4938" y="1129"/>
                    <a:pt x="4938" y="622"/>
                  </a:cubicBezTo>
                  <a:cubicBezTo>
                    <a:pt x="4930" y="147"/>
                    <a:pt x="4769" y="0"/>
                    <a:pt x="4572" y="0"/>
                  </a:cubicBezTo>
                  <a:close/>
                </a:path>
              </a:pathLst>
            </a:custGeom>
            <a:solidFill>
              <a:srgbClr val="FFC70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1"/>
            <p:cNvSpPr/>
            <p:nvPr/>
          </p:nvSpPr>
          <p:spPr>
            <a:xfrm flipH="1">
              <a:off x="10628518" y="3588493"/>
              <a:ext cx="262787" cy="236006"/>
            </a:xfrm>
            <a:custGeom>
              <a:rect b="b" l="l" r="r" t="t"/>
              <a:pathLst>
                <a:path extrusionOk="0" h="7129" w="7938">
                  <a:moveTo>
                    <a:pt x="4572" y="0"/>
                  </a:moveTo>
                  <a:cubicBezTo>
                    <a:pt x="4253" y="0"/>
                    <a:pt x="3839" y="389"/>
                    <a:pt x="3839" y="389"/>
                  </a:cubicBezTo>
                  <a:cubicBezTo>
                    <a:pt x="3839" y="389"/>
                    <a:pt x="3163" y="4382"/>
                    <a:pt x="3058" y="4910"/>
                  </a:cubicBezTo>
                  <a:cubicBezTo>
                    <a:pt x="2952" y="5438"/>
                    <a:pt x="2551" y="5523"/>
                    <a:pt x="1706" y="5628"/>
                  </a:cubicBezTo>
                  <a:cubicBezTo>
                    <a:pt x="840" y="5713"/>
                    <a:pt x="143" y="5734"/>
                    <a:pt x="58" y="6452"/>
                  </a:cubicBezTo>
                  <a:cubicBezTo>
                    <a:pt x="0" y="6943"/>
                    <a:pt x="388" y="7128"/>
                    <a:pt x="828" y="7128"/>
                  </a:cubicBezTo>
                  <a:cubicBezTo>
                    <a:pt x="1030" y="7128"/>
                    <a:pt x="1245" y="7089"/>
                    <a:pt x="1431" y="7022"/>
                  </a:cubicBezTo>
                  <a:cubicBezTo>
                    <a:pt x="1958" y="6841"/>
                    <a:pt x="2500" y="6253"/>
                    <a:pt x="3528" y="6253"/>
                  </a:cubicBezTo>
                  <a:cubicBezTo>
                    <a:pt x="3696" y="6253"/>
                    <a:pt x="3876" y="6269"/>
                    <a:pt x="4072" y="6304"/>
                  </a:cubicBezTo>
                  <a:cubicBezTo>
                    <a:pt x="5223" y="6527"/>
                    <a:pt x="6094" y="6974"/>
                    <a:pt x="6880" y="6974"/>
                  </a:cubicBezTo>
                  <a:cubicBezTo>
                    <a:pt x="7060" y="6974"/>
                    <a:pt x="7236" y="6951"/>
                    <a:pt x="7409" y="6896"/>
                  </a:cubicBezTo>
                  <a:cubicBezTo>
                    <a:pt x="7642" y="6832"/>
                    <a:pt x="7811" y="6727"/>
                    <a:pt x="7937" y="6600"/>
                  </a:cubicBezTo>
                  <a:cubicBezTo>
                    <a:pt x="7811" y="6558"/>
                    <a:pt x="7663" y="6536"/>
                    <a:pt x="7536" y="6515"/>
                  </a:cubicBezTo>
                  <a:cubicBezTo>
                    <a:pt x="6416" y="6304"/>
                    <a:pt x="5276" y="6093"/>
                    <a:pt x="4135" y="5882"/>
                  </a:cubicBezTo>
                  <a:cubicBezTo>
                    <a:pt x="3945" y="5860"/>
                    <a:pt x="3734" y="5818"/>
                    <a:pt x="3607" y="5670"/>
                  </a:cubicBezTo>
                  <a:cubicBezTo>
                    <a:pt x="3501" y="5544"/>
                    <a:pt x="3480" y="5375"/>
                    <a:pt x="3480" y="5227"/>
                  </a:cubicBezTo>
                  <a:cubicBezTo>
                    <a:pt x="3396" y="4128"/>
                    <a:pt x="3924" y="3368"/>
                    <a:pt x="4621" y="2713"/>
                  </a:cubicBezTo>
                  <a:cubicBezTo>
                    <a:pt x="4769" y="1931"/>
                    <a:pt x="4938" y="1129"/>
                    <a:pt x="4938" y="622"/>
                  </a:cubicBezTo>
                  <a:cubicBezTo>
                    <a:pt x="4930" y="147"/>
                    <a:pt x="4769" y="0"/>
                    <a:pt x="4572" y="0"/>
                  </a:cubicBezTo>
                  <a:close/>
                </a:path>
              </a:pathLst>
            </a:custGeom>
            <a:solidFill>
              <a:srgbClr val="991B1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1"/>
            <p:cNvSpPr/>
            <p:nvPr/>
          </p:nvSpPr>
          <p:spPr>
            <a:xfrm flipH="1">
              <a:off x="9983765" y="1729541"/>
              <a:ext cx="936408" cy="1936411"/>
            </a:xfrm>
            <a:custGeom>
              <a:rect b="b" l="l" r="r" t="t"/>
              <a:pathLst>
                <a:path extrusionOk="0" h="58493" w="28286">
                  <a:moveTo>
                    <a:pt x="16780" y="1"/>
                  </a:moveTo>
                  <a:cubicBezTo>
                    <a:pt x="16211" y="1"/>
                    <a:pt x="15601" y="49"/>
                    <a:pt x="14956" y="162"/>
                  </a:cubicBezTo>
                  <a:cubicBezTo>
                    <a:pt x="14365" y="247"/>
                    <a:pt x="13774" y="416"/>
                    <a:pt x="13140" y="627"/>
                  </a:cubicBezTo>
                  <a:cubicBezTo>
                    <a:pt x="9675" y="1810"/>
                    <a:pt x="7436" y="3901"/>
                    <a:pt x="6422" y="6542"/>
                  </a:cubicBezTo>
                  <a:cubicBezTo>
                    <a:pt x="6275" y="6901"/>
                    <a:pt x="6169" y="7260"/>
                    <a:pt x="6063" y="7640"/>
                  </a:cubicBezTo>
                  <a:cubicBezTo>
                    <a:pt x="5915" y="8274"/>
                    <a:pt x="5810" y="8929"/>
                    <a:pt x="5768" y="9626"/>
                  </a:cubicBezTo>
                  <a:cubicBezTo>
                    <a:pt x="5556" y="13724"/>
                    <a:pt x="6591" y="11929"/>
                    <a:pt x="6781" y="18266"/>
                  </a:cubicBezTo>
                  <a:cubicBezTo>
                    <a:pt x="6950" y="24582"/>
                    <a:pt x="2282" y="27666"/>
                    <a:pt x="1141" y="38270"/>
                  </a:cubicBezTo>
                  <a:cubicBezTo>
                    <a:pt x="1" y="48874"/>
                    <a:pt x="4035" y="53310"/>
                    <a:pt x="4035" y="53310"/>
                  </a:cubicBezTo>
                  <a:cubicBezTo>
                    <a:pt x="3233" y="55972"/>
                    <a:pt x="4627" y="56732"/>
                    <a:pt x="4479" y="56838"/>
                  </a:cubicBezTo>
                  <a:cubicBezTo>
                    <a:pt x="4352" y="56944"/>
                    <a:pt x="3000" y="57662"/>
                    <a:pt x="3592" y="57937"/>
                  </a:cubicBezTo>
                  <a:cubicBezTo>
                    <a:pt x="3668" y="57973"/>
                    <a:pt x="3746" y="57989"/>
                    <a:pt x="3824" y="57989"/>
                  </a:cubicBezTo>
                  <a:cubicBezTo>
                    <a:pt x="4331" y="57989"/>
                    <a:pt x="4847" y="57313"/>
                    <a:pt x="4901" y="57239"/>
                  </a:cubicBezTo>
                  <a:lnTo>
                    <a:pt x="4901" y="57239"/>
                  </a:lnTo>
                  <a:cubicBezTo>
                    <a:pt x="4859" y="57345"/>
                    <a:pt x="4373" y="58380"/>
                    <a:pt x="5070" y="58401"/>
                  </a:cubicBezTo>
                  <a:cubicBezTo>
                    <a:pt x="5084" y="58402"/>
                    <a:pt x="5098" y="58403"/>
                    <a:pt x="5112" y="58403"/>
                  </a:cubicBezTo>
                  <a:cubicBezTo>
                    <a:pt x="5773" y="58403"/>
                    <a:pt x="5915" y="57408"/>
                    <a:pt x="5915" y="57408"/>
                  </a:cubicBezTo>
                  <a:cubicBezTo>
                    <a:pt x="5915" y="57408"/>
                    <a:pt x="6214" y="58493"/>
                    <a:pt x="6703" y="58493"/>
                  </a:cubicBezTo>
                  <a:cubicBezTo>
                    <a:pt x="6781" y="58493"/>
                    <a:pt x="6863" y="58465"/>
                    <a:pt x="6950" y="58401"/>
                  </a:cubicBezTo>
                  <a:cubicBezTo>
                    <a:pt x="7584" y="57937"/>
                    <a:pt x="6634" y="56901"/>
                    <a:pt x="6634" y="56901"/>
                  </a:cubicBezTo>
                  <a:cubicBezTo>
                    <a:pt x="7922" y="56226"/>
                    <a:pt x="8704" y="54367"/>
                    <a:pt x="8704" y="54367"/>
                  </a:cubicBezTo>
                  <a:cubicBezTo>
                    <a:pt x="8704" y="54367"/>
                    <a:pt x="10457" y="54514"/>
                    <a:pt x="12506" y="54620"/>
                  </a:cubicBezTo>
                  <a:cubicBezTo>
                    <a:pt x="13486" y="54671"/>
                    <a:pt x="14535" y="54707"/>
                    <a:pt x="15479" y="54707"/>
                  </a:cubicBezTo>
                  <a:cubicBezTo>
                    <a:pt x="16488" y="54707"/>
                    <a:pt x="17378" y="54666"/>
                    <a:pt x="17935" y="54557"/>
                  </a:cubicBezTo>
                  <a:cubicBezTo>
                    <a:pt x="20132" y="54113"/>
                    <a:pt x="20871" y="52339"/>
                    <a:pt x="24589" y="46741"/>
                  </a:cubicBezTo>
                  <a:cubicBezTo>
                    <a:pt x="28286" y="41122"/>
                    <a:pt x="28032" y="37742"/>
                    <a:pt x="26617" y="33306"/>
                  </a:cubicBezTo>
                  <a:cubicBezTo>
                    <a:pt x="25180" y="28891"/>
                    <a:pt x="22624" y="25469"/>
                    <a:pt x="21399" y="22617"/>
                  </a:cubicBezTo>
                  <a:cubicBezTo>
                    <a:pt x="20195" y="19744"/>
                    <a:pt x="19519" y="16027"/>
                    <a:pt x="19878" y="12562"/>
                  </a:cubicBezTo>
                  <a:cubicBezTo>
                    <a:pt x="20111" y="10281"/>
                    <a:pt x="21822" y="7809"/>
                    <a:pt x="22329" y="5443"/>
                  </a:cubicBezTo>
                  <a:cubicBezTo>
                    <a:pt x="22498" y="4662"/>
                    <a:pt x="22413" y="3606"/>
                    <a:pt x="22181" y="2740"/>
                  </a:cubicBezTo>
                  <a:cubicBezTo>
                    <a:pt x="22117" y="2465"/>
                    <a:pt x="22012" y="2190"/>
                    <a:pt x="21927" y="1979"/>
                  </a:cubicBezTo>
                  <a:cubicBezTo>
                    <a:pt x="21822" y="1726"/>
                    <a:pt x="21695" y="1535"/>
                    <a:pt x="21589" y="1409"/>
                  </a:cubicBezTo>
                  <a:cubicBezTo>
                    <a:pt x="21293" y="1094"/>
                    <a:pt x="19495" y="1"/>
                    <a:pt x="16780"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1"/>
            <p:cNvSpPr/>
            <p:nvPr/>
          </p:nvSpPr>
          <p:spPr>
            <a:xfrm flipH="1">
              <a:off x="10368379" y="1734904"/>
              <a:ext cx="551794" cy="1931048"/>
            </a:xfrm>
            <a:custGeom>
              <a:rect b="b" l="l" r="r" t="t"/>
              <a:pathLst>
                <a:path extrusionOk="0" h="58331" w="16668">
                  <a:moveTo>
                    <a:pt x="14956" y="0"/>
                  </a:moveTo>
                  <a:cubicBezTo>
                    <a:pt x="14365" y="85"/>
                    <a:pt x="13774" y="254"/>
                    <a:pt x="13140" y="465"/>
                  </a:cubicBezTo>
                  <a:cubicBezTo>
                    <a:pt x="9675" y="1648"/>
                    <a:pt x="7436" y="3739"/>
                    <a:pt x="6422" y="6380"/>
                  </a:cubicBezTo>
                  <a:cubicBezTo>
                    <a:pt x="6275" y="6739"/>
                    <a:pt x="6169" y="7098"/>
                    <a:pt x="6063" y="7478"/>
                  </a:cubicBezTo>
                  <a:cubicBezTo>
                    <a:pt x="5915" y="8112"/>
                    <a:pt x="5810" y="8767"/>
                    <a:pt x="5768" y="9464"/>
                  </a:cubicBezTo>
                  <a:cubicBezTo>
                    <a:pt x="5556" y="13562"/>
                    <a:pt x="6591" y="11767"/>
                    <a:pt x="6781" y="18104"/>
                  </a:cubicBezTo>
                  <a:cubicBezTo>
                    <a:pt x="6950" y="24420"/>
                    <a:pt x="2282" y="27504"/>
                    <a:pt x="1141" y="38108"/>
                  </a:cubicBezTo>
                  <a:cubicBezTo>
                    <a:pt x="1" y="48712"/>
                    <a:pt x="4035" y="53148"/>
                    <a:pt x="4035" y="53148"/>
                  </a:cubicBezTo>
                  <a:cubicBezTo>
                    <a:pt x="3233" y="55810"/>
                    <a:pt x="4627" y="56570"/>
                    <a:pt x="4479" y="56676"/>
                  </a:cubicBezTo>
                  <a:cubicBezTo>
                    <a:pt x="4352" y="56782"/>
                    <a:pt x="2979" y="57500"/>
                    <a:pt x="3592" y="57775"/>
                  </a:cubicBezTo>
                  <a:cubicBezTo>
                    <a:pt x="3668" y="57811"/>
                    <a:pt x="3746" y="57827"/>
                    <a:pt x="3824" y="57827"/>
                  </a:cubicBezTo>
                  <a:cubicBezTo>
                    <a:pt x="4331" y="57827"/>
                    <a:pt x="4847" y="57151"/>
                    <a:pt x="4901" y="57077"/>
                  </a:cubicBezTo>
                  <a:lnTo>
                    <a:pt x="4901" y="57077"/>
                  </a:lnTo>
                  <a:cubicBezTo>
                    <a:pt x="4859" y="57183"/>
                    <a:pt x="4373" y="58218"/>
                    <a:pt x="5070" y="58239"/>
                  </a:cubicBezTo>
                  <a:cubicBezTo>
                    <a:pt x="5084" y="58240"/>
                    <a:pt x="5098" y="58241"/>
                    <a:pt x="5112" y="58241"/>
                  </a:cubicBezTo>
                  <a:cubicBezTo>
                    <a:pt x="5773" y="58241"/>
                    <a:pt x="5915" y="57246"/>
                    <a:pt x="5915" y="57246"/>
                  </a:cubicBezTo>
                  <a:cubicBezTo>
                    <a:pt x="5915" y="57246"/>
                    <a:pt x="6214" y="58331"/>
                    <a:pt x="6703" y="58331"/>
                  </a:cubicBezTo>
                  <a:cubicBezTo>
                    <a:pt x="6781" y="58331"/>
                    <a:pt x="6863" y="58303"/>
                    <a:pt x="6950" y="58239"/>
                  </a:cubicBezTo>
                  <a:cubicBezTo>
                    <a:pt x="7584" y="57775"/>
                    <a:pt x="6634" y="56739"/>
                    <a:pt x="6634" y="56739"/>
                  </a:cubicBezTo>
                  <a:cubicBezTo>
                    <a:pt x="7922" y="56064"/>
                    <a:pt x="8704" y="54205"/>
                    <a:pt x="8704" y="54205"/>
                  </a:cubicBezTo>
                  <a:cubicBezTo>
                    <a:pt x="8704" y="54205"/>
                    <a:pt x="10457" y="54352"/>
                    <a:pt x="12506" y="54458"/>
                  </a:cubicBezTo>
                  <a:cubicBezTo>
                    <a:pt x="11957" y="52029"/>
                    <a:pt x="12041" y="49452"/>
                    <a:pt x="12738" y="47044"/>
                  </a:cubicBezTo>
                  <a:cubicBezTo>
                    <a:pt x="13457" y="44551"/>
                    <a:pt x="14809" y="42291"/>
                    <a:pt x="15611" y="39840"/>
                  </a:cubicBezTo>
                  <a:cubicBezTo>
                    <a:pt x="16499" y="37115"/>
                    <a:pt x="16667" y="34158"/>
                    <a:pt x="16139" y="31348"/>
                  </a:cubicBezTo>
                  <a:cubicBezTo>
                    <a:pt x="15421" y="27588"/>
                    <a:pt x="13457" y="24166"/>
                    <a:pt x="12696" y="20406"/>
                  </a:cubicBezTo>
                  <a:cubicBezTo>
                    <a:pt x="12189" y="17956"/>
                    <a:pt x="12210" y="15442"/>
                    <a:pt x="12231" y="12949"/>
                  </a:cubicBezTo>
                  <a:cubicBezTo>
                    <a:pt x="12253" y="10246"/>
                    <a:pt x="12274" y="7542"/>
                    <a:pt x="12886" y="4901"/>
                  </a:cubicBezTo>
                  <a:cubicBezTo>
                    <a:pt x="13267" y="3169"/>
                    <a:pt x="13943" y="1458"/>
                    <a:pt x="14956"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1"/>
            <p:cNvSpPr/>
            <p:nvPr/>
          </p:nvSpPr>
          <p:spPr>
            <a:xfrm flipH="1">
              <a:off x="10371889" y="1827201"/>
              <a:ext cx="258749" cy="218394"/>
            </a:xfrm>
            <a:custGeom>
              <a:rect b="b" l="l" r="r" t="t"/>
              <a:pathLst>
                <a:path extrusionOk="0" h="6597" w="7816">
                  <a:moveTo>
                    <a:pt x="6506" y="1"/>
                  </a:moveTo>
                  <a:lnTo>
                    <a:pt x="6506" y="1"/>
                  </a:lnTo>
                  <a:cubicBezTo>
                    <a:pt x="6506" y="1"/>
                    <a:pt x="3126" y="677"/>
                    <a:pt x="0" y="2472"/>
                  </a:cubicBezTo>
                  <a:cubicBezTo>
                    <a:pt x="0" y="2472"/>
                    <a:pt x="249" y="6597"/>
                    <a:pt x="3154" y="6597"/>
                  </a:cubicBezTo>
                  <a:cubicBezTo>
                    <a:pt x="3523" y="6597"/>
                    <a:pt x="3934" y="6530"/>
                    <a:pt x="4394" y="6380"/>
                  </a:cubicBezTo>
                  <a:cubicBezTo>
                    <a:pt x="7816" y="5261"/>
                    <a:pt x="6506" y="1"/>
                    <a:pt x="6506"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1"/>
            <p:cNvSpPr/>
            <p:nvPr/>
          </p:nvSpPr>
          <p:spPr>
            <a:xfrm flipH="1">
              <a:off x="10185872" y="1794792"/>
              <a:ext cx="533586" cy="187705"/>
            </a:xfrm>
            <a:custGeom>
              <a:rect b="b" l="l" r="r" t="t"/>
              <a:pathLst>
                <a:path extrusionOk="0" h="5670" w="16118">
                  <a:moveTo>
                    <a:pt x="15322" y="0"/>
                  </a:moveTo>
                  <a:cubicBezTo>
                    <a:pt x="12792" y="0"/>
                    <a:pt x="6612" y="487"/>
                    <a:pt x="359" y="4571"/>
                  </a:cubicBezTo>
                  <a:cubicBezTo>
                    <a:pt x="212" y="4930"/>
                    <a:pt x="106" y="5289"/>
                    <a:pt x="0" y="5669"/>
                  </a:cubicBezTo>
                  <a:cubicBezTo>
                    <a:pt x="1742" y="4596"/>
                    <a:pt x="8453" y="747"/>
                    <a:pt x="15240" y="747"/>
                  </a:cubicBezTo>
                  <a:cubicBezTo>
                    <a:pt x="15533" y="747"/>
                    <a:pt x="15825" y="754"/>
                    <a:pt x="16118" y="769"/>
                  </a:cubicBezTo>
                  <a:cubicBezTo>
                    <a:pt x="16054" y="494"/>
                    <a:pt x="15949" y="219"/>
                    <a:pt x="15864" y="8"/>
                  </a:cubicBezTo>
                  <a:cubicBezTo>
                    <a:pt x="15709" y="3"/>
                    <a:pt x="15528" y="0"/>
                    <a:pt x="15322"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1"/>
            <p:cNvSpPr/>
            <p:nvPr/>
          </p:nvSpPr>
          <p:spPr>
            <a:xfrm flipH="1">
              <a:off x="10190772" y="1724278"/>
              <a:ext cx="509122" cy="189692"/>
            </a:xfrm>
            <a:custGeom>
              <a:rect b="b" l="l" r="r" t="t"/>
              <a:pathLst>
                <a:path extrusionOk="0" h="5730" w="15379">
                  <a:moveTo>
                    <a:pt x="10336" y="0"/>
                  </a:moveTo>
                  <a:cubicBezTo>
                    <a:pt x="9762" y="0"/>
                    <a:pt x="9129" y="40"/>
                    <a:pt x="8429" y="131"/>
                  </a:cubicBezTo>
                  <a:cubicBezTo>
                    <a:pt x="7943" y="195"/>
                    <a:pt x="7436" y="279"/>
                    <a:pt x="6887" y="406"/>
                  </a:cubicBezTo>
                  <a:cubicBezTo>
                    <a:pt x="2029" y="1441"/>
                    <a:pt x="64" y="5581"/>
                    <a:pt x="1" y="5729"/>
                  </a:cubicBezTo>
                  <a:cubicBezTo>
                    <a:pt x="127" y="5645"/>
                    <a:pt x="3127" y="4018"/>
                    <a:pt x="6951" y="2877"/>
                  </a:cubicBezTo>
                  <a:cubicBezTo>
                    <a:pt x="9019" y="2260"/>
                    <a:pt x="11351" y="1775"/>
                    <a:pt x="13603" y="1775"/>
                  </a:cubicBezTo>
                  <a:cubicBezTo>
                    <a:pt x="14203" y="1775"/>
                    <a:pt x="14797" y="1809"/>
                    <a:pt x="15379" y="1885"/>
                  </a:cubicBezTo>
                  <a:cubicBezTo>
                    <a:pt x="15379" y="1885"/>
                    <a:pt x="14284" y="0"/>
                    <a:pt x="10336"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1"/>
            <p:cNvSpPr/>
            <p:nvPr/>
          </p:nvSpPr>
          <p:spPr>
            <a:xfrm flipH="1">
              <a:off x="10420818" y="1728614"/>
              <a:ext cx="279075" cy="185355"/>
            </a:xfrm>
            <a:custGeom>
              <a:rect b="b" l="l" r="r" t="t"/>
              <a:pathLst>
                <a:path extrusionOk="0" h="5599" w="8430">
                  <a:moveTo>
                    <a:pt x="8429" y="0"/>
                  </a:moveTo>
                  <a:lnTo>
                    <a:pt x="8429" y="0"/>
                  </a:lnTo>
                  <a:cubicBezTo>
                    <a:pt x="7943" y="64"/>
                    <a:pt x="7436" y="148"/>
                    <a:pt x="6887" y="275"/>
                  </a:cubicBezTo>
                  <a:cubicBezTo>
                    <a:pt x="2029" y="1310"/>
                    <a:pt x="64" y="5450"/>
                    <a:pt x="1" y="5598"/>
                  </a:cubicBezTo>
                  <a:cubicBezTo>
                    <a:pt x="127" y="5514"/>
                    <a:pt x="3127" y="3887"/>
                    <a:pt x="6951" y="2746"/>
                  </a:cubicBezTo>
                  <a:cubicBezTo>
                    <a:pt x="7331" y="1775"/>
                    <a:pt x="7817" y="845"/>
                    <a:pt x="8429" y="0"/>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1"/>
            <p:cNvSpPr/>
            <p:nvPr/>
          </p:nvSpPr>
          <p:spPr>
            <a:xfrm flipH="1">
              <a:off x="10687975" y="1904403"/>
              <a:ext cx="163671" cy="48896"/>
            </a:xfrm>
            <a:custGeom>
              <a:rect b="b" l="l" r="r" t="t"/>
              <a:pathLst>
                <a:path extrusionOk="0" h="1477" w="4944">
                  <a:moveTo>
                    <a:pt x="4083" y="0"/>
                  </a:moveTo>
                  <a:cubicBezTo>
                    <a:pt x="2245" y="0"/>
                    <a:pt x="1" y="1091"/>
                    <a:pt x="1" y="1091"/>
                  </a:cubicBezTo>
                  <a:cubicBezTo>
                    <a:pt x="644" y="1368"/>
                    <a:pt x="1242" y="1477"/>
                    <a:pt x="1785" y="1477"/>
                  </a:cubicBezTo>
                  <a:cubicBezTo>
                    <a:pt x="3720" y="1477"/>
                    <a:pt x="4944" y="98"/>
                    <a:pt x="4944" y="98"/>
                  </a:cubicBezTo>
                  <a:cubicBezTo>
                    <a:pt x="4676" y="30"/>
                    <a:pt x="4385" y="0"/>
                    <a:pt x="4083"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1"/>
            <p:cNvSpPr/>
            <p:nvPr/>
          </p:nvSpPr>
          <p:spPr>
            <a:xfrm flipH="1">
              <a:off x="10687975" y="1848256"/>
              <a:ext cx="201411" cy="61443"/>
            </a:xfrm>
            <a:custGeom>
              <a:rect b="b" l="l" r="r" t="t"/>
              <a:pathLst>
                <a:path extrusionOk="0" h="1856" w="6084">
                  <a:moveTo>
                    <a:pt x="940" y="0"/>
                  </a:moveTo>
                  <a:cubicBezTo>
                    <a:pt x="370" y="0"/>
                    <a:pt x="0" y="41"/>
                    <a:pt x="0" y="41"/>
                  </a:cubicBezTo>
                  <a:cubicBezTo>
                    <a:pt x="2196" y="1599"/>
                    <a:pt x="4183" y="1856"/>
                    <a:pt x="5254" y="1856"/>
                  </a:cubicBezTo>
                  <a:cubicBezTo>
                    <a:pt x="5779" y="1856"/>
                    <a:pt x="6084" y="1794"/>
                    <a:pt x="6084" y="1794"/>
                  </a:cubicBezTo>
                  <a:cubicBezTo>
                    <a:pt x="4789" y="231"/>
                    <a:pt x="2298" y="0"/>
                    <a:pt x="940"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1"/>
            <p:cNvSpPr/>
            <p:nvPr/>
          </p:nvSpPr>
          <p:spPr>
            <a:xfrm flipH="1">
              <a:off x="10191468" y="2029308"/>
              <a:ext cx="300726" cy="234251"/>
            </a:xfrm>
            <a:custGeom>
              <a:rect b="b" l="l" r="r" t="t"/>
              <a:pathLst>
                <a:path extrusionOk="0" h="7076" w="9084">
                  <a:moveTo>
                    <a:pt x="233" y="1"/>
                  </a:moveTo>
                  <a:cubicBezTo>
                    <a:pt x="1" y="2388"/>
                    <a:pt x="1162" y="4247"/>
                    <a:pt x="3613" y="6063"/>
                  </a:cubicBezTo>
                  <a:cubicBezTo>
                    <a:pt x="4686" y="6852"/>
                    <a:pt x="5859" y="7075"/>
                    <a:pt x="6843" y="7075"/>
                  </a:cubicBezTo>
                  <a:cubicBezTo>
                    <a:pt x="8124" y="7075"/>
                    <a:pt x="9084" y="6697"/>
                    <a:pt x="9084" y="6697"/>
                  </a:cubicBezTo>
                  <a:lnTo>
                    <a:pt x="9084" y="6697"/>
                  </a:lnTo>
                  <a:cubicBezTo>
                    <a:pt x="9045" y="6700"/>
                    <a:pt x="9008" y="6702"/>
                    <a:pt x="8971" y="6702"/>
                  </a:cubicBezTo>
                  <a:cubicBezTo>
                    <a:pt x="7276" y="6702"/>
                    <a:pt x="7478" y="3423"/>
                    <a:pt x="7478" y="3423"/>
                  </a:cubicBezTo>
                  <a:lnTo>
                    <a:pt x="7478" y="3423"/>
                  </a:lnTo>
                  <a:cubicBezTo>
                    <a:pt x="7125" y="3496"/>
                    <a:pt x="6778" y="3529"/>
                    <a:pt x="6438" y="3529"/>
                  </a:cubicBezTo>
                  <a:cubicBezTo>
                    <a:pt x="2936" y="3529"/>
                    <a:pt x="233" y="1"/>
                    <a:pt x="2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1"/>
            <p:cNvSpPr/>
            <p:nvPr/>
          </p:nvSpPr>
          <p:spPr>
            <a:xfrm flipH="1">
              <a:off x="10046004" y="1885996"/>
              <a:ext cx="446884" cy="351674"/>
            </a:xfrm>
            <a:custGeom>
              <a:rect b="b" l="l" r="r" t="t"/>
              <a:pathLst>
                <a:path extrusionOk="0" h="10623" w="13499">
                  <a:moveTo>
                    <a:pt x="7609" y="0"/>
                  </a:moveTo>
                  <a:cubicBezTo>
                    <a:pt x="4510" y="0"/>
                    <a:pt x="3178" y="2770"/>
                    <a:pt x="2261" y="3780"/>
                  </a:cubicBezTo>
                  <a:cubicBezTo>
                    <a:pt x="1841" y="4243"/>
                    <a:pt x="1446" y="4375"/>
                    <a:pt x="1119" y="4375"/>
                  </a:cubicBezTo>
                  <a:cubicBezTo>
                    <a:pt x="677" y="4375"/>
                    <a:pt x="359" y="4134"/>
                    <a:pt x="272" y="4134"/>
                  </a:cubicBezTo>
                  <a:cubicBezTo>
                    <a:pt x="264" y="4134"/>
                    <a:pt x="258" y="4135"/>
                    <a:pt x="254" y="4140"/>
                  </a:cubicBezTo>
                  <a:cubicBezTo>
                    <a:pt x="64" y="4351"/>
                    <a:pt x="0" y="5132"/>
                    <a:pt x="2789" y="6928"/>
                  </a:cubicBezTo>
                  <a:cubicBezTo>
                    <a:pt x="4433" y="7974"/>
                    <a:pt x="5989" y="8110"/>
                    <a:pt x="7323" y="8110"/>
                  </a:cubicBezTo>
                  <a:cubicBezTo>
                    <a:pt x="7789" y="8110"/>
                    <a:pt x="8228" y="8093"/>
                    <a:pt x="8634" y="8093"/>
                  </a:cubicBezTo>
                  <a:cubicBezTo>
                    <a:pt x="9036" y="8093"/>
                    <a:pt x="9406" y="8109"/>
                    <a:pt x="9739" y="8174"/>
                  </a:cubicBezTo>
                  <a:cubicBezTo>
                    <a:pt x="11303" y="8475"/>
                    <a:pt x="10640" y="10622"/>
                    <a:pt x="10948" y="10622"/>
                  </a:cubicBezTo>
                  <a:cubicBezTo>
                    <a:pt x="10964" y="10622"/>
                    <a:pt x="10984" y="10616"/>
                    <a:pt x="11006" y="10603"/>
                  </a:cubicBezTo>
                  <a:cubicBezTo>
                    <a:pt x="11133" y="10519"/>
                    <a:pt x="11407" y="10181"/>
                    <a:pt x="11724" y="9695"/>
                  </a:cubicBezTo>
                  <a:cubicBezTo>
                    <a:pt x="12062" y="9146"/>
                    <a:pt x="12442" y="8385"/>
                    <a:pt x="12759" y="7562"/>
                  </a:cubicBezTo>
                  <a:cubicBezTo>
                    <a:pt x="12971" y="6970"/>
                    <a:pt x="13161" y="6315"/>
                    <a:pt x="13245" y="5682"/>
                  </a:cubicBezTo>
                  <a:cubicBezTo>
                    <a:pt x="13499" y="3886"/>
                    <a:pt x="13161" y="2069"/>
                    <a:pt x="11112" y="950"/>
                  </a:cubicBezTo>
                  <a:cubicBezTo>
                    <a:pt x="10626" y="675"/>
                    <a:pt x="10013" y="422"/>
                    <a:pt x="9295" y="253"/>
                  </a:cubicBezTo>
                  <a:cubicBezTo>
                    <a:pt x="9168" y="210"/>
                    <a:pt x="9041" y="168"/>
                    <a:pt x="8894" y="147"/>
                  </a:cubicBezTo>
                  <a:cubicBezTo>
                    <a:pt x="8434" y="46"/>
                    <a:pt x="8007" y="0"/>
                    <a:pt x="7609" y="0"/>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1"/>
            <p:cNvSpPr/>
            <p:nvPr/>
          </p:nvSpPr>
          <p:spPr>
            <a:xfrm flipH="1">
              <a:off x="10189448" y="2023018"/>
              <a:ext cx="309035" cy="304632"/>
            </a:xfrm>
            <a:custGeom>
              <a:rect b="b" l="l" r="r" t="t"/>
              <a:pathLst>
                <a:path extrusionOk="0" h="9202" w="9335">
                  <a:moveTo>
                    <a:pt x="423" y="1"/>
                  </a:moveTo>
                  <a:cubicBezTo>
                    <a:pt x="0" y="719"/>
                    <a:pt x="254" y="5852"/>
                    <a:pt x="1775" y="7647"/>
                  </a:cubicBezTo>
                  <a:cubicBezTo>
                    <a:pt x="2743" y="8762"/>
                    <a:pt x="4045" y="9201"/>
                    <a:pt x="5314" y="9201"/>
                  </a:cubicBezTo>
                  <a:cubicBezTo>
                    <a:pt x="6065" y="9201"/>
                    <a:pt x="6805" y="9047"/>
                    <a:pt x="7457" y="8788"/>
                  </a:cubicBezTo>
                  <a:cubicBezTo>
                    <a:pt x="7499" y="8767"/>
                    <a:pt x="7542" y="8746"/>
                    <a:pt x="7584" y="8725"/>
                  </a:cubicBezTo>
                  <a:cubicBezTo>
                    <a:pt x="9196" y="8013"/>
                    <a:pt x="9335" y="6887"/>
                    <a:pt x="9276" y="6887"/>
                  </a:cubicBezTo>
                  <a:cubicBezTo>
                    <a:pt x="9275" y="6887"/>
                    <a:pt x="9274" y="6887"/>
                    <a:pt x="9274" y="6887"/>
                  </a:cubicBezTo>
                  <a:cubicBezTo>
                    <a:pt x="9242" y="6908"/>
                    <a:pt x="8519" y="7051"/>
                    <a:pt x="7550" y="7051"/>
                  </a:cubicBezTo>
                  <a:cubicBezTo>
                    <a:pt x="6581" y="7051"/>
                    <a:pt x="5366" y="6908"/>
                    <a:pt x="4352" y="6359"/>
                  </a:cubicBezTo>
                  <a:cubicBezTo>
                    <a:pt x="2958" y="5598"/>
                    <a:pt x="1902" y="4437"/>
                    <a:pt x="1289" y="3423"/>
                  </a:cubicBezTo>
                  <a:cubicBezTo>
                    <a:pt x="993" y="2958"/>
                    <a:pt x="803" y="2535"/>
                    <a:pt x="698" y="2176"/>
                  </a:cubicBezTo>
                  <a:cubicBezTo>
                    <a:pt x="423" y="1078"/>
                    <a:pt x="423" y="1"/>
                    <a:pt x="423" y="1"/>
                  </a:cubicBezTo>
                  <a:close/>
                </a:path>
              </a:pathLst>
            </a:custGeom>
            <a:solidFill>
              <a:srgbClr val="F9BA2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1"/>
            <p:cNvSpPr/>
            <p:nvPr/>
          </p:nvSpPr>
          <p:spPr>
            <a:xfrm flipH="1">
              <a:off x="10104037" y="1885996"/>
              <a:ext cx="388851" cy="351674"/>
            </a:xfrm>
            <a:custGeom>
              <a:rect b="b" l="l" r="r" t="t"/>
              <a:pathLst>
                <a:path extrusionOk="0" h="10623" w="11746">
                  <a:moveTo>
                    <a:pt x="7609" y="0"/>
                  </a:moveTo>
                  <a:cubicBezTo>
                    <a:pt x="4510" y="0"/>
                    <a:pt x="3178" y="2770"/>
                    <a:pt x="2261" y="3780"/>
                  </a:cubicBezTo>
                  <a:cubicBezTo>
                    <a:pt x="1841" y="4243"/>
                    <a:pt x="1446" y="4375"/>
                    <a:pt x="1119" y="4375"/>
                  </a:cubicBezTo>
                  <a:cubicBezTo>
                    <a:pt x="677" y="4375"/>
                    <a:pt x="359" y="4134"/>
                    <a:pt x="272" y="4134"/>
                  </a:cubicBezTo>
                  <a:cubicBezTo>
                    <a:pt x="264" y="4134"/>
                    <a:pt x="258" y="4135"/>
                    <a:pt x="254" y="4140"/>
                  </a:cubicBezTo>
                  <a:cubicBezTo>
                    <a:pt x="64" y="4351"/>
                    <a:pt x="0" y="5132"/>
                    <a:pt x="2789" y="6928"/>
                  </a:cubicBezTo>
                  <a:cubicBezTo>
                    <a:pt x="4433" y="7974"/>
                    <a:pt x="5989" y="8110"/>
                    <a:pt x="7323" y="8110"/>
                  </a:cubicBezTo>
                  <a:cubicBezTo>
                    <a:pt x="7789" y="8110"/>
                    <a:pt x="8228" y="8093"/>
                    <a:pt x="8634" y="8093"/>
                  </a:cubicBezTo>
                  <a:cubicBezTo>
                    <a:pt x="9036" y="8093"/>
                    <a:pt x="9406" y="8109"/>
                    <a:pt x="9739" y="8174"/>
                  </a:cubicBezTo>
                  <a:cubicBezTo>
                    <a:pt x="11303" y="8475"/>
                    <a:pt x="10640" y="10622"/>
                    <a:pt x="10948" y="10622"/>
                  </a:cubicBezTo>
                  <a:cubicBezTo>
                    <a:pt x="10964" y="10622"/>
                    <a:pt x="10984" y="10616"/>
                    <a:pt x="11006" y="10603"/>
                  </a:cubicBezTo>
                  <a:cubicBezTo>
                    <a:pt x="11133" y="10519"/>
                    <a:pt x="11407" y="10181"/>
                    <a:pt x="11724" y="9695"/>
                  </a:cubicBezTo>
                  <a:cubicBezTo>
                    <a:pt x="11006" y="8723"/>
                    <a:pt x="11745" y="7076"/>
                    <a:pt x="10964" y="6104"/>
                  </a:cubicBezTo>
                  <a:cubicBezTo>
                    <a:pt x="10499" y="5525"/>
                    <a:pt x="9771" y="5462"/>
                    <a:pt x="8996" y="5462"/>
                  </a:cubicBezTo>
                  <a:cubicBezTo>
                    <a:pt x="8779" y="5462"/>
                    <a:pt x="8559" y="5467"/>
                    <a:pt x="8340" y="5467"/>
                  </a:cubicBezTo>
                  <a:cubicBezTo>
                    <a:pt x="7739" y="5467"/>
                    <a:pt x="7145" y="5430"/>
                    <a:pt x="6654" y="5153"/>
                  </a:cubicBezTo>
                  <a:cubicBezTo>
                    <a:pt x="5746" y="4646"/>
                    <a:pt x="5450" y="3358"/>
                    <a:pt x="5873" y="2386"/>
                  </a:cubicBezTo>
                  <a:cubicBezTo>
                    <a:pt x="6274" y="1436"/>
                    <a:pt x="7225" y="781"/>
                    <a:pt x="8239" y="485"/>
                  </a:cubicBezTo>
                  <a:cubicBezTo>
                    <a:pt x="8556" y="379"/>
                    <a:pt x="8936" y="295"/>
                    <a:pt x="9295" y="253"/>
                  </a:cubicBezTo>
                  <a:cubicBezTo>
                    <a:pt x="9168" y="210"/>
                    <a:pt x="9041" y="168"/>
                    <a:pt x="8894" y="147"/>
                  </a:cubicBezTo>
                  <a:cubicBezTo>
                    <a:pt x="8434" y="46"/>
                    <a:pt x="8007" y="0"/>
                    <a:pt x="7609" y="0"/>
                  </a:cubicBezTo>
                  <a:close/>
                </a:path>
              </a:pathLst>
            </a:custGeom>
            <a:solidFill>
              <a:srgbClr val="C82027">
                <a:alpha val="3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21"/>
            <p:cNvSpPr/>
            <p:nvPr/>
          </p:nvSpPr>
          <p:spPr>
            <a:xfrm flipH="1">
              <a:off x="10247415" y="2023018"/>
              <a:ext cx="251068" cy="304632"/>
            </a:xfrm>
            <a:custGeom>
              <a:rect b="b" l="l" r="r" t="t"/>
              <a:pathLst>
                <a:path extrusionOk="0" h="9202" w="7584">
                  <a:moveTo>
                    <a:pt x="423" y="1"/>
                  </a:moveTo>
                  <a:cubicBezTo>
                    <a:pt x="0" y="719"/>
                    <a:pt x="254" y="5852"/>
                    <a:pt x="1775" y="7647"/>
                  </a:cubicBezTo>
                  <a:cubicBezTo>
                    <a:pt x="2743" y="8762"/>
                    <a:pt x="4045" y="9201"/>
                    <a:pt x="5314" y="9201"/>
                  </a:cubicBezTo>
                  <a:cubicBezTo>
                    <a:pt x="6065" y="9201"/>
                    <a:pt x="6805" y="9047"/>
                    <a:pt x="7457" y="8788"/>
                  </a:cubicBezTo>
                  <a:cubicBezTo>
                    <a:pt x="7499" y="8767"/>
                    <a:pt x="7542" y="8746"/>
                    <a:pt x="7584" y="8725"/>
                  </a:cubicBezTo>
                  <a:cubicBezTo>
                    <a:pt x="7304" y="8581"/>
                    <a:pt x="6975" y="8540"/>
                    <a:pt x="6623" y="8540"/>
                  </a:cubicBezTo>
                  <a:cubicBezTo>
                    <a:pt x="6152" y="8540"/>
                    <a:pt x="5639" y="8614"/>
                    <a:pt x="5146" y="8614"/>
                  </a:cubicBezTo>
                  <a:cubicBezTo>
                    <a:pt x="4925" y="8614"/>
                    <a:pt x="4707" y="8599"/>
                    <a:pt x="4500" y="8556"/>
                  </a:cubicBezTo>
                  <a:cubicBezTo>
                    <a:pt x="3275" y="8302"/>
                    <a:pt x="2514" y="7077"/>
                    <a:pt x="2028" y="5894"/>
                  </a:cubicBezTo>
                  <a:cubicBezTo>
                    <a:pt x="1669" y="5049"/>
                    <a:pt x="1416" y="4246"/>
                    <a:pt x="1289" y="3423"/>
                  </a:cubicBezTo>
                  <a:cubicBezTo>
                    <a:pt x="993" y="2958"/>
                    <a:pt x="803" y="2535"/>
                    <a:pt x="698" y="2176"/>
                  </a:cubicBezTo>
                  <a:cubicBezTo>
                    <a:pt x="423" y="1078"/>
                    <a:pt x="423" y="1"/>
                    <a:pt x="423" y="1"/>
                  </a:cubicBezTo>
                  <a:close/>
                </a:path>
              </a:pathLst>
            </a:custGeom>
            <a:solidFill>
              <a:srgbClr val="C82027">
                <a:alpha val="3764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21"/>
            <p:cNvSpPr/>
            <p:nvPr/>
          </p:nvSpPr>
          <p:spPr>
            <a:xfrm flipH="1">
              <a:off x="10046006" y="1917413"/>
              <a:ext cx="144801" cy="218923"/>
            </a:xfrm>
            <a:custGeom>
              <a:rect b="b" l="l" r="r" t="t"/>
              <a:pathLst>
                <a:path extrusionOk="0" h="6613" w="4374">
                  <a:moveTo>
                    <a:pt x="1987" y="1"/>
                  </a:moveTo>
                  <a:cubicBezTo>
                    <a:pt x="1" y="466"/>
                    <a:pt x="3064" y="2430"/>
                    <a:pt x="3233" y="3930"/>
                  </a:cubicBezTo>
                  <a:cubicBezTo>
                    <a:pt x="3296" y="4479"/>
                    <a:pt x="3191" y="5007"/>
                    <a:pt x="3212" y="5535"/>
                  </a:cubicBezTo>
                  <a:cubicBezTo>
                    <a:pt x="3233" y="5916"/>
                    <a:pt x="3360" y="6338"/>
                    <a:pt x="3634" y="6613"/>
                  </a:cubicBezTo>
                  <a:cubicBezTo>
                    <a:pt x="3846" y="6021"/>
                    <a:pt x="4036" y="5366"/>
                    <a:pt x="4120" y="4733"/>
                  </a:cubicBezTo>
                  <a:cubicBezTo>
                    <a:pt x="4374" y="2937"/>
                    <a:pt x="4036" y="1120"/>
                    <a:pt x="1987" y="1"/>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21"/>
            <p:cNvSpPr/>
            <p:nvPr/>
          </p:nvSpPr>
          <p:spPr>
            <a:xfrm flipH="1">
              <a:off x="10826420" y="2973003"/>
              <a:ext cx="123813" cy="410237"/>
            </a:xfrm>
            <a:custGeom>
              <a:rect b="b" l="l" r="r" t="t"/>
              <a:pathLst>
                <a:path extrusionOk="0" h="12392" w="3740">
                  <a:moveTo>
                    <a:pt x="2867" y="0"/>
                  </a:moveTo>
                  <a:cubicBezTo>
                    <a:pt x="1894" y="0"/>
                    <a:pt x="1579" y="1981"/>
                    <a:pt x="1458" y="2568"/>
                  </a:cubicBezTo>
                  <a:cubicBezTo>
                    <a:pt x="1458" y="2568"/>
                    <a:pt x="1120" y="4089"/>
                    <a:pt x="803" y="5927"/>
                  </a:cubicBezTo>
                  <a:cubicBezTo>
                    <a:pt x="359" y="8609"/>
                    <a:pt x="0" y="11989"/>
                    <a:pt x="930" y="12370"/>
                  </a:cubicBezTo>
                  <a:cubicBezTo>
                    <a:pt x="968" y="12384"/>
                    <a:pt x="1007" y="12391"/>
                    <a:pt x="1046" y="12391"/>
                  </a:cubicBezTo>
                  <a:cubicBezTo>
                    <a:pt x="1349" y="12391"/>
                    <a:pt x="1665" y="11966"/>
                    <a:pt x="1965" y="11292"/>
                  </a:cubicBezTo>
                  <a:cubicBezTo>
                    <a:pt x="2430" y="10257"/>
                    <a:pt x="2873" y="8588"/>
                    <a:pt x="3190" y="6856"/>
                  </a:cubicBezTo>
                  <a:cubicBezTo>
                    <a:pt x="3275" y="6476"/>
                    <a:pt x="3338" y="6096"/>
                    <a:pt x="3380" y="5716"/>
                  </a:cubicBezTo>
                  <a:cubicBezTo>
                    <a:pt x="3613" y="4279"/>
                    <a:pt x="3739" y="2864"/>
                    <a:pt x="3718" y="1829"/>
                  </a:cubicBezTo>
                  <a:cubicBezTo>
                    <a:pt x="3718" y="1617"/>
                    <a:pt x="3718" y="1427"/>
                    <a:pt x="3697" y="1258"/>
                  </a:cubicBezTo>
                  <a:cubicBezTo>
                    <a:pt x="3655" y="772"/>
                    <a:pt x="3570" y="413"/>
                    <a:pt x="3444" y="244"/>
                  </a:cubicBezTo>
                  <a:cubicBezTo>
                    <a:pt x="3401" y="202"/>
                    <a:pt x="3359" y="160"/>
                    <a:pt x="3317" y="139"/>
                  </a:cubicBezTo>
                  <a:cubicBezTo>
                    <a:pt x="3211" y="75"/>
                    <a:pt x="3106" y="33"/>
                    <a:pt x="3000" y="12"/>
                  </a:cubicBezTo>
                  <a:cubicBezTo>
                    <a:pt x="2954" y="4"/>
                    <a:pt x="2910" y="0"/>
                    <a:pt x="2867" y="0"/>
                  </a:cubicBezTo>
                  <a:close/>
                </a:path>
              </a:pathLst>
            </a:custGeom>
            <a:solidFill>
              <a:srgbClr val="A16F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21"/>
            <p:cNvSpPr/>
            <p:nvPr/>
          </p:nvSpPr>
          <p:spPr>
            <a:xfrm flipH="1">
              <a:off x="10732733" y="2947512"/>
              <a:ext cx="155196" cy="456750"/>
            </a:xfrm>
            <a:custGeom>
              <a:rect b="b" l="l" r="r" t="t"/>
              <a:pathLst>
                <a:path extrusionOk="0" h="13797" w="4688">
                  <a:moveTo>
                    <a:pt x="3463" y="0"/>
                  </a:moveTo>
                  <a:cubicBezTo>
                    <a:pt x="2808" y="0"/>
                    <a:pt x="2280" y="993"/>
                    <a:pt x="1836" y="2599"/>
                  </a:cubicBezTo>
                  <a:cubicBezTo>
                    <a:pt x="1625" y="3401"/>
                    <a:pt x="1435" y="4331"/>
                    <a:pt x="1245" y="5387"/>
                  </a:cubicBezTo>
                  <a:cubicBezTo>
                    <a:pt x="1224" y="5535"/>
                    <a:pt x="1181" y="5704"/>
                    <a:pt x="1160" y="5852"/>
                  </a:cubicBezTo>
                  <a:cubicBezTo>
                    <a:pt x="1076" y="6359"/>
                    <a:pt x="970" y="6887"/>
                    <a:pt x="864" y="7436"/>
                  </a:cubicBezTo>
                  <a:cubicBezTo>
                    <a:pt x="548" y="9105"/>
                    <a:pt x="167" y="10816"/>
                    <a:pt x="83" y="12062"/>
                  </a:cubicBezTo>
                  <a:cubicBezTo>
                    <a:pt x="1" y="13109"/>
                    <a:pt x="118" y="13796"/>
                    <a:pt x="628" y="13796"/>
                  </a:cubicBezTo>
                  <a:cubicBezTo>
                    <a:pt x="643" y="13796"/>
                    <a:pt x="659" y="13796"/>
                    <a:pt x="674" y="13794"/>
                  </a:cubicBezTo>
                  <a:cubicBezTo>
                    <a:pt x="886" y="13794"/>
                    <a:pt x="1160" y="13562"/>
                    <a:pt x="1435" y="13203"/>
                  </a:cubicBezTo>
                  <a:cubicBezTo>
                    <a:pt x="1477" y="13118"/>
                    <a:pt x="1540" y="13055"/>
                    <a:pt x="1604" y="12949"/>
                  </a:cubicBezTo>
                  <a:cubicBezTo>
                    <a:pt x="2385" y="11788"/>
                    <a:pt x="3252" y="9527"/>
                    <a:pt x="3864" y="7225"/>
                  </a:cubicBezTo>
                  <a:cubicBezTo>
                    <a:pt x="4118" y="6190"/>
                    <a:pt x="4329" y="5155"/>
                    <a:pt x="4456" y="4204"/>
                  </a:cubicBezTo>
                  <a:cubicBezTo>
                    <a:pt x="4477" y="4141"/>
                    <a:pt x="4477" y="4098"/>
                    <a:pt x="4477" y="4035"/>
                  </a:cubicBezTo>
                  <a:cubicBezTo>
                    <a:pt x="4582" y="3232"/>
                    <a:pt x="4625" y="2578"/>
                    <a:pt x="4646" y="2071"/>
                  </a:cubicBezTo>
                  <a:cubicBezTo>
                    <a:pt x="4688" y="1479"/>
                    <a:pt x="4667" y="1057"/>
                    <a:pt x="4603" y="761"/>
                  </a:cubicBezTo>
                  <a:cubicBezTo>
                    <a:pt x="4456" y="0"/>
                    <a:pt x="4054" y="0"/>
                    <a:pt x="3463" y="0"/>
                  </a:cubicBezTo>
                  <a:close/>
                </a:path>
              </a:pathLst>
            </a:custGeom>
            <a:solidFill>
              <a:srgbClr val="A16F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21"/>
            <p:cNvSpPr/>
            <p:nvPr/>
          </p:nvSpPr>
          <p:spPr>
            <a:xfrm flipH="1">
              <a:off x="10623619" y="2960688"/>
              <a:ext cx="220314" cy="447050"/>
            </a:xfrm>
            <a:custGeom>
              <a:rect b="b" l="l" r="r" t="t"/>
              <a:pathLst>
                <a:path extrusionOk="0" h="13504" w="6655">
                  <a:moveTo>
                    <a:pt x="5629" y="1"/>
                  </a:moveTo>
                  <a:cubicBezTo>
                    <a:pt x="5150" y="1"/>
                    <a:pt x="4138" y="1782"/>
                    <a:pt x="3127" y="3806"/>
                  </a:cubicBezTo>
                  <a:cubicBezTo>
                    <a:pt x="2831" y="4398"/>
                    <a:pt x="2556" y="4989"/>
                    <a:pt x="2282" y="5581"/>
                  </a:cubicBezTo>
                  <a:cubicBezTo>
                    <a:pt x="1732" y="6742"/>
                    <a:pt x="1225" y="7862"/>
                    <a:pt x="909" y="8580"/>
                  </a:cubicBezTo>
                  <a:cubicBezTo>
                    <a:pt x="317" y="9911"/>
                    <a:pt x="0" y="11495"/>
                    <a:pt x="64" y="12488"/>
                  </a:cubicBezTo>
                  <a:cubicBezTo>
                    <a:pt x="64" y="12594"/>
                    <a:pt x="85" y="12699"/>
                    <a:pt x="106" y="12805"/>
                  </a:cubicBezTo>
                  <a:cubicBezTo>
                    <a:pt x="183" y="13240"/>
                    <a:pt x="364" y="13503"/>
                    <a:pt x="664" y="13503"/>
                  </a:cubicBezTo>
                  <a:cubicBezTo>
                    <a:pt x="772" y="13503"/>
                    <a:pt x="895" y="13469"/>
                    <a:pt x="1035" y="13396"/>
                  </a:cubicBezTo>
                  <a:cubicBezTo>
                    <a:pt x="1183" y="13333"/>
                    <a:pt x="1394" y="13101"/>
                    <a:pt x="1648" y="12784"/>
                  </a:cubicBezTo>
                  <a:cubicBezTo>
                    <a:pt x="2451" y="11749"/>
                    <a:pt x="3697" y="9615"/>
                    <a:pt x="4732" y="7376"/>
                  </a:cubicBezTo>
                  <a:cubicBezTo>
                    <a:pt x="5154" y="6489"/>
                    <a:pt x="5556" y="5581"/>
                    <a:pt x="5852" y="4714"/>
                  </a:cubicBezTo>
                  <a:cubicBezTo>
                    <a:pt x="6443" y="3109"/>
                    <a:pt x="6654" y="2032"/>
                    <a:pt x="6612" y="1335"/>
                  </a:cubicBezTo>
                  <a:cubicBezTo>
                    <a:pt x="6591" y="595"/>
                    <a:pt x="6295" y="257"/>
                    <a:pt x="5936" y="88"/>
                  </a:cubicBezTo>
                  <a:cubicBezTo>
                    <a:pt x="5852" y="67"/>
                    <a:pt x="5767" y="25"/>
                    <a:pt x="5661" y="4"/>
                  </a:cubicBezTo>
                  <a:cubicBezTo>
                    <a:pt x="5651" y="2"/>
                    <a:pt x="5640" y="1"/>
                    <a:pt x="5629" y="1"/>
                  </a:cubicBezTo>
                  <a:close/>
                </a:path>
              </a:pathLst>
            </a:custGeom>
            <a:solidFill>
              <a:srgbClr val="A16F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21"/>
            <p:cNvSpPr/>
            <p:nvPr/>
          </p:nvSpPr>
          <p:spPr>
            <a:xfrm flipH="1">
              <a:off x="10785171" y="2712366"/>
              <a:ext cx="191943" cy="463338"/>
            </a:xfrm>
            <a:custGeom>
              <a:rect b="b" l="l" r="r" t="t"/>
              <a:pathLst>
                <a:path extrusionOk="0" h="13996" w="5798">
                  <a:moveTo>
                    <a:pt x="4750" y="0"/>
                  </a:moveTo>
                  <a:cubicBezTo>
                    <a:pt x="4211" y="0"/>
                    <a:pt x="3552" y="599"/>
                    <a:pt x="2988" y="2055"/>
                  </a:cubicBezTo>
                  <a:cubicBezTo>
                    <a:pt x="2650" y="2963"/>
                    <a:pt x="2249" y="4209"/>
                    <a:pt x="1869" y="5561"/>
                  </a:cubicBezTo>
                  <a:cubicBezTo>
                    <a:pt x="833" y="9372"/>
                    <a:pt x="1" y="13995"/>
                    <a:pt x="1203" y="13995"/>
                  </a:cubicBezTo>
                  <a:cubicBezTo>
                    <a:pt x="1227" y="13995"/>
                    <a:pt x="1252" y="13994"/>
                    <a:pt x="1277" y="13990"/>
                  </a:cubicBezTo>
                  <a:cubicBezTo>
                    <a:pt x="1383" y="13969"/>
                    <a:pt x="1488" y="13905"/>
                    <a:pt x="1615" y="13800"/>
                  </a:cubicBezTo>
                  <a:cubicBezTo>
                    <a:pt x="2122" y="13335"/>
                    <a:pt x="2714" y="12173"/>
                    <a:pt x="3305" y="10737"/>
                  </a:cubicBezTo>
                  <a:cubicBezTo>
                    <a:pt x="3622" y="9913"/>
                    <a:pt x="3939" y="9026"/>
                    <a:pt x="4256" y="8117"/>
                  </a:cubicBezTo>
                  <a:cubicBezTo>
                    <a:pt x="4425" y="7568"/>
                    <a:pt x="4594" y="7019"/>
                    <a:pt x="4763" y="6491"/>
                  </a:cubicBezTo>
                  <a:cubicBezTo>
                    <a:pt x="4932" y="5899"/>
                    <a:pt x="5101" y="5350"/>
                    <a:pt x="5227" y="4822"/>
                  </a:cubicBezTo>
                  <a:cubicBezTo>
                    <a:pt x="5439" y="4019"/>
                    <a:pt x="5608" y="3343"/>
                    <a:pt x="5692" y="2815"/>
                  </a:cubicBezTo>
                  <a:cubicBezTo>
                    <a:pt x="5755" y="2477"/>
                    <a:pt x="5798" y="2182"/>
                    <a:pt x="5798" y="1886"/>
                  </a:cubicBezTo>
                  <a:lnTo>
                    <a:pt x="5798" y="1822"/>
                  </a:lnTo>
                  <a:cubicBezTo>
                    <a:pt x="5798" y="1759"/>
                    <a:pt x="5777" y="1696"/>
                    <a:pt x="5777" y="1632"/>
                  </a:cubicBezTo>
                  <a:cubicBezTo>
                    <a:pt x="5755" y="1041"/>
                    <a:pt x="5586" y="597"/>
                    <a:pt x="5354" y="302"/>
                  </a:cubicBezTo>
                  <a:cubicBezTo>
                    <a:pt x="5185" y="107"/>
                    <a:pt x="4978" y="0"/>
                    <a:pt x="4750"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21"/>
            <p:cNvSpPr/>
            <p:nvPr/>
          </p:nvSpPr>
          <p:spPr>
            <a:xfrm flipH="1">
              <a:off x="10654406" y="2684293"/>
              <a:ext cx="242494" cy="515379"/>
            </a:xfrm>
            <a:custGeom>
              <a:rect b="b" l="l" r="r" t="t"/>
              <a:pathLst>
                <a:path extrusionOk="0" h="15568" w="7325">
                  <a:moveTo>
                    <a:pt x="5459" y="1"/>
                  </a:moveTo>
                  <a:cubicBezTo>
                    <a:pt x="4390" y="1"/>
                    <a:pt x="2965" y="3151"/>
                    <a:pt x="1938" y="6621"/>
                  </a:cubicBezTo>
                  <a:cubicBezTo>
                    <a:pt x="929" y="10100"/>
                    <a:pt x="1" y="15567"/>
                    <a:pt x="1578" y="15567"/>
                  </a:cubicBezTo>
                  <a:cubicBezTo>
                    <a:pt x="1619" y="15567"/>
                    <a:pt x="1662" y="15564"/>
                    <a:pt x="1706" y="15556"/>
                  </a:cubicBezTo>
                  <a:cubicBezTo>
                    <a:pt x="2910" y="15366"/>
                    <a:pt x="4853" y="11036"/>
                    <a:pt x="6078" y="6198"/>
                  </a:cubicBezTo>
                  <a:cubicBezTo>
                    <a:pt x="7325" y="1340"/>
                    <a:pt x="6649" y="199"/>
                    <a:pt x="5550" y="9"/>
                  </a:cubicBezTo>
                  <a:cubicBezTo>
                    <a:pt x="5520" y="3"/>
                    <a:pt x="5489" y="1"/>
                    <a:pt x="5459"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21"/>
            <p:cNvSpPr/>
            <p:nvPr/>
          </p:nvSpPr>
          <p:spPr>
            <a:xfrm flipH="1">
              <a:off x="10559991" y="2693629"/>
              <a:ext cx="234284" cy="500117"/>
            </a:xfrm>
            <a:custGeom>
              <a:rect b="b" l="l" r="r" t="t"/>
              <a:pathLst>
                <a:path extrusionOk="0" h="15107" w="7077">
                  <a:moveTo>
                    <a:pt x="5273" y="1"/>
                  </a:moveTo>
                  <a:cubicBezTo>
                    <a:pt x="3825" y="1"/>
                    <a:pt x="2404" y="6142"/>
                    <a:pt x="1817" y="8282"/>
                  </a:cubicBezTo>
                  <a:cubicBezTo>
                    <a:pt x="1230" y="10418"/>
                    <a:pt x="1" y="15106"/>
                    <a:pt x="1460" y="15106"/>
                  </a:cubicBezTo>
                  <a:cubicBezTo>
                    <a:pt x="1473" y="15106"/>
                    <a:pt x="1486" y="15106"/>
                    <a:pt x="1500" y="15105"/>
                  </a:cubicBezTo>
                  <a:cubicBezTo>
                    <a:pt x="2556" y="15063"/>
                    <a:pt x="5366" y="9866"/>
                    <a:pt x="6210" y="5958"/>
                  </a:cubicBezTo>
                  <a:cubicBezTo>
                    <a:pt x="7077" y="2050"/>
                    <a:pt x="6760" y="107"/>
                    <a:pt x="5302" y="1"/>
                  </a:cubicBezTo>
                  <a:cubicBezTo>
                    <a:pt x="5292" y="1"/>
                    <a:pt x="5282" y="1"/>
                    <a:pt x="5273" y="1"/>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21"/>
            <p:cNvSpPr/>
            <p:nvPr/>
          </p:nvSpPr>
          <p:spPr>
            <a:xfrm flipH="1">
              <a:off x="10511029" y="2716935"/>
              <a:ext cx="225213" cy="488133"/>
            </a:xfrm>
            <a:custGeom>
              <a:rect b="b" l="l" r="r" t="t"/>
              <a:pathLst>
                <a:path extrusionOk="0" h="14745" w="6803">
                  <a:moveTo>
                    <a:pt x="5455" y="0"/>
                  </a:moveTo>
                  <a:cubicBezTo>
                    <a:pt x="4263" y="0"/>
                    <a:pt x="3060" y="6434"/>
                    <a:pt x="2176" y="9331"/>
                  </a:cubicBezTo>
                  <a:cubicBezTo>
                    <a:pt x="1268" y="12289"/>
                    <a:pt x="0" y="14528"/>
                    <a:pt x="1521" y="14739"/>
                  </a:cubicBezTo>
                  <a:cubicBezTo>
                    <a:pt x="1543" y="14742"/>
                    <a:pt x="1566" y="14744"/>
                    <a:pt x="1589" y="14744"/>
                  </a:cubicBezTo>
                  <a:cubicBezTo>
                    <a:pt x="2857" y="14744"/>
                    <a:pt x="5295" y="9668"/>
                    <a:pt x="6042" y="6099"/>
                  </a:cubicBezTo>
                  <a:cubicBezTo>
                    <a:pt x="6802" y="2487"/>
                    <a:pt x="6781" y="396"/>
                    <a:pt x="5556" y="16"/>
                  </a:cubicBezTo>
                  <a:cubicBezTo>
                    <a:pt x="5522" y="5"/>
                    <a:pt x="5489" y="0"/>
                    <a:pt x="5455" y="0"/>
                  </a:cubicBezTo>
                  <a:close/>
                </a:path>
              </a:pathLst>
            </a:custGeom>
            <a:solidFill>
              <a:srgbClr val="AE77B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21"/>
            <p:cNvSpPr/>
            <p:nvPr/>
          </p:nvSpPr>
          <p:spPr>
            <a:xfrm flipH="1">
              <a:off x="10616634" y="2484040"/>
              <a:ext cx="233589" cy="443508"/>
            </a:xfrm>
            <a:custGeom>
              <a:rect b="b" l="l" r="r" t="t"/>
              <a:pathLst>
                <a:path extrusionOk="0" h="13397" w="7056">
                  <a:moveTo>
                    <a:pt x="5954" y="0"/>
                  </a:moveTo>
                  <a:cubicBezTo>
                    <a:pt x="5626" y="0"/>
                    <a:pt x="5316" y="163"/>
                    <a:pt x="5006" y="460"/>
                  </a:cubicBezTo>
                  <a:cubicBezTo>
                    <a:pt x="4014" y="1453"/>
                    <a:pt x="3042" y="3945"/>
                    <a:pt x="1521" y="7199"/>
                  </a:cubicBezTo>
                  <a:cubicBezTo>
                    <a:pt x="1289" y="7705"/>
                    <a:pt x="1035" y="8234"/>
                    <a:pt x="761" y="8762"/>
                  </a:cubicBezTo>
                  <a:cubicBezTo>
                    <a:pt x="296" y="9733"/>
                    <a:pt x="63" y="10663"/>
                    <a:pt x="42" y="11423"/>
                  </a:cubicBezTo>
                  <a:cubicBezTo>
                    <a:pt x="0" y="12142"/>
                    <a:pt x="127" y="12733"/>
                    <a:pt x="423" y="13071"/>
                  </a:cubicBezTo>
                  <a:cubicBezTo>
                    <a:pt x="549" y="13240"/>
                    <a:pt x="718" y="13346"/>
                    <a:pt x="930" y="13388"/>
                  </a:cubicBezTo>
                  <a:cubicBezTo>
                    <a:pt x="968" y="13394"/>
                    <a:pt x="1008" y="13397"/>
                    <a:pt x="1049" y="13397"/>
                  </a:cubicBezTo>
                  <a:cubicBezTo>
                    <a:pt x="1300" y="13397"/>
                    <a:pt x="1598" y="13283"/>
                    <a:pt x="1944" y="13029"/>
                  </a:cubicBezTo>
                  <a:cubicBezTo>
                    <a:pt x="2155" y="12860"/>
                    <a:pt x="2387" y="12627"/>
                    <a:pt x="2619" y="12332"/>
                  </a:cubicBezTo>
                  <a:cubicBezTo>
                    <a:pt x="3190" y="11635"/>
                    <a:pt x="3739" y="10768"/>
                    <a:pt x="4246" y="9839"/>
                  </a:cubicBezTo>
                  <a:cubicBezTo>
                    <a:pt x="4626" y="9142"/>
                    <a:pt x="4985" y="8381"/>
                    <a:pt x="5302" y="7621"/>
                  </a:cubicBezTo>
                  <a:cubicBezTo>
                    <a:pt x="6168" y="5614"/>
                    <a:pt x="6760" y="3565"/>
                    <a:pt x="6929" y="2108"/>
                  </a:cubicBezTo>
                  <a:cubicBezTo>
                    <a:pt x="7056" y="1136"/>
                    <a:pt x="6971" y="439"/>
                    <a:pt x="6654" y="228"/>
                  </a:cubicBezTo>
                  <a:cubicBezTo>
                    <a:pt x="6633" y="206"/>
                    <a:pt x="6633" y="206"/>
                    <a:pt x="6612" y="206"/>
                  </a:cubicBezTo>
                  <a:cubicBezTo>
                    <a:pt x="6382" y="67"/>
                    <a:pt x="6164" y="0"/>
                    <a:pt x="5954" y="0"/>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21"/>
            <p:cNvSpPr/>
            <p:nvPr/>
          </p:nvSpPr>
          <p:spPr>
            <a:xfrm flipH="1">
              <a:off x="10675361" y="2493243"/>
              <a:ext cx="290298" cy="410204"/>
            </a:xfrm>
            <a:custGeom>
              <a:rect b="b" l="l" r="r" t="t"/>
              <a:pathLst>
                <a:path extrusionOk="0" h="12391" w="8769">
                  <a:moveTo>
                    <a:pt x="8013" y="0"/>
                  </a:moveTo>
                  <a:cubicBezTo>
                    <a:pt x="5559" y="0"/>
                    <a:pt x="1" y="10418"/>
                    <a:pt x="1523" y="12180"/>
                  </a:cubicBezTo>
                  <a:cubicBezTo>
                    <a:pt x="1586" y="12244"/>
                    <a:pt x="1649" y="12307"/>
                    <a:pt x="1734" y="12349"/>
                  </a:cubicBezTo>
                  <a:cubicBezTo>
                    <a:pt x="1792" y="12377"/>
                    <a:pt x="1855" y="12390"/>
                    <a:pt x="1923" y="12390"/>
                  </a:cubicBezTo>
                  <a:cubicBezTo>
                    <a:pt x="2326" y="12390"/>
                    <a:pt x="2894" y="11922"/>
                    <a:pt x="3508" y="11145"/>
                  </a:cubicBezTo>
                  <a:cubicBezTo>
                    <a:pt x="4121" y="10406"/>
                    <a:pt x="4797" y="9371"/>
                    <a:pt x="5431" y="8251"/>
                  </a:cubicBezTo>
                  <a:cubicBezTo>
                    <a:pt x="5557" y="8040"/>
                    <a:pt x="5663" y="7829"/>
                    <a:pt x="5790" y="7618"/>
                  </a:cubicBezTo>
                  <a:cubicBezTo>
                    <a:pt x="5790" y="7618"/>
                    <a:pt x="5790" y="7618"/>
                    <a:pt x="5790" y="7596"/>
                  </a:cubicBezTo>
                  <a:cubicBezTo>
                    <a:pt x="6402" y="6519"/>
                    <a:pt x="6951" y="5378"/>
                    <a:pt x="7416" y="4301"/>
                  </a:cubicBezTo>
                  <a:cubicBezTo>
                    <a:pt x="8282" y="2337"/>
                    <a:pt x="8768" y="668"/>
                    <a:pt x="8493" y="182"/>
                  </a:cubicBezTo>
                  <a:cubicBezTo>
                    <a:pt x="8472" y="140"/>
                    <a:pt x="8430" y="119"/>
                    <a:pt x="8388" y="97"/>
                  </a:cubicBezTo>
                  <a:cubicBezTo>
                    <a:pt x="8274" y="31"/>
                    <a:pt x="8148" y="0"/>
                    <a:pt x="8013" y="0"/>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21"/>
            <p:cNvSpPr/>
            <p:nvPr/>
          </p:nvSpPr>
          <p:spPr>
            <a:xfrm flipH="1">
              <a:off x="10517319" y="2496157"/>
              <a:ext cx="225213" cy="451387"/>
            </a:xfrm>
            <a:custGeom>
              <a:rect b="b" l="l" r="r" t="t"/>
              <a:pathLst>
                <a:path extrusionOk="0" h="13635" w="6803">
                  <a:moveTo>
                    <a:pt x="5260" y="0"/>
                  </a:moveTo>
                  <a:cubicBezTo>
                    <a:pt x="4300" y="0"/>
                    <a:pt x="3310" y="2203"/>
                    <a:pt x="1986" y="6114"/>
                  </a:cubicBezTo>
                  <a:cubicBezTo>
                    <a:pt x="613" y="10149"/>
                    <a:pt x="0" y="13592"/>
                    <a:pt x="1415" y="13634"/>
                  </a:cubicBezTo>
                  <a:cubicBezTo>
                    <a:pt x="1421" y="13635"/>
                    <a:pt x="1427" y="13635"/>
                    <a:pt x="1433" y="13635"/>
                  </a:cubicBezTo>
                  <a:cubicBezTo>
                    <a:pt x="2497" y="13635"/>
                    <a:pt x="4717" y="9892"/>
                    <a:pt x="5746" y="5438"/>
                  </a:cubicBezTo>
                  <a:cubicBezTo>
                    <a:pt x="6802" y="981"/>
                    <a:pt x="6358" y="200"/>
                    <a:pt x="5366" y="9"/>
                  </a:cubicBezTo>
                  <a:cubicBezTo>
                    <a:pt x="5330" y="3"/>
                    <a:pt x="5295" y="0"/>
                    <a:pt x="5260" y="0"/>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21"/>
            <p:cNvSpPr/>
            <p:nvPr/>
          </p:nvSpPr>
          <p:spPr>
            <a:xfrm flipH="1">
              <a:off x="10468390" y="2529858"/>
              <a:ext cx="179032" cy="411032"/>
            </a:xfrm>
            <a:custGeom>
              <a:rect b="b" l="l" r="r" t="t"/>
              <a:pathLst>
                <a:path extrusionOk="0" h="12416" w="5408">
                  <a:moveTo>
                    <a:pt x="4072" y="0"/>
                  </a:moveTo>
                  <a:cubicBezTo>
                    <a:pt x="2763" y="0"/>
                    <a:pt x="0" y="11821"/>
                    <a:pt x="1732" y="12384"/>
                  </a:cubicBezTo>
                  <a:cubicBezTo>
                    <a:pt x="1798" y="12405"/>
                    <a:pt x="1863" y="12416"/>
                    <a:pt x="1928" y="12416"/>
                  </a:cubicBezTo>
                  <a:cubicBezTo>
                    <a:pt x="3091" y="12416"/>
                    <a:pt x="4092" y="9108"/>
                    <a:pt x="4732" y="6047"/>
                  </a:cubicBezTo>
                  <a:cubicBezTo>
                    <a:pt x="5408" y="2815"/>
                    <a:pt x="5408" y="280"/>
                    <a:pt x="4119" y="5"/>
                  </a:cubicBezTo>
                  <a:cubicBezTo>
                    <a:pt x="4104" y="2"/>
                    <a:pt x="4088" y="0"/>
                    <a:pt x="4072" y="0"/>
                  </a:cubicBezTo>
                  <a:close/>
                </a:path>
              </a:pathLst>
            </a:custGeom>
            <a:solidFill>
              <a:srgbClr val="C391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21"/>
            <p:cNvSpPr/>
            <p:nvPr/>
          </p:nvSpPr>
          <p:spPr>
            <a:xfrm flipH="1">
              <a:off x="10629908" y="2484040"/>
              <a:ext cx="347205" cy="920220"/>
            </a:xfrm>
            <a:custGeom>
              <a:rect b="b" l="l" r="r" t="t"/>
              <a:pathLst>
                <a:path extrusionOk="0" h="27797" w="10488">
                  <a:moveTo>
                    <a:pt x="4129" y="27203"/>
                  </a:moveTo>
                  <a:cubicBezTo>
                    <a:pt x="4100" y="27241"/>
                    <a:pt x="4071" y="27278"/>
                    <a:pt x="4041" y="27313"/>
                  </a:cubicBezTo>
                  <a:lnTo>
                    <a:pt x="4041" y="27313"/>
                  </a:lnTo>
                  <a:cubicBezTo>
                    <a:pt x="4075" y="27356"/>
                    <a:pt x="4103" y="27382"/>
                    <a:pt x="4121" y="27382"/>
                  </a:cubicBezTo>
                  <a:cubicBezTo>
                    <a:pt x="4146" y="27382"/>
                    <a:pt x="4152" y="27331"/>
                    <a:pt x="4129" y="27203"/>
                  </a:cubicBezTo>
                  <a:close/>
                  <a:moveTo>
                    <a:pt x="9787" y="0"/>
                  </a:moveTo>
                  <a:cubicBezTo>
                    <a:pt x="9459" y="0"/>
                    <a:pt x="9149" y="163"/>
                    <a:pt x="8839" y="460"/>
                  </a:cubicBezTo>
                  <a:cubicBezTo>
                    <a:pt x="8818" y="418"/>
                    <a:pt x="8776" y="397"/>
                    <a:pt x="8734" y="375"/>
                  </a:cubicBezTo>
                  <a:cubicBezTo>
                    <a:pt x="8620" y="309"/>
                    <a:pt x="8494" y="278"/>
                    <a:pt x="8359" y="278"/>
                  </a:cubicBezTo>
                  <a:cubicBezTo>
                    <a:pt x="5905" y="278"/>
                    <a:pt x="347" y="10696"/>
                    <a:pt x="1869" y="12458"/>
                  </a:cubicBezTo>
                  <a:cubicBezTo>
                    <a:pt x="833" y="16269"/>
                    <a:pt x="1" y="20892"/>
                    <a:pt x="1203" y="20892"/>
                  </a:cubicBezTo>
                  <a:cubicBezTo>
                    <a:pt x="1227" y="20892"/>
                    <a:pt x="1252" y="20891"/>
                    <a:pt x="1277" y="20887"/>
                  </a:cubicBezTo>
                  <a:cubicBezTo>
                    <a:pt x="1383" y="20866"/>
                    <a:pt x="1509" y="20802"/>
                    <a:pt x="1615" y="20697"/>
                  </a:cubicBezTo>
                  <a:lnTo>
                    <a:pt x="1615" y="20697"/>
                  </a:lnTo>
                  <a:cubicBezTo>
                    <a:pt x="1171" y="23379"/>
                    <a:pt x="812" y="26759"/>
                    <a:pt x="1742" y="27140"/>
                  </a:cubicBezTo>
                  <a:cubicBezTo>
                    <a:pt x="1780" y="27154"/>
                    <a:pt x="1819" y="27161"/>
                    <a:pt x="1858" y="27161"/>
                  </a:cubicBezTo>
                  <a:cubicBezTo>
                    <a:pt x="2161" y="27161"/>
                    <a:pt x="2477" y="26736"/>
                    <a:pt x="2777" y="26062"/>
                  </a:cubicBezTo>
                  <a:lnTo>
                    <a:pt x="2777" y="26062"/>
                  </a:lnTo>
                  <a:cubicBezTo>
                    <a:pt x="2695" y="27109"/>
                    <a:pt x="2812" y="27796"/>
                    <a:pt x="3322" y="27796"/>
                  </a:cubicBezTo>
                  <a:cubicBezTo>
                    <a:pt x="3337" y="27796"/>
                    <a:pt x="3353" y="27796"/>
                    <a:pt x="3368" y="27794"/>
                  </a:cubicBezTo>
                  <a:cubicBezTo>
                    <a:pt x="3557" y="27794"/>
                    <a:pt x="3797" y="27609"/>
                    <a:pt x="4041" y="27313"/>
                  </a:cubicBezTo>
                  <a:lnTo>
                    <a:pt x="4041" y="27313"/>
                  </a:lnTo>
                  <a:cubicBezTo>
                    <a:pt x="3904" y="27140"/>
                    <a:pt x="3665" y="26699"/>
                    <a:pt x="3558" y="26633"/>
                  </a:cubicBezTo>
                  <a:cubicBezTo>
                    <a:pt x="3368" y="24520"/>
                    <a:pt x="4108" y="22366"/>
                    <a:pt x="5523" y="20802"/>
                  </a:cubicBezTo>
                  <a:lnTo>
                    <a:pt x="5523" y="20802"/>
                  </a:lnTo>
                  <a:cubicBezTo>
                    <a:pt x="5399" y="20909"/>
                    <a:pt x="5246" y="20955"/>
                    <a:pt x="5075" y="20955"/>
                  </a:cubicBezTo>
                  <a:cubicBezTo>
                    <a:pt x="5042" y="20955"/>
                    <a:pt x="5008" y="20954"/>
                    <a:pt x="4974" y="20950"/>
                  </a:cubicBezTo>
                  <a:cubicBezTo>
                    <a:pt x="4678" y="20929"/>
                    <a:pt x="4361" y="20739"/>
                    <a:pt x="4192" y="20486"/>
                  </a:cubicBezTo>
                  <a:cubicBezTo>
                    <a:pt x="4192" y="20464"/>
                    <a:pt x="4192" y="20464"/>
                    <a:pt x="4171" y="20443"/>
                  </a:cubicBezTo>
                  <a:cubicBezTo>
                    <a:pt x="3981" y="20148"/>
                    <a:pt x="3939" y="19767"/>
                    <a:pt x="3939" y="19387"/>
                  </a:cubicBezTo>
                  <a:cubicBezTo>
                    <a:pt x="3939" y="19239"/>
                    <a:pt x="3939" y="19070"/>
                    <a:pt x="3960" y="18922"/>
                  </a:cubicBezTo>
                  <a:cubicBezTo>
                    <a:pt x="4044" y="17930"/>
                    <a:pt x="4234" y="16958"/>
                    <a:pt x="4509" y="16028"/>
                  </a:cubicBezTo>
                  <a:cubicBezTo>
                    <a:pt x="4826" y="14972"/>
                    <a:pt x="5248" y="13979"/>
                    <a:pt x="5777" y="13029"/>
                  </a:cubicBezTo>
                  <a:cubicBezTo>
                    <a:pt x="5840" y="12881"/>
                    <a:pt x="5946" y="12733"/>
                    <a:pt x="6030" y="12585"/>
                  </a:cubicBezTo>
                  <a:lnTo>
                    <a:pt x="6030" y="12585"/>
                  </a:lnTo>
                  <a:cubicBezTo>
                    <a:pt x="5973" y="12611"/>
                    <a:pt x="5918" y="12623"/>
                    <a:pt x="5865" y="12623"/>
                  </a:cubicBezTo>
                  <a:cubicBezTo>
                    <a:pt x="5527" y="12623"/>
                    <a:pt x="5282" y="12139"/>
                    <a:pt x="5227" y="11719"/>
                  </a:cubicBezTo>
                  <a:cubicBezTo>
                    <a:pt x="5227" y="11656"/>
                    <a:pt x="5227" y="11592"/>
                    <a:pt x="5227" y="11550"/>
                  </a:cubicBezTo>
                  <a:cubicBezTo>
                    <a:pt x="5248" y="10599"/>
                    <a:pt x="5460" y="9670"/>
                    <a:pt x="5798" y="8783"/>
                  </a:cubicBezTo>
                  <a:cubicBezTo>
                    <a:pt x="5840" y="8656"/>
                    <a:pt x="5882" y="8508"/>
                    <a:pt x="5946" y="8381"/>
                  </a:cubicBezTo>
                  <a:cubicBezTo>
                    <a:pt x="6009" y="8234"/>
                    <a:pt x="6072" y="8065"/>
                    <a:pt x="6136" y="7896"/>
                  </a:cubicBezTo>
                  <a:cubicBezTo>
                    <a:pt x="6136" y="7896"/>
                    <a:pt x="6136" y="7896"/>
                    <a:pt x="6136" y="7874"/>
                  </a:cubicBezTo>
                  <a:cubicBezTo>
                    <a:pt x="6452" y="7177"/>
                    <a:pt x="6790" y="6480"/>
                    <a:pt x="7128" y="5804"/>
                  </a:cubicBezTo>
                  <a:cubicBezTo>
                    <a:pt x="7340" y="5382"/>
                    <a:pt x="7551" y="4980"/>
                    <a:pt x="7762" y="4579"/>
                  </a:cubicBezTo>
                  <a:cubicBezTo>
                    <a:pt x="8586" y="3016"/>
                    <a:pt x="9410" y="1601"/>
                    <a:pt x="10487" y="228"/>
                  </a:cubicBezTo>
                  <a:cubicBezTo>
                    <a:pt x="10466" y="206"/>
                    <a:pt x="10466" y="206"/>
                    <a:pt x="10445" y="206"/>
                  </a:cubicBezTo>
                  <a:cubicBezTo>
                    <a:pt x="10215" y="67"/>
                    <a:pt x="9997" y="0"/>
                    <a:pt x="9787" y="0"/>
                  </a:cubicBezTo>
                  <a:close/>
                </a:path>
              </a:pathLst>
            </a:custGeom>
            <a:solidFill>
              <a:srgbClr val="183018">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4" name="Google Shape;954;p21"/>
          <p:cNvGrpSpPr/>
          <p:nvPr/>
        </p:nvGrpSpPr>
        <p:grpSpPr>
          <a:xfrm>
            <a:off x="7758663" y="211475"/>
            <a:ext cx="392111" cy="392100"/>
            <a:chOff x="7758663" y="211475"/>
            <a:chExt cx="392111" cy="392100"/>
          </a:xfrm>
        </p:grpSpPr>
        <p:grpSp>
          <p:nvGrpSpPr>
            <p:cNvPr id="955" name="Google Shape;955;p21"/>
            <p:cNvGrpSpPr/>
            <p:nvPr/>
          </p:nvGrpSpPr>
          <p:grpSpPr>
            <a:xfrm flipH="1">
              <a:off x="7770344" y="220550"/>
              <a:ext cx="380430" cy="373923"/>
              <a:chOff x="4932401" y="4252000"/>
              <a:chExt cx="380430" cy="373923"/>
            </a:xfrm>
          </p:grpSpPr>
          <p:sp>
            <p:nvSpPr>
              <p:cNvPr id="956" name="Google Shape;956;p21"/>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21"/>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8" name="Google Shape;958;p21">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9" name="Google Shape;959;p21"/>
          <p:cNvGrpSpPr/>
          <p:nvPr/>
        </p:nvGrpSpPr>
        <p:grpSpPr>
          <a:xfrm>
            <a:off x="8312201" y="211475"/>
            <a:ext cx="392112" cy="392100"/>
            <a:chOff x="8312201" y="211475"/>
            <a:chExt cx="392112" cy="392100"/>
          </a:xfrm>
        </p:grpSpPr>
        <p:grpSp>
          <p:nvGrpSpPr>
            <p:cNvPr id="960" name="Google Shape;960;p21"/>
            <p:cNvGrpSpPr/>
            <p:nvPr/>
          </p:nvGrpSpPr>
          <p:grpSpPr>
            <a:xfrm>
              <a:off x="8312201" y="220550"/>
              <a:ext cx="380430" cy="373923"/>
              <a:chOff x="4932401" y="4252000"/>
              <a:chExt cx="380430" cy="373923"/>
            </a:xfrm>
          </p:grpSpPr>
          <p:sp>
            <p:nvSpPr>
              <p:cNvPr id="961" name="Google Shape;961;p21"/>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1"/>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3" name="Google Shape;963;p21">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4" name="Google Shape;964;p21"/>
          <p:cNvGrpSpPr/>
          <p:nvPr/>
        </p:nvGrpSpPr>
        <p:grpSpPr>
          <a:xfrm>
            <a:off x="7205125" y="211475"/>
            <a:ext cx="392111" cy="392100"/>
            <a:chOff x="7205125" y="211475"/>
            <a:chExt cx="392111" cy="392100"/>
          </a:xfrm>
        </p:grpSpPr>
        <p:sp>
          <p:nvSpPr>
            <p:cNvPr id="965" name="Google Shape;965;p21"/>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1">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1"/>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1"/>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22"/>
          <p:cNvSpPr txBox="1"/>
          <p:nvPr>
            <p:ph type="title"/>
          </p:nvPr>
        </p:nvSpPr>
        <p:spPr>
          <a:xfrm>
            <a:off x="2233650" y="445025"/>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a:t>4os γρίφος</a:t>
            </a:r>
            <a:endParaRPr/>
          </a:p>
        </p:txBody>
      </p:sp>
      <p:sp>
        <p:nvSpPr>
          <p:cNvPr id="974" name="Google Shape;974;p22"/>
          <p:cNvSpPr txBox="1"/>
          <p:nvPr>
            <p:ph idx="1" type="subTitle"/>
          </p:nvPr>
        </p:nvSpPr>
        <p:spPr>
          <a:xfrm>
            <a:off x="2374950" y="1523550"/>
            <a:ext cx="4394100" cy="1695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l-GR" sz="1800">
                <a:latin typeface="Arial"/>
                <a:ea typeface="Arial"/>
                <a:cs typeface="Arial"/>
                <a:sym typeface="Arial"/>
              </a:rPr>
              <a:t>Συμπλήρωσε τη φράση για να βρεις </a:t>
            </a:r>
            <a:endParaRPr/>
          </a:p>
          <a:p>
            <a:pPr indent="0" lvl="0" marL="0" rtl="0" algn="ctr">
              <a:lnSpc>
                <a:spcPct val="100000"/>
              </a:lnSpc>
              <a:spcBef>
                <a:spcPts val="0"/>
              </a:spcBef>
              <a:spcAft>
                <a:spcPts val="0"/>
              </a:spcAft>
              <a:buSzPts val="1800"/>
              <a:buNone/>
            </a:pPr>
            <a:r>
              <a:rPr lang="el-GR" sz="1800">
                <a:latin typeface="Arial"/>
                <a:ea typeface="Arial"/>
                <a:cs typeface="Arial"/>
                <a:sym typeface="Arial"/>
              </a:rPr>
              <a:t>το επόμενο υλικό :</a:t>
            </a:r>
            <a:endParaRPr/>
          </a:p>
          <a:p>
            <a:pPr indent="0" lvl="0" marL="0" rtl="0" algn="ctr">
              <a:lnSpc>
                <a:spcPct val="100000"/>
              </a:lnSpc>
              <a:spcBef>
                <a:spcPts val="0"/>
              </a:spcBef>
              <a:spcAft>
                <a:spcPts val="0"/>
              </a:spcAft>
              <a:buSzPts val="1800"/>
              <a:buNone/>
            </a:pPr>
            <a:r>
              <a:rPr lang="el-GR" sz="1800">
                <a:latin typeface="Arial"/>
                <a:ea typeface="Arial"/>
                <a:cs typeface="Arial"/>
                <a:sym typeface="Arial"/>
              </a:rPr>
              <a:t>«Ξεχωρίζει σαν τη μύγα μες στο ............»</a:t>
            </a:r>
            <a:endParaRPr/>
          </a:p>
          <a:p>
            <a:pPr indent="0" lvl="0" marL="0" rtl="0" algn="ctr">
              <a:lnSpc>
                <a:spcPct val="100000"/>
              </a:lnSpc>
              <a:spcBef>
                <a:spcPts val="0"/>
              </a:spcBef>
              <a:spcAft>
                <a:spcPts val="0"/>
              </a:spcAft>
              <a:buSzPts val="1800"/>
              <a:buNone/>
            </a:pPr>
            <a:r>
              <a:t/>
            </a:r>
            <a:endParaRPr/>
          </a:p>
        </p:txBody>
      </p:sp>
      <p:grpSp>
        <p:nvGrpSpPr>
          <p:cNvPr id="975" name="Google Shape;975;p22"/>
          <p:cNvGrpSpPr/>
          <p:nvPr/>
        </p:nvGrpSpPr>
        <p:grpSpPr>
          <a:xfrm>
            <a:off x="329950" y="2514600"/>
            <a:ext cx="2370370" cy="2093149"/>
            <a:chOff x="329950" y="2667000"/>
            <a:chExt cx="2370370" cy="2093149"/>
          </a:xfrm>
        </p:grpSpPr>
        <p:sp>
          <p:nvSpPr>
            <p:cNvPr id="976" name="Google Shape;976;p22"/>
            <p:cNvSpPr/>
            <p:nvPr/>
          </p:nvSpPr>
          <p:spPr>
            <a:xfrm>
              <a:off x="329950" y="4507125"/>
              <a:ext cx="2243462" cy="253024"/>
            </a:xfrm>
            <a:custGeom>
              <a:rect b="b" l="l" r="r" t="t"/>
              <a:pathLst>
                <a:path extrusionOk="0" h="3751" w="37946">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2"/>
            <p:cNvSpPr/>
            <p:nvPr/>
          </p:nvSpPr>
          <p:spPr>
            <a:xfrm>
              <a:off x="491677" y="3305303"/>
              <a:ext cx="1732308" cy="241263"/>
            </a:xfrm>
            <a:custGeom>
              <a:rect b="b" l="l" r="r" t="t"/>
              <a:pathLst>
                <a:path extrusionOk="0" h="2681" w="19250">
                  <a:moveTo>
                    <a:pt x="18603" y="0"/>
                  </a:moveTo>
                  <a:cubicBezTo>
                    <a:pt x="17196" y="0"/>
                    <a:pt x="9918" y="1501"/>
                    <a:pt x="4617" y="1501"/>
                  </a:cubicBezTo>
                  <a:cubicBezTo>
                    <a:pt x="3337" y="1501"/>
                    <a:pt x="2173" y="1414"/>
                    <a:pt x="1234" y="1197"/>
                  </a:cubicBezTo>
                  <a:cubicBezTo>
                    <a:pt x="1234" y="1197"/>
                    <a:pt x="628" y="922"/>
                    <a:pt x="266" y="922"/>
                  </a:cubicBezTo>
                  <a:cubicBezTo>
                    <a:pt x="111" y="922"/>
                    <a:pt x="1" y="972"/>
                    <a:pt x="3" y="1117"/>
                  </a:cubicBezTo>
                  <a:cubicBezTo>
                    <a:pt x="17" y="1600"/>
                    <a:pt x="881" y="2666"/>
                    <a:pt x="7484" y="2680"/>
                  </a:cubicBezTo>
                  <a:cubicBezTo>
                    <a:pt x="7505" y="2680"/>
                    <a:pt x="7526" y="2680"/>
                    <a:pt x="7547" y="2680"/>
                  </a:cubicBezTo>
                  <a:cubicBezTo>
                    <a:pt x="14120" y="2680"/>
                    <a:pt x="19249" y="411"/>
                    <a:pt x="18833" y="37"/>
                  </a:cubicBezTo>
                  <a:cubicBezTo>
                    <a:pt x="18805" y="12"/>
                    <a:pt x="18727" y="0"/>
                    <a:pt x="18603" y="0"/>
                  </a:cubicBezTo>
                  <a:close/>
                </a:path>
              </a:pathLst>
            </a:custGeom>
            <a:solidFill>
              <a:srgbClr val="3B1F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2"/>
            <p:cNvSpPr/>
            <p:nvPr/>
          </p:nvSpPr>
          <p:spPr>
            <a:xfrm>
              <a:off x="456850" y="3210183"/>
              <a:ext cx="1828777" cy="1471157"/>
            </a:xfrm>
            <a:custGeom>
              <a:rect b="b" l="l" r="r" t="t"/>
              <a:pathLst>
                <a:path extrusionOk="0" h="16348" w="20322">
                  <a:moveTo>
                    <a:pt x="10770" y="0"/>
                  </a:moveTo>
                  <a:cubicBezTo>
                    <a:pt x="9406" y="0"/>
                    <a:pt x="7261" y="134"/>
                    <a:pt x="7194" y="446"/>
                  </a:cubicBezTo>
                  <a:cubicBezTo>
                    <a:pt x="7194" y="446"/>
                    <a:pt x="7194" y="684"/>
                    <a:pt x="7173" y="1022"/>
                  </a:cubicBezTo>
                  <a:cubicBezTo>
                    <a:pt x="7122" y="1606"/>
                    <a:pt x="7000" y="2491"/>
                    <a:pt x="6669" y="3024"/>
                  </a:cubicBezTo>
                  <a:cubicBezTo>
                    <a:pt x="6597" y="3154"/>
                    <a:pt x="6417" y="3240"/>
                    <a:pt x="6165" y="3312"/>
                  </a:cubicBezTo>
                  <a:cubicBezTo>
                    <a:pt x="4689" y="3751"/>
                    <a:pt x="685" y="3514"/>
                    <a:pt x="311" y="4810"/>
                  </a:cubicBezTo>
                  <a:cubicBezTo>
                    <a:pt x="311" y="4824"/>
                    <a:pt x="303" y="4846"/>
                    <a:pt x="303" y="4860"/>
                  </a:cubicBezTo>
                  <a:cubicBezTo>
                    <a:pt x="1" y="6344"/>
                    <a:pt x="5754" y="9044"/>
                    <a:pt x="5942" y="10268"/>
                  </a:cubicBezTo>
                  <a:cubicBezTo>
                    <a:pt x="5942" y="10304"/>
                    <a:pt x="5942" y="10347"/>
                    <a:pt x="5934" y="10383"/>
                  </a:cubicBezTo>
                  <a:cubicBezTo>
                    <a:pt x="5733" y="11557"/>
                    <a:pt x="3126" y="15481"/>
                    <a:pt x="4264" y="16238"/>
                  </a:cubicBezTo>
                  <a:cubicBezTo>
                    <a:pt x="4378" y="16314"/>
                    <a:pt x="4517" y="16348"/>
                    <a:pt x="4677" y="16348"/>
                  </a:cubicBezTo>
                  <a:cubicBezTo>
                    <a:pt x="6045" y="16348"/>
                    <a:pt x="8920" y="13847"/>
                    <a:pt x="10604" y="13847"/>
                  </a:cubicBezTo>
                  <a:cubicBezTo>
                    <a:pt x="10693" y="13847"/>
                    <a:pt x="10778" y="13854"/>
                    <a:pt x="10860" y="13868"/>
                  </a:cubicBezTo>
                  <a:cubicBezTo>
                    <a:pt x="12296" y="14123"/>
                    <a:pt x="14613" y="15679"/>
                    <a:pt x="16128" y="15679"/>
                  </a:cubicBezTo>
                  <a:cubicBezTo>
                    <a:pt x="16329" y="15679"/>
                    <a:pt x="16516" y="15651"/>
                    <a:pt x="16685" y="15589"/>
                  </a:cubicBezTo>
                  <a:cubicBezTo>
                    <a:pt x="16851" y="15532"/>
                    <a:pt x="17002" y="15438"/>
                    <a:pt x="17131" y="15301"/>
                  </a:cubicBezTo>
                  <a:cubicBezTo>
                    <a:pt x="18327" y="14049"/>
                    <a:pt x="14971" y="9678"/>
                    <a:pt x="15310" y="8828"/>
                  </a:cubicBezTo>
                  <a:cubicBezTo>
                    <a:pt x="15317" y="8806"/>
                    <a:pt x="15331" y="8785"/>
                    <a:pt x="15346" y="8770"/>
                  </a:cubicBezTo>
                  <a:cubicBezTo>
                    <a:pt x="15583" y="8482"/>
                    <a:pt x="16577" y="7971"/>
                    <a:pt x="17607" y="7388"/>
                  </a:cubicBezTo>
                  <a:cubicBezTo>
                    <a:pt x="17866" y="7237"/>
                    <a:pt x="18132" y="7078"/>
                    <a:pt x="18392" y="6927"/>
                  </a:cubicBezTo>
                  <a:cubicBezTo>
                    <a:pt x="18651" y="6761"/>
                    <a:pt x="18903" y="6603"/>
                    <a:pt x="19126" y="6437"/>
                  </a:cubicBezTo>
                  <a:cubicBezTo>
                    <a:pt x="19825" y="5933"/>
                    <a:pt x="20321" y="5415"/>
                    <a:pt x="20235" y="4961"/>
                  </a:cubicBezTo>
                  <a:cubicBezTo>
                    <a:pt x="20170" y="4579"/>
                    <a:pt x="19551" y="4313"/>
                    <a:pt x="18694" y="4111"/>
                  </a:cubicBezTo>
                  <a:cubicBezTo>
                    <a:pt x="18089" y="3967"/>
                    <a:pt x="17369" y="3859"/>
                    <a:pt x="16642" y="3780"/>
                  </a:cubicBezTo>
                  <a:cubicBezTo>
                    <a:pt x="14842" y="3564"/>
                    <a:pt x="13013" y="3485"/>
                    <a:pt x="12941" y="3319"/>
                  </a:cubicBezTo>
                  <a:cubicBezTo>
                    <a:pt x="12912" y="3262"/>
                    <a:pt x="12876" y="3118"/>
                    <a:pt x="12818" y="2930"/>
                  </a:cubicBezTo>
                  <a:cubicBezTo>
                    <a:pt x="12653" y="2304"/>
                    <a:pt x="12372" y="1138"/>
                    <a:pt x="12120" y="504"/>
                  </a:cubicBezTo>
                  <a:cubicBezTo>
                    <a:pt x="12026" y="266"/>
                    <a:pt x="11933" y="101"/>
                    <a:pt x="11853" y="65"/>
                  </a:cubicBezTo>
                  <a:cubicBezTo>
                    <a:pt x="11753" y="23"/>
                    <a:pt x="11327" y="0"/>
                    <a:pt x="10770" y="0"/>
                  </a:cubicBez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2"/>
            <p:cNvSpPr/>
            <p:nvPr/>
          </p:nvSpPr>
          <p:spPr>
            <a:xfrm>
              <a:off x="1011554" y="3255449"/>
              <a:ext cx="598883" cy="259801"/>
            </a:xfrm>
            <a:custGeom>
              <a:rect b="b" l="l" r="r" t="t"/>
              <a:pathLst>
                <a:path extrusionOk="0" h="2887" w="6655">
                  <a:moveTo>
                    <a:pt x="5956" y="1"/>
                  </a:moveTo>
                  <a:lnTo>
                    <a:pt x="1009" y="519"/>
                  </a:lnTo>
                  <a:cubicBezTo>
                    <a:pt x="958" y="1103"/>
                    <a:pt x="836" y="1988"/>
                    <a:pt x="505" y="2521"/>
                  </a:cubicBezTo>
                  <a:cubicBezTo>
                    <a:pt x="433" y="2651"/>
                    <a:pt x="253" y="2737"/>
                    <a:pt x="1" y="2809"/>
                  </a:cubicBezTo>
                  <a:cubicBezTo>
                    <a:pt x="355" y="2844"/>
                    <a:pt x="979" y="2886"/>
                    <a:pt x="1805" y="2886"/>
                  </a:cubicBezTo>
                  <a:cubicBezTo>
                    <a:pt x="3043" y="2886"/>
                    <a:pt x="4736" y="2790"/>
                    <a:pt x="6654" y="2427"/>
                  </a:cubicBezTo>
                  <a:cubicBezTo>
                    <a:pt x="6489" y="1801"/>
                    <a:pt x="6208" y="635"/>
                    <a:pt x="5956"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2"/>
            <p:cNvSpPr/>
            <p:nvPr/>
          </p:nvSpPr>
          <p:spPr>
            <a:xfrm>
              <a:off x="840482" y="4387261"/>
              <a:ext cx="1117946" cy="294087"/>
            </a:xfrm>
            <a:custGeom>
              <a:rect b="b" l="l" r="r" t="t"/>
              <a:pathLst>
                <a:path extrusionOk="0" h="3268" w="12423">
                  <a:moveTo>
                    <a:pt x="6293" y="1"/>
                  </a:moveTo>
                  <a:cubicBezTo>
                    <a:pt x="4774" y="1"/>
                    <a:pt x="1" y="3158"/>
                    <a:pt x="1" y="3158"/>
                  </a:cubicBezTo>
                  <a:cubicBezTo>
                    <a:pt x="115" y="3234"/>
                    <a:pt x="254" y="3268"/>
                    <a:pt x="414" y="3268"/>
                  </a:cubicBezTo>
                  <a:cubicBezTo>
                    <a:pt x="1782" y="3268"/>
                    <a:pt x="4657" y="767"/>
                    <a:pt x="6341" y="767"/>
                  </a:cubicBezTo>
                  <a:cubicBezTo>
                    <a:pt x="6430" y="767"/>
                    <a:pt x="6515" y="774"/>
                    <a:pt x="6597" y="788"/>
                  </a:cubicBezTo>
                  <a:cubicBezTo>
                    <a:pt x="8033" y="1043"/>
                    <a:pt x="10350" y="2599"/>
                    <a:pt x="11865" y="2599"/>
                  </a:cubicBezTo>
                  <a:cubicBezTo>
                    <a:pt x="12066" y="2599"/>
                    <a:pt x="12253" y="2571"/>
                    <a:pt x="12422" y="2509"/>
                  </a:cubicBezTo>
                  <a:cubicBezTo>
                    <a:pt x="11104" y="2005"/>
                    <a:pt x="7900" y="126"/>
                    <a:pt x="6366" y="4"/>
                  </a:cubicBezTo>
                  <a:cubicBezTo>
                    <a:pt x="6343" y="2"/>
                    <a:pt x="6319" y="1"/>
                    <a:pt x="6293"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2"/>
            <p:cNvSpPr/>
            <p:nvPr/>
          </p:nvSpPr>
          <p:spPr>
            <a:xfrm>
              <a:off x="456850" y="3647538"/>
              <a:ext cx="551549" cy="486756"/>
            </a:xfrm>
            <a:custGeom>
              <a:rect b="b" l="l" r="r" t="t"/>
              <a:pathLst>
                <a:path extrusionOk="0" h="5409" w="6129">
                  <a:moveTo>
                    <a:pt x="303" y="0"/>
                  </a:moveTo>
                  <a:lnTo>
                    <a:pt x="303" y="0"/>
                  </a:lnTo>
                  <a:cubicBezTo>
                    <a:pt x="1" y="1484"/>
                    <a:pt x="5754" y="4184"/>
                    <a:pt x="5942" y="5408"/>
                  </a:cubicBezTo>
                  <a:cubicBezTo>
                    <a:pt x="6114" y="5156"/>
                    <a:pt x="6129" y="4832"/>
                    <a:pt x="5970" y="4400"/>
                  </a:cubicBezTo>
                  <a:cubicBezTo>
                    <a:pt x="5754" y="3846"/>
                    <a:pt x="1391" y="764"/>
                    <a:pt x="303"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2"/>
            <p:cNvSpPr/>
            <p:nvPr/>
          </p:nvSpPr>
          <p:spPr>
            <a:xfrm>
              <a:off x="1834522" y="3550348"/>
              <a:ext cx="343582" cy="454270"/>
            </a:xfrm>
            <a:custGeom>
              <a:rect b="b" l="l" r="r" t="t"/>
              <a:pathLst>
                <a:path extrusionOk="0" h="5048" w="3818">
                  <a:moveTo>
                    <a:pt x="1333" y="0"/>
                  </a:moveTo>
                  <a:lnTo>
                    <a:pt x="1333" y="0"/>
                  </a:lnTo>
                  <a:cubicBezTo>
                    <a:pt x="1376" y="619"/>
                    <a:pt x="1498" y="1808"/>
                    <a:pt x="1830" y="2736"/>
                  </a:cubicBezTo>
                  <a:cubicBezTo>
                    <a:pt x="1923" y="2981"/>
                    <a:pt x="1815" y="3255"/>
                    <a:pt x="1578" y="3370"/>
                  </a:cubicBezTo>
                  <a:cubicBezTo>
                    <a:pt x="1419" y="3449"/>
                    <a:pt x="1239" y="3543"/>
                    <a:pt x="1052" y="3658"/>
                  </a:cubicBezTo>
                  <a:cubicBezTo>
                    <a:pt x="231" y="4133"/>
                    <a:pt x="37" y="4695"/>
                    <a:pt x="1" y="5048"/>
                  </a:cubicBezTo>
                  <a:cubicBezTo>
                    <a:pt x="8" y="5026"/>
                    <a:pt x="22" y="5005"/>
                    <a:pt x="37" y="4990"/>
                  </a:cubicBezTo>
                  <a:cubicBezTo>
                    <a:pt x="274" y="4702"/>
                    <a:pt x="1268" y="4191"/>
                    <a:pt x="2298" y="3608"/>
                  </a:cubicBezTo>
                  <a:cubicBezTo>
                    <a:pt x="2471" y="3507"/>
                    <a:pt x="2636" y="3406"/>
                    <a:pt x="2809" y="3305"/>
                  </a:cubicBezTo>
                  <a:cubicBezTo>
                    <a:pt x="2903" y="3255"/>
                    <a:pt x="2989" y="3197"/>
                    <a:pt x="3083" y="3147"/>
                  </a:cubicBezTo>
                  <a:cubicBezTo>
                    <a:pt x="3342" y="2981"/>
                    <a:pt x="3587" y="2823"/>
                    <a:pt x="3817" y="2657"/>
                  </a:cubicBezTo>
                  <a:cubicBezTo>
                    <a:pt x="3795" y="1779"/>
                    <a:pt x="3507" y="735"/>
                    <a:pt x="3385" y="331"/>
                  </a:cubicBezTo>
                  <a:cubicBezTo>
                    <a:pt x="2780" y="187"/>
                    <a:pt x="2060" y="79"/>
                    <a:pt x="1333"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2"/>
            <p:cNvSpPr/>
            <p:nvPr/>
          </p:nvSpPr>
          <p:spPr>
            <a:xfrm>
              <a:off x="1216374" y="3608572"/>
              <a:ext cx="108888" cy="176470"/>
            </a:xfrm>
            <a:custGeom>
              <a:rect b="b" l="l" r="r" t="t"/>
              <a:pathLst>
                <a:path extrusionOk="0" h="1961" w="1210">
                  <a:moveTo>
                    <a:pt x="556" y="0"/>
                  </a:moveTo>
                  <a:cubicBezTo>
                    <a:pt x="548" y="0"/>
                    <a:pt x="541" y="1"/>
                    <a:pt x="533" y="1"/>
                  </a:cubicBezTo>
                  <a:cubicBezTo>
                    <a:pt x="216" y="23"/>
                    <a:pt x="0" y="484"/>
                    <a:pt x="36" y="1024"/>
                  </a:cubicBezTo>
                  <a:cubicBezTo>
                    <a:pt x="78" y="1550"/>
                    <a:pt x="353" y="1961"/>
                    <a:pt x="654" y="1961"/>
                  </a:cubicBezTo>
                  <a:cubicBezTo>
                    <a:pt x="662" y="1961"/>
                    <a:pt x="669" y="1960"/>
                    <a:pt x="677" y="1960"/>
                  </a:cubicBezTo>
                  <a:cubicBezTo>
                    <a:pt x="994" y="1938"/>
                    <a:pt x="1210" y="1477"/>
                    <a:pt x="1174" y="937"/>
                  </a:cubicBezTo>
                  <a:cubicBezTo>
                    <a:pt x="1132" y="411"/>
                    <a:pt x="857" y="0"/>
                    <a:pt x="55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2"/>
            <p:cNvSpPr/>
            <p:nvPr/>
          </p:nvSpPr>
          <p:spPr>
            <a:xfrm>
              <a:off x="1410124" y="3585174"/>
              <a:ext cx="109608" cy="176560"/>
            </a:xfrm>
            <a:custGeom>
              <a:rect b="b" l="l" r="r" t="t"/>
              <a:pathLst>
                <a:path extrusionOk="0" h="1962" w="1218">
                  <a:moveTo>
                    <a:pt x="564" y="1"/>
                  </a:moveTo>
                  <a:cubicBezTo>
                    <a:pt x="553" y="1"/>
                    <a:pt x="543" y="1"/>
                    <a:pt x="533" y="2"/>
                  </a:cubicBezTo>
                  <a:cubicBezTo>
                    <a:pt x="223" y="24"/>
                    <a:pt x="0" y="484"/>
                    <a:pt x="43" y="1025"/>
                  </a:cubicBezTo>
                  <a:cubicBezTo>
                    <a:pt x="86" y="1551"/>
                    <a:pt x="354" y="1961"/>
                    <a:pt x="661" y="1961"/>
                  </a:cubicBezTo>
                  <a:cubicBezTo>
                    <a:pt x="669" y="1961"/>
                    <a:pt x="676" y="1961"/>
                    <a:pt x="684" y="1961"/>
                  </a:cubicBezTo>
                  <a:cubicBezTo>
                    <a:pt x="994" y="1939"/>
                    <a:pt x="1217" y="1478"/>
                    <a:pt x="1174" y="938"/>
                  </a:cubicBezTo>
                  <a:cubicBezTo>
                    <a:pt x="1139" y="415"/>
                    <a:pt x="868" y="1"/>
                    <a:pt x="564"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2"/>
            <p:cNvSpPr/>
            <p:nvPr/>
          </p:nvSpPr>
          <p:spPr>
            <a:xfrm>
              <a:off x="1128093" y="3804571"/>
              <a:ext cx="488196" cy="273120"/>
            </a:xfrm>
            <a:custGeom>
              <a:rect b="b" l="l" r="r" t="t"/>
              <a:pathLst>
                <a:path extrusionOk="0" h="3035" w="5425">
                  <a:moveTo>
                    <a:pt x="5224" y="1"/>
                  </a:moveTo>
                  <a:cubicBezTo>
                    <a:pt x="4982" y="1"/>
                    <a:pt x="4125" y="831"/>
                    <a:pt x="2400" y="891"/>
                  </a:cubicBezTo>
                  <a:cubicBezTo>
                    <a:pt x="2304" y="894"/>
                    <a:pt x="2214" y="896"/>
                    <a:pt x="2128" y="896"/>
                  </a:cubicBezTo>
                  <a:cubicBezTo>
                    <a:pt x="691" y="896"/>
                    <a:pt x="603" y="463"/>
                    <a:pt x="304" y="416"/>
                  </a:cubicBezTo>
                  <a:cubicBezTo>
                    <a:pt x="301" y="415"/>
                    <a:pt x="297" y="415"/>
                    <a:pt x="294" y="415"/>
                  </a:cubicBezTo>
                  <a:cubicBezTo>
                    <a:pt x="1" y="415"/>
                    <a:pt x="601" y="2327"/>
                    <a:pt x="708" y="2605"/>
                  </a:cubicBezTo>
                  <a:cubicBezTo>
                    <a:pt x="793" y="2826"/>
                    <a:pt x="1564" y="3034"/>
                    <a:pt x="2360" y="3034"/>
                  </a:cubicBezTo>
                  <a:cubicBezTo>
                    <a:pt x="2573" y="3034"/>
                    <a:pt x="2787" y="3020"/>
                    <a:pt x="2990" y="2986"/>
                  </a:cubicBezTo>
                  <a:cubicBezTo>
                    <a:pt x="3962" y="2828"/>
                    <a:pt x="5287" y="2425"/>
                    <a:pt x="5359" y="2165"/>
                  </a:cubicBezTo>
                  <a:cubicBezTo>
                    <a:pt x="5424" y="1906"/>
                    <a:pt x="5424" y="192"/>
                    <a:pt x="5273" y="19"/>
                  </a:cubicBezTo>
                  <a:cubicBezTo>
                    <a:pt x="5261" y="7"/>
                    <a:pt x="5245" y="1"/>
                    <a:pt x="5224" y="1"/>
                  </a:cubicBezTo>
                  <a:close/>
                </a:path>
              </a:pathLst>
            </a:custGeom>
            <a:solidFill>
              <a:srgbClr val="F5F5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2"/>
            <p:cNvSpPr/>
            <p:nvPr/>
          </p:nvSpPr>
          <p:spPr>
            <a:xfrm>
              <a:off x="1159320" y="3908601"/>
              <a:ext cx="462099" cy="91520"/>
            </a:xfrm>
            <a:custGeom>
              <a:rect b="b" l="l" r="r" t="t"/>
              <a:pathLst>
                <a:path extrusionOk="0" h="1017" w="5135">
                  <a:moveTo>
                    <a:pt x="5038" y="1"/>
                  </a:moveTo>
                  <a:cubicBezTo>
                    <a:pt x="5022" y="1"/>
                    <a:pt x="5006" y="5"/>
                    <a:pt x="4991" y="16"/>
                  </a:cubicBezTo>
                  <a:cubicBezTo>
                    <a:pt x="3923" y="656"/>
                    <a:pt x="2885" y="839"/>
                    <a:pt x="2045" y="839"/>
                  </a:cubicBezTo>
                  <a:cubicBezTo>
                    <a:pt x="919" y="839"/>
                    <a:pt x="147" y="509"/>
                    <a:pt x="130" y="505"/>
                  </a:cubicBezTo>
                  <a:cubicBezTo>
                    <a:pt x="119" y="499"/>
                    <a:pt x="106" y="497"/>
                    <a:pt x="95" y="497"/>
                  </a:cubicBezTo>
                  <a:cubicBezTo>
                    <a:pt x="62" y="497"/>
                    <a:pt x="31" y="517"/>
                    <a:pt x="15" y="548"/>
                  </a:cubicBezTo>
                  <a:cubicBezTo>
                    <a:pt x="1" y="592"/>
                    <a:pt x="15" y="642"/>
                    <a:pt x="65" y="664"/>
                  </a:cubicBezTo>
                  <a:cubicBezTo>
                    <a:pt x="73" y="671"/>
                    <a:pt x="879" y="1017"/>
                    <a:pt x="2046" y="1017"/>
                  </a:cubicBezTo>
                  <a:cubicBezTo>
                    <a:pt x="2910" y="1017"/>
                    <a:pt x="3983" y="822"/>
                    <a:pt x="5077" y="167"/>
                  </a:cubicBezTo>
                  <a:cubicBezTo>
                    <a:pt x="5120" y="138"/>
                    <a:pt x="5135" y="88"/>
                    <a:pt x="5113" y="44"/>
                  </a:cubicBezTo>
                  <a:cubicBezTo>
                    <a:pt x="5094" y="17"/>
                    <a:pt x="5067" y="1"/>
                    <a:pt x="5038" y="1"/>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7" name="Google Shape;987;p22"/>
            <p:cNvGrpSpPr/>
            <p:nvPr/>
          </p:nvGrpSpPr>
          <p:grpSpPr>
            <a:xfrm>
              <a:off x="639622" y="3548998"/>
              <a:ext cx="1289569" cy="953361"/>
              <a:chOff x="7883397" y="1438448"/>
              <a:chExt cx="1289569" cy="953361"/>
            </a:xfrm>
          </p:grpSpPr>
          <p:sp>
            <p:nvSpPr>
              <p:cNvPr id="988" name="Google Shape;988;p22"/>
              <p:cNvSpPr/>
              <p:nvPr/>
            </p:nvSpPr>
            <p:spPr>
              <a:xfrm>
                <a:off x="8263159" y="2188250"/>
                <a:ext cx="114737" cy="114737"/>
              </a:xfrm>
              <a:custGeom>
                <a:rect b="b" l="l" r="r" t="t"/>
                <a:pathLst>
                  <a:path extrusionOk="0" h="1275" w="1275">
                    <a:moveTo>
                      <a:pt x="641" y="0"/>
                    </a:moveTo>
                    <a:cubicBezTo>
                      <a:pt x="288" y="0"/>
                      <a:pt x="0" y="281"/>
                      <a:pt x="0" y="634"/>
                    </a:cubicBezTo>
                    <a:cubicBezTo>
                      <a:pt x="0" y="987"/>
                      <a:pt x="288" y="1275"/>
                      <a:pt x="641" y="1275"/>
                    </a:cubicBezTo>
                    <a:cubicBezTo>
                      <a:pt x="994" y="1275"/>
                      <a:pt x="1275" y="987"/>
                      <a:pt x="1275" y="634"/>
                    </a:cubicBezTo>
                    <a:cubicBezTo>
                      <a:pt x="1275" y="281"/>
                      <a:pt x="994" y="0"/>
                      <a:pt x="641"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2"/>
              <p:cNvSpPr/>
              <p:nvPr/>
            </p:nvSpPr>
            <p:spPr>
              <a:xfrm>
                <a:off x="8318863" y="2073512"/>
                <a:ext cx="45445" cy="45445"/>
              </a:xfrm>
              <a:custGeom>
                <a:rect b="b" l="l" r="r" t="t"/>
                <a:pathLst>
                  <a:path extrusionOk="0" h="505" w="505">
                    <a:moveTo>
                      <a:pt x="252" y="1"/>
                    </a:moveTo>
                    <a:cubicBezTo>
                      <a:pt x="108" y="1"/>
                      <a:pt x="0" y="109"/>
                      <a:pt x="0" y="253"/>
                    </a:cubicBezTo>
                    <a:cubicBezTo>
                      <a:pt x="0" y="389"/>
                      <a:pt x="108" y="505"/>
                      <a:pt x="252" y="505"/>
                    </a:cubicBezTo>
                    <a:cubicBezTo>
                      <a:pt x="389" y="505"/>
                      <a:pt x="504" y="389"/>
                      <a:pt x="504" y="253"/>
                    </a:cubicBezTo>
                    <a:cubicBezTo>
                      <a:pt x="504" y="109"/>
                      <a:pt x="389" y="1"/>
                      <a:pt x="252"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22"/>
              <p:cNvSpPr/>
              <p:nvPr/>
            </p:nvSpPr>
            <p:spPr>
              <a:xfrm>
                <a:off x="8195755" y="2356082"/>
                <a:ext cx="31856" cy="31766"/>
              </a:xfrm>
              <a:custGeom>
                <a:rect b="b" l="l" r="r" t="t"/>
                <a:pathLst>
                  <a:path extrusionOk="0" h="353" w="354">
                    <a:moveTo>
                      <a:pt x="180" y="0"/>
                    </a:moveTo>
                    <a:cubicBezTo>
                      <a:pt x="79" y="0"/>
                      <a:pt x="0" y="79"/>
                      <a:pt x="0" y="180"/>
                    </a:cubicBezTo>
                    <a:cubicBezTo>
                      <a:pt x="0" y="274"/>
                      <a:pt x="79" y="353"/>
                      <a:pt x="180" y="353"/>
                    </a:cubicBezTo>
                    <a:cubicBezTo>
                      <a:pt x="274" y="353"/>
                      <a:pt x="353" y="274"/>
                      <a:pt x="353" y="180"/>
                    </a:cubicBezTo>
                    <a:cubicBezTo>
                      <a:pt x="353" y="79"/>
                      <a:pt x="274" y="0"/>
                      <a:pt x="180"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2"/>
              <p:cNvSpPr/>
              <p:nvPr/>
            </p:nvSpPr>
            <p:spPr>
              <a:xfrm>
                <a:off x="8486696" y="2218037"/>
                <a:ext cx="55794" cy="55164"/>
              </a:xfrm>
              <a:custGeom>
                <a:rect b="b" l="l" r="r" t="t"/>
                <a:pathLst>
                  <a:path extrusionOk="0" h="613" w="620">
                    <a:moveTo>
                      <a:pt x="310" y="0"/>
                    </a:moveTo>
                    <a:cubicBezTo>
                      <a:pt x="137" y="0"/>
                      <a:pt x="0" y="137"/>
                      <a:pt x="0" y="303"/>
                    </a:cubicBezTo>
                    <a:cubicBezTo>
                      <a:pt x="0" y="476"/>
                      <a:pt x="137" y="612"/>
                      <a:pt x="310" y="612"/>
                    </a:cubicBezTo>
                    <a:cubicBezTo>
                      <a:pt x="476" y="612"/>
                      <a:pt x="620" y="476"/>
                      <a:pt x="620" y="303"/>
                    </a:cubicBezTo>
                    <a:cubicBezTo>
                      <a:pt x="620" y="137"/>
                      <a:pt x="476" y="0"/>
                      <a:pt x="310"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22"/>
              <p:cNvSpPr/>
              <p:nvPr/>
            </p:nvSpPr>
            <p:spPr>
              <a:xfrm>
                <a:off x="8834691" y="2114998"/>
                <a:ext cx="130935" cy="130306"/>
              </a:xfrm>
              <a:custGeom>
                <a:rect b="b" l="l" r="r" t="t"/>
                <a:pathLst>
                  <a:path extrusionOk="0" h="1448" w="1455">
                    <a:moveTo>
                      <a:pt x="727" y="0"/>
                    </a:moveTo>
                    <a:cubicBezTo>
                      <a:pt x="324" y="0"/>
                      <a:pt x="0" y="324"/>
                      <a:pt x="0" y="728"/>
                    </a:cubicBezTo>
                    <a:cubicBezTo>
                      <a:pt x="0" y="1124"/>
                      <a:pt x="324" y="1448"/>
                      <a:pt x="727" y="1448"/>
                    </a:cubicBezTo>
                    <a:cubicBezTo>
                      <a:pt x="1131" y="1448"/>
                      <a:pt x="1455" y="1124"/>
                      <a:pt x="1455" y="728"/>
                    </a:cubicBezTo>
                    <a:cubicBezTo>
                      <a:pt x="1455" y="324"/>
                      <a:pt x="1131" y="0"/>
                      <a:pt x="727"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22"/>
              <p:cNvSpPr/>
              <p:nvPr/>
            </p:nvSpPr>
            <p:spPr>
              <a:xfrm>
                <a:off x="8771788" y="2241344"/>
                <a:ext cx="61013" cy="61643"/>
              </a:xfrm>
              <a:custGeom>
                <a:rect b="b" l="l" r="r" t="t"/>
                <a:pathLst>
                  <a:path extrusionOk="0" h="685" w="678">
                    <a:moveTo>
                      <a:pt x="339" y="1"/>
                    </a:moveTo>
                    <a:cubicBezTo>
                      <a:pt x="152" y="1"/>
                      <a:pt x="1" y="152"/>
                      <a:pt x="1" y="339"/>
                    </a:cubicBezTo>
                    <a:cubicBezTo>
                      <a:pt x="1" y="533"/>
                      <a:pt x="152" y="685"/>
                      <a:pt x="339" y="685"/>
                    </a:cubicBezTo>
                    <a:cubicBezTo>
                      <a:pt x="526" y="685"/>
                      <a:pt x="678" y="533"/>
                      <a:pt x="678" y="339"/>
                    </a:cubicBezTo>
                    <a:cubicBezTo>
                      <a:pt x="678" y="152"/>
                      <a:pt x="526" y="1"/>
                      <a:pt x="339"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22"/>
              <p:cNvSpPr/>
              <p:nvPr/>
            </p:nvSpPr>
            <p:spPr>
              <a:xfrm>
                <a:off x="8951320" y="2334665"/>
                <a:ext cx="57774" cy="57144"/>
              </a:xfrm>
              <a:custGeom>
                <a:rect b="b" l="l" r="r" t="t"/>
                <a:pathLst>
                  <a:path extrusionOk="0" h="635" w="642">
                    <a:moveTo>
                      <a:pt x="324" y="0"/>
                    </a:moveTo>
                    <a:cubicBezTo>
                      <a:pt x="144" y="0"/>
                      <a:pt x="0" y="137"/>
                      <a:pt x="0" y="317"/>
                    </a:cubicBezTo>
                    <a:cubicBezTo>
                      <a:pt x="0" y="490"/>
                      <a:pt x="144" y="634"/>
                      <a:pt x="324" y="634"/>
                    </a:cubicBezTo>
                    <a:cubicBezTo>
                      <a:pt x="497" y="634"/>
                      <a:pt x="641" y="490"/>
                      <a:pt x="641" y="317"/>
                    </a:cubicBezTo>
                    <a:cubicBezTo>
                      <a:pt x="641" y="137"/>
                      <a:pt x="497" y="0"/>
                      <a:pt x="324"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22"/>
              <p:cNvSpPr/>
              <p:nvPr/>
            </p:nvSpPr>
            <p:spPr>
              <a:xfrm>
                <a:off x="9064078" y="2160353"/>
                <a:ext cx="108888" cy="108978"/>
              </a:xfrm>
              <a:custGeom>
                <a:rect b="b" l="l" r="r" t="t"/>
                <a:pathLst>
                  <a:path extrusionOk="0" h="1211" w="1210">
                    <a:moveTo>
                      <a:pt x="605" y="0"/>
                    </a:moveTo>
                    <a:cubicBezTo>
                      <a:pt x="274" y="0"/>
                      <a:pt x="0" y="274"/>
                      <a:pt x="0" y="605"/>
                    </a:cubicBezTo>
                    <a:cubicBezTo>
                      <a:pt x="0" y="937"/>
                      <a:pt x="274" y="1210"/>
                      <a:pt x="605" y="1210"/>
                    </a:cubicBezTo>
                    <a:cubicBezTo>
                      <a:pt x="944" y="1210"/>
                      <a:pt x="1210" y="937"/>
                      <a:pt x="1210" y="605"/>
                    </a:cubicBezTo>
                    <a:cubicBezTo>
                      <a:pt x="1210" y="274"/>
                      <a:pt x="944" y="0"/>
                      <a:pt x="605"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22"/>
              <p:cNvSpPr/>
              <p:nvPr/>
            </p:nvSpPr>
            <p:spPr>
              <a:xfrm>
                <a:off x="8949340" y="1778703"/>
                <a:ext cx="50034" cy="49315"/>
              </a:xfrm>
              <a:custGeom>
                <a:rect b="b" l="l" r="r" t="t"/>
                <a:pathLst>
                  <a:path extrusionOk="0" h="548" w="556">
                    <a:moveTo>
                      <a:pt x="274" y="0"/>
                    </a:moveTo>
                    <a:cubicBezTo>
                      <a:pt x="123" y="0"/>
                      <a:pt x="1" y="123"/>
                      <a:pt x="1" y="274"/>
                    </a:cubicBezTo>
                    <a:cubicBezTo>
                      <a:pt x="1" y="425"/>
                      <a:pt x="123" y="547"/>
                      <a:pt x="274" y="547"/>
                    </a:cubicBezTo>
                    <a:cubicBezTo>
                      <a:pt x="426" y="547"/>
                      <a:pt x="555" y="425"/>
                      <a:pt x="555" y="274"/>
                    </a:cubicBezTo>
                    <a:cubicBezTo>
                      <a:pt x="555" y="123"/>
                      <a:pt x="426" y="0"/>
                      <a:pt x="274"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22"/>
              <p:cNvSpPr/>
              <p:nvPr/>
            </p:nvSpPr>
            <p:spPr>
              <a:xfrm>
                <a:off x="8943490" y="1944555"/>
                <a:ext cx="41575" cy="41575"/>
              </a:xfrm>
              <a:custGeom>
                <a:rect b="b" l="l" r="r" t="t"/>
                <a:pathLst>
                  <a:path extrusionOk="0" h="462" w="462">
                    <a:moveTo>
                      <a:pt x="231" y="1"/>
                    </a:moveTo>
                    <a:cubicBezTo>
                      <a:pt x="102" y="1"/>
                      <a:pt x="1" y="109"/>
                      <a:pt x="1" y="231"/>
                    </a:cubicBezTo>
                    <a:cubicBezTo>
                      <a:pt x="1" y="361"/>
                      <a:pt x="102" y="461"/>
                      <a:pt x="231" y="461"/>
                    </a:cubicBezTo>
                    <a:cubicBezTo>
                      <a:pt x="361" y="461"/>
                      <a:pt x="462" y="361"/>
                      <a:pt x="462" y="231"/>
                    </a:cubicBezTo>
                    <a:cubicBezTo>
                      <a:pt x="462" y="109"/>
                      <a:pt x="361" y="1"/>
                      <a:pt x="231"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22"/>
              <p:cNvSpPr/>
              <p:nvPr/>
            </p:nvSpPr>
            <p:spPr>
              <a:xfrm>
                <a:off x="9032311" y="1566775"/>
                <a:ext cx="67493" cy="67492"/>
              </a:xfrm>
              <a:custGeom>
                <a:rect b="b" l="l" r="r" t="t"/>
                <a:pathLst>
                  <a:path extrusionOk="0" h="750" w="750">
                    <a:moveTo>
                      <a:pt x="375" y="1"/>
                    </a:moveTo>
                    <a:cubicBezTo>
                      <a:pt x="173" y="1"/>
                      <a:pt x="0" y="173"/>
                      <a:pt x="0" y="375"/>
                    </a:cubicBezTo>
                    <a:cubicBezTo>
                      <a:pt x="0" y="584"/>
                      <a:pt x="173" y="749"/>
                      <a:pt x="375" y="749"/>
                    </a:cubicBezTo>
                    <a:cubicBezTo>
                      <a:pt x="584" y="749"/>
                      <a:pt x="749" y="584"/>
                      <a:pt x="749" y="375"/>
                    </a:cubicBezTo>
                    <a:cubicBezTo>
                      <a:pt x="749" y="173"/>
                      <a:pt x="584" y="1"/>
                      <a:pt x="375"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22"/>
              <p:cNvSpPr/>
              <p:nvPr/>
            </p:nvSpPr>
            <p:spPr>
              <a:xfrm>
                <a:off x="8567688" y="1444297"/>
                <a:ext cx="47425" cy="47425"/>
              </a:xfrm>
              <a:custGeom>
                <a:rect b="b" l="l" r="r" t="t"/>
                <a:pathLst>
                  <a:path extrusionOk="0" h="527" w="527">
                    <a:moveTo>
                      <a:pt x="267" y="1"/>
                    </a:moveTo>
                    <a:cubicBezTo>
                      <a:pt x="123" y="1"/>
                      <a:pt x="1" y="123"/>
                      <a:pt x="1" y="267"/>
                    </a:cubicBezTo>
                    <a:cubicBezTo>
                      <a:pt x="1" y="411"/>
                      <a:pt x="123" y="526"/>
                      <a:pt x="267" y="526"/>
                    </a:cubicBezTo>
                    <a:cubicBezTo>
                      <a:pt x="411" y="526"/>
                      <a:pt x="526" y="411"/>
                      <a:pt x="526" y="267"/>
                    </a:cubicBezTo>
                    <a:cubicBezTo>
                      <a:pt x="526" y="123"/>
                      <a:pt x="411" y="1"/>
                      <a:pt x="267"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22"/>
              <p:cNvSpPr/>
              <p:nvPr/>
            </p:nvSpPr>
            <p:spPr>
              <a:xfrm>
                <a:off x="8565708" y="1717149"/>
                <a:ext cx="31856" cy="31766"/>
              </a:xfrm>
              <a:custGeom>
                <a:rect b="b" l="l" r="r" t="t"/>
                <a:pathLst>
                  <a:path extrusionOk="0" h="353" w="354">
                    <a:moveTo>
                      <a:pt x="181" y="0"/>
                    </a:moveTo>
                    <a:cubicBezTo>
                      <a:pt x="80" y="0"/>
                      <a:pt x="1" y="79"/>
                      <a:pt x="1" y="180"/>
                    </a:cubicBezTo>
                    <a:cubicBezTo>
                      <a:pt x="1" y="274"/>
                      <a:pt x="80" y="353"/>
                      <a:pt x="181" y="353"/>
                    </a:cubicBezTo>
                    <a:cubicBezTo>
                      <a:pt x="275" y="353"/>
                      <a:pt x="354" y="274"/>
                      <a:pt x="354" y="180"/>
                    </a:cubicBezTo>
                    <a:cubicBezTo>
                      <a:pt x="354" y="79"/>
                      <a:pt x="275" y="0"/>
                      <a:pt x="181"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2"/>
              <p:cNvSpPr/>
              <p:nvPr/>
            </p:nvSpPr>
            <p:spPr>
              <a:xfrm>
                <a:off x="8219693" y="1564795"/>
                <a:ext cx="136875" cy="136875"/>
              </a:xfrm>
              <a:custGeom>
                <a:rect b="b" l="l" r="r" t="t"/>
                <a:pathLst>
                  <a:path extrusionOk="0" h="1521" w="1521">
                    <a:moveTo>
                      <a:pt x="757" y="1"/>
                    </a:moveTo>
                    <a:cubicBezTo>
                      <a:pt x="339" y="1"/>
                      <a:pt x="1" y="347"/>
                      <a:pt x="1" y="764"/>
                    </a:cubicBezTo>
                    <a:cubicBezTo>
                      <a:pt x="1" y="1182"/>
                      <a:pt x="339" y="1520"/>
                      <a:pt x="757" y="1520"/>
                    </a:cubicBezTo>
                    <a:cubicBezTo>
                      <a:pt x="1174" y="1520"/>
                      <a:pt x="1520" y="1182"/>
                      <a:pt x="1520" y="764"/>
                    </a:cubicBezTo>
                    <a:cubicBezTo>
                      <a:pt x="1520" y="347"/>
                      <a:pt x="1174" y="1"/>
                      <a:pt x="757"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2"/>
              <p:cNvSpPr/>
              <p:nvPr/>
            </p:nvSpPr>
            <p:spPr>
              <a:xfrm>
                <a:off x="8251460" y="1776723"/>
                <a:ext cx="47425" cy="47425"/>
              </a:xfrm>
              <a:custGeom>
                <a:rect b="b" l="l" r="r" t="t"/>
                <a:pathLst>
                  <a:path extrusionOk="0" h="527" w="527">
                    <a:moveTo>
                      <a:pt x="260" y="1"/>
                    </a:moveTo>
                    <a:cubicBezTo>
                      <a:pt x="116" y="1"/>
                      <a:pt x="1" y="116"/>
                      <a:pt x="1" y="267"/>
                    </a:cubicBezTo>
                    <a:cubicBezTo>
                      <a:pt x="1" y="411"/>
                      <a:pt x="116" y="526"/>
                      <a:pt x="260" y="526"/>
                    </a:cubicBezTo>
                    <a:cubicBezTo>
                      <a:pt x="411" y="526"/>
                      <a:pt x="526" y="411"/>
                      <a:pt x="526" y="267"/>
                    </a:cubicBezTo>
                    <a:cubicBezTo>
                      <a:pt x="526" y="116"/>
                      <a:pt x="411" y="1"/>
                      <a:pt x="260"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2"/>
              <p:cNvSpPr/>
              <p:nvPr/>
            </p:nvSpPr>
            <p:spPr>
              <a:xfrm>
                <a:off x="8302665" y="1885611"/>
                <a:ext cx="59663" cy="59033"/>
              </a:xfrm>
              <a:custGeom>
                <a:rect b="b" l="l" r="r" t="t"/>
                <a:pathLst>
                  <a:path extrusionOk="0" h="656" w="663">
                    <a:moveTo>
                      <a:pt x="332" y="0"/>
                    </a:moveTo>
                    <a:cubicBezTo>
                      <a:pt x="152" y="0"/>
                      <a:pt x="0" y="144"/>
                      <a:pt x="0" y="332"/>
                    </a:cubicBezTo>
                    <a:cubicBezTo>
                      <a:pt x="0" y="512"/>
                      <a:pt x="152" y="656"/>
                      <a:pt x="332" y="656"/>
                    </a:cubicBezTo>
                    <a:cubicBezTo>
                      <a:pt x="512" y="656"/>
                      <a:pt x="663" y="512"/>
                      <a:pt x="663" y="332"/>
                    </a:cubicBezTo>
                    <a:cubicBezTo>
                      <a:pt x="663" y="144"/>
                      <a:pt x="512" y="0"/>
                      <a:pt x="332"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2"/>
              <p:cNvSpPr/>
              <p:nvPr/>
            </p:nvSpPr>
            <p:spPr>
              <a:xfrm>
                <a:off x="7994176" y="1580363"/>
                <a:ext cx="114827" cy="114827"/>
              </a:xfrm>
              <a:custGeom>
                <a:rect b="b" l="l" r="r" t="t"/>
                <a:pathLst>
                  <a:path extrusionOk="0" h="1276" w="1276">
                    <a:moveTo>
                      <a:pt x="635" y="1"/>
                    </a:moveTo>
                    <a:cubicBezTo>
                      <a:pt x="282" y="1"/>
                      <a:pt x="1" y="282"/>
                      <a:pt x="1" y="634"/>
                    </a:cubicBezTo>
                    <a:cubicBezTo>
                      <a:pt x="1" y="987"/>
                      <a:pt x="282" y="1275"/>
                      <a:pt x="635" y="1275"/>
                    </a:cubicBezTo>
                    <a:cubicBezTo>
                      <a:pt x="987" y="1275"/>
                      <a:pt x="1275" y="987"/>
                      <a:pt x="1275" y="634"/>
                    </a:cubicBezTo>
                    <a:cubicBezTo>
                      <a:pt x="1275" y="282"/>
                      <a:pt x="987" y="1"/>
                      <a:pt x="635"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22"/>
              <p:cNvSpPr/>
              <p:nvPr/>
            </p:nvSpPr>
            <p:spPr>
              <a:xfrm>
                <a:off x="8075167" y="1489653"/>
                <a:ext cx="37706" cy="37706"/>
              </a:xfrm>
              <a:custGeom>
                <a:rect b="b" l="l" r="r" t="t"/>
                <a:pathLst>
                  <a:path extrusionOk="0" h="419" w="419">
                    <a:moveTo>
                      <a:pt x="210" y="1"/>
                    </a:moveTo>
                    <a:cubicBezTo>
                      <a:pt x="95" y="1"/>
                      <a:pt x="1" y="94"/>
                      <a:pt x="1" y="209"/>
                    </a:cubicBezTo>
                    <a:cubicBezTo>
                      <a:pt x="1" y="325"/>
                      <a:pt x="95" y="418"/>
                      <a:pt x="210" y="418"/>
                    </a:cubicBezTo>
                    <a:cubicBezTo>
                      <a:pt x="325" y="418"/>
                      <a:pt x="419" y="325"/>
                      <a:pt x="419" y="209"/>
                    </a:cubicBezTo>
                    <a:cubicBezTo>
                      <a:pt x="419" y="94"/>
                      <a:pt x="325" y="1"/>
                      <a:pt x="210"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22"/>
              <p:cNvSpPr/>
              <p:nvPr/>
            </p:nvSpPr>
            <p:spPr>
              <a:xfrm>
                <a:off x="8136811" y="1681513"/>
                <a:ext cx="63533" cy="63533"/>
              </a:xfrm>
              <a:custGeom>
                <a:rect b="b" l="l" r="r" t="t"/>
                <a:pathLst>
                  <a:path extrusionOk="0" h="706" w="706">
                    <a:moveTo>
                      <a:pt x="353" y="0"/>
                    </a:moveTo>
                    <a:cubicBezTo>
                      <a:pt x="158" y="0"/>
                      <a:pt x="0" y="158"/>
                      <a:pt x="0" y="353"/>
                    </a:cubicBezTo>
                    <a:cubicBezTo>
                      <a:pt x="0" y="547"/>
                      <a:pt x="158" y="706"/>
                      <a:pt x="353" y="706"/>
                    </a:cubicBezTo>
                    <a:cubicBezTo>
                      <a:pt x="547" y="706"/>
                      <a:pt x="706" y="547"/>
                      <a:pt x="706" y="353"/>
                    </a:cubicBezTo>
                    <a:cubicBezTo>
                      <a:pt x="706" y="158"/>
                      <a:pt x="547" y="0"/>
                      <a:pt x="353"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22"/>
              <p:cNvSpPr/>
              <p:nvPr/>
            </p:nvSpPr>
            <p:spPr>
              <a:xfrm>
                <a:off x="7883397" y="1553186"/>
                <a:ext cx="33746" cy="33746"/>
              </a:xfrm>
              <a:custGeom>
                <a:rect b="b" l="l" r="r" t="t"/>
                <a:pathLst>
                  <a:path extrusionOk="0" h="375" w="375">
                    <a:moveTo>
                      <a:pt x="188" y="0"/>
                    </a:moveTo>
                    <a:cubicBezTo>
                      <a:pt x="87" y="0"/>
                      <a:pt x="1" y="87"/>
                      <a:pt x="1" y="188"/>
                    </a:cubicBezTo>
                    <a:cubicBezTo>
                      <a:pt x="1" y="288"/>
                      <a:pt x="87" y="375"/>
                      <a:pt x="188" y="375"/>
                    </a:cubicBezTo>
                    <a:cubicBezTo>
                      <a:pt x="289" y="375"/>
                      <a:pt x="375" y="288"/>
                      <a:pt x="375" y="188"/>
                    </a:cubicBezTo>
                    <a:cubicBezTo>
                      <a:pt x="375" y="87"/>
                      <a:pt x="289" y="0"/>
                      <a:pt x="188" y="0"/>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22"/>
              <p:cNvSpPr/>
              <p:nvPr/>
            </p:nvSpPr>
            <p:spPr>
              <a:xfrm>
                <a:off x="8223563" y="1438448"/>
                <a:ext cx="63623" cy="63623"/>
              </a:xfrm>
              <a:custGeom>
                <a:rect b="b" l="l" r="r" t="t"/>
                <a:pathLst>
                  <a:path extrusionOk="0" h="707" w="707">
                    <a:moveTo>
                      <a:pt x="354" y="1"/>
                    </a:moveTo>
                    <a:cubicBezTo>
                      <a:pt x="159" y="1"/>
                      <a:pt x="1" y="159"/>
                      <a:pt x="1" y="354"/>
                    </a:cubicBezTo>
                    <a:cubicBezTo>
                      <a:pt x="1" y="548"/>
                      <a:pt x="159" y="706"/>
                      <a:pt x="354" y="706"/>
                    </a:cubicBezTo>
                    <a:cubicBezTo>
                      <a:pt x="548" y="706"/>
                      <a:pt x="707" y="548"/>
                      <a:pt x="707" y="354"/>
                    </a:cubicBezTo>
                    <a:cubicBezTo>
                      <a:pt x="707" y="159"/>
                      <a:pt x="548" y="1"/>
                      <a:pt x="354"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22"/>
              <p:cNvSpPr/>
              <p:nvPr/>
            </p:nvSpPr>
            <p:spPr>
              <a:xfrm>
                <a:off x="8590996" y="2057044"/>
                <a:ext cx="63623" cy="57684"/>
              </a:xfrm>
              <a:custGeom>
                <a:rect b="b" l="l" r="r" t="t"/>
                <a:pathLst>
                  <a:path extrusionOk="0" h="641" w="707">
                    <a:moveTo>
                      <a:pt x="348" y="1"/>
                    </a:moveTo>
                    <a:cubicBezTo>
                      <a:pt x="321" y="1"/>
                      <a:pt x="294" y="4"/>
                      <a:pt x="267" y="11"/>
                    </a:cubicBezTo>
                    <a:cubicBezTo>
                      <a:pt x="102" y="61"/>
                      <a:pt x="1" y="234"/>
                      <a:pt x="44" y="407"/>
                    </a:cubicBezTo>
                    <a:cubicBezTo>
                      <a:pt x="80" y="546"/>
                      <a:pt x="214" y="640"/>
                      <a:pt x="354" y="640"/>
                    </a:cubicBezTo>
                    <a:cubicBezTo>
                      <a:pt x="380" y="640"/>
                      <a:pt x="407" y="637"/>
                      <a:pt x="433" y="630"/>
                    </a:cubicBezTo>
                    <a:cubicBezTo>
                      <a:pt x="606" y="587"/>
                      <a:pt x="706" y="407"/>
                      <a:pt x="656" y="241"/>
                    </a:cubicBezTo>
                    <a:cubicBezTo>
                      <a:pt x="620" y="95"/>
                      <a:pt x="491" y="1"/>
                      <a:pt x="348" y="1"/>
                    </a:cubicBezTo>
                    <a:close/>
                  </a:path>
                </a:pathLst>
              </a:custGeom>
              <a:solidFill>
                <a:srgbClr val="FFFFFF">
                  <a:alpha val="1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0" name="Google Shape;1010;p22"/>
            <p:cNvSpPr/>
            <p:nvPr/>
          </p:nvSpPr>
          <p:spPr>
            <a:xfrm>
              <a:off x="1971938" y="3515971"/>
              <a:ext cx="338992" cy="380118"/>
            </a:xfrm>
            <a:custGeom>
              <a:rect b="b" l="l" r="r" t="t"/>
              <a:pathLst>
                <a:path extrusionOk="0" h="4224" w="3767">
                  <a:moveTo>
                    <a:pt x="787" y="1"/>
                  </a:moveTo>
                  <a:cubicBezTo>
                    <a:pt x="536" y="1"/>
                    <a:pt x="354" y="26"/>
                    <a:pt x="295" y="58"/>
                  </a:cubicBezTo>
                  <a:cubicBezTo>
                    <a:pt x="0" y="224"/>
                    <a:pt x="267" y="2010"/>
                    <a:pt x="663" y="3183"/>
                  </a:cubicBezTo>
                  <a:cubicBezTo>
                    <a:pt x="850" y="3745"/>
                    <a:pt x="1066" y="4170"/>
                    <a:pt x="1260" y="4213"/>
                  </a:cubicBezTo>
                  <a:cubicBezTo>
                    <a:pt x="1290" y="4220"/>
                    <a:pt x="1323" y="4224"/>
                    <a:pt x="1360" y="4224"/>
                  </a:cubicBezTo>
                  <a:cubicBezTo>
                    <a:pt x="1877" y="4224"/>
                    <a:pt x="3051" y="3532"/>
                    <a:pt x="3529" y="2658"/>
                  </a:cubicBezTo>
                  <a:cubicBezTo>
                    <a:pt x="3680" y="2370"/>
                    <a:pt x="3766" y="2060"/>
                    <a:pt x="3723" y="1750"/>
                  </a:cubicBezTo>
                  <a:cubicBezTo>
                    <a:pt x="3716" y="1678"/>
                    <a:pt x="3701" y="1606"/>
                    <a:pt x="3680" y="1534"/>
                  </a:cubicBezTo>
                  <a:cubicBezTo>
                    <a:pt x="3586" y="1232"/>
                    <a:pt x="3421" y="987"/>
                    <a:pt x="3205" y="793"/>
                  </a:cubicBezTo>
                  <a:cubicBezTo>
                    <a:pt x="2541" y="165"/>
                    <a:pt x="1434" y="1"/>
                    <a:pt x="787" y="1"/>
                  </a:cubicBez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22"/>
            <p:cNvSpPr/>
            <p:nvPr/>
          </p:nvSpPr>
          <p:spPr>
            <a:xfrm>
              <a:off x="2215544" y="3587244"/>
              <a:ext cx="95389" cy="167921"/>
            </a:xfrm>
            <a:custGeom>
              <a:rect b="b" l="l" r="r" t="t"/>
              <a:pathLst>
                <a:path extrusionOk="0" h="1866" w="1060">
                  <a:moveTo>
                    <a:pt x="498" y="1"/>
                  </a:moveTo>
                  <a:cubicBezTo>
                    <a:pt x="274" y="109"/>
                    <a:pt x="1" y="397"/>
                    <a:pt x="332" y="1102"/>
                  </a:cubicBezTo>
                  <a:cubicBezTo>
                    <a:pt x="433" y="1318"/>
                    <a:pt x="591" y="1570"/>
                    <a:pt x="822" y="1866"/>
                  </a:cubicBezTo>
                  <a:cubicBezTo>
                    <a:pt x="973" y="1578"/>
                    <a:pt x="1059" y="1268"/>
                    <a:pt x="1016" y="958"/>
                  </a:cubicBezTo>
                  <a:cubicBezTo>
                    <a:pt x="1009" y="886"/>
                    <a:pt x="994" y="814"/>
                    <a:pt x="973" y="742"/>
                  </a:cubicBezTo>
                  <a:cubicBezTo>
                    <a:pt x="879" y="440"/>
                    <a:pt x="714" y="195"/>
                    <a:pt x="498" y="1"/>
                  </a:cubicBezTo>
                  <a:close/>
                </a:path>
              </a:pathLst>
            </a:custGeom>
            <a:solidFill>
              <a:srgbClr val="AF77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22"/>
            <p:cNvSpPr/>
            <p:nvPr/>
          </p:nvSpPr>
          <p:spPr>
            <a:xfrm>
              <a:off x="2031512" y="3667606"/>
              <a:ext cx="279419" cy="228485"/>
            </a:xfrm>
            <a:custGeom>
              <a:rect b="b" l="l" r="r" t="t"/>
              <a:pathLst>
                <a:path extrusionOk="0" h="2539" w="3105">
                  <a:moveTo>
                    <a:pt x="2643" y="1"/>
                  </a:moveTo>
                  <a:cubicBezTo>
                    <a:pt x="2643" y="1"/>
                    <a:pt x="2543" y="87"/>
                    <a:pt x="2377" y="209"/>
                  </a:cubicBezTo>
                  <a:cubicBezTo>
                    <a:pt x="1880" y="584"/>
                    <a:pt x="793" y="1354"/>
                    <a:pt x="1" y="1498"/>
                  </a:cubicBezTo>
                  <a:cubicBezTo>
                    <a:pt x="188" y="2060"/>
                    <a:pt x="404" y="2485"/>
                    <a:pt x="598" y="2528"/>
                  </a:cubicBezTo>
                  <a:cubicBezTo>
                    <a:pt x="628" y="2535"/>
                    <a:pt x="661" y="2539"/>
                    <a:pt x="698" y="2539"/>
                  </a:cubicBezTo>
                  <a:cubicBezTo>
                    <a:pt x="1215" y="2539"/>
                    <a:pt x="2389" y="1847"/>
                    <a:pt x="2867" y="973"/>
                  </a:cubicBezTo>
                  <a:cubicBezTo>
                    <a:pt x="3018" y="685"/>
                    <a:pt x="3104" y="375"/>
                    <a:pt x="3061" y="65"/>
                  </a:cubicBezTo>
                  <a:lnTo>
                    <a:pt x="2643" y="1"/>
                  </a:ln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22"/>
            <p:cNvSpPr/>
            <p:nvPr/>
          </p:nvSpPr>
          <p:spPr>
            <a:xfrm>
              <a:off x="2251180" y="3446499"/>
              <a:ext cx="449140" cy="304796"/>
            </a:xfrm>
            <a:custGeom>
              <a:rect b="b" l="l" r="r" t="t"/>
              <a:pathLst>
                <a:path extrusionOk="0" h="3387" w="4991">
                  <a:moveTo>
                    <a:pt x="3545" y="1"/>
                  </a:moveTo>
                  <a:cubicBezTo>
                    <a:pt x="3333" y="1"/>
                    <a:pt x="3079" y="77"/>
                    <a:pt x="2903" y="189"/>
                  </a:cubicBezTo>
                  <a:cubicBezTo>
                    <a:pt x="2766" y="276"/>
                    <a:pt x="2679" y="377"/>
                    <a:pt x="2687" y="485"/>
                  </a:cubicBezTo>
                  <a:cubicBezTo>
                    <a:pt x="2708" y="780"/>
                    <a:pt x="4220" y="1997"/>
                    <a:pt x="3075" y="2364"/>
                  </a:cubicBezTo>
                  <a:cubicBezTo>
                    <a:pt x="2924" y="2412"/>
                    <a:pt x="2788" y="2433"/>
                    <a:pt x="2665" y="2433"/>
                  </a:cubicBezTo>
                  <a:cubicBezTo>
                    <a:pt x="1855" y="2433"/>
                    <a:pt x="1638" y="1509"/>
                    <a:pt x="1563" y="1377"/>
                  </a:cubicBezTo>
                  <a:cubicBezTo>
                    <a:pt x="1553" y="1365"/>
                    <a:pt x="1534" y="1360"/>
                    <a:pt x="1507" y="1360"/>
                  </a:cubicBezTo>
                  <a:cubicBezTo>
                    <a:pt x="1455" y="1360"/>
                    <a:pt x="1372" y="1380"/>
                    <a:pt x="1268" y="1413"/>
                  </a:cubicBezTo>
                  <a:cubicBezTo>
                    <a:pt x="836" y="1550"/>
                    <a:pt x="87" y="1917"/>
                    <a:pt x="87" y="1917"/>
                  </a:cubicBezTo>
                  <a:cubicBezTo>
                    <a:pt x="1" y="1946"/>
                    <a:pt x="166" y="2710"/>
                    <a:pt x="318" y="2803"/>
                  </a:cubicBezTo>
                  <a:cubicBezTo>
                    <a:pt x="331" y="2811"/>
                    <a:pt x="348" y="2815"/>
                    <a:pt x="369" y="2815"/>
                  </a:cubicBezTo>
                  <a:cubicBezTo>
                    <a:pt x="579" y="2815"/>
                    <a:pt x="1144" y="2465"/>
                    <a:pt x="1307" y="2465"/>
                  </a:cubicBezTo>
                  <a:cubicBezTo>
                    <a:pt x="1308" y="2465"/>
                    <a:pt x="1310" y="2465"/>
                    <a:pt x="1311" y="2465"/>
                  </a:cubicBezTo>
                  <a:cubicBezTo>
                    <a:pt x="1491" y="2465"/>
                    <a:pt x="1571" y="2904"/>
                    <a:pt x="2183" y="3235"/>
                  </a:cubicBezTo>
                  <a:cubicBezTo>
                    <a:pt x="2367" y="3333"/>
                    <a:pt x="2612" y="3386"/>
                    <a:pt x="2877" y="3386"/>
                  </a:cubicBezTo>
                  <a:cubicBezTo>
                    <a:pt x="3494" y="3386"/>
                    <a:pt x="4220" y="3096"/>
                    <a:pt x="4537" y="2386"/>
                  </a:cubicBezTo>
                  <a:cubicBezTo>
                    <a:pt x="4991" y="1363"/>
                    <a:pt x="4098" y="146"/>
                    <a:pt x="3745" y="31"/>
                  </a:cubicBezTo>
                  <a:cubicBezTo>
                    <a:pt x="3687" y="10"/>
                    <a:pt x="3619" y="1"/>
                    <a:pt x="354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22"/>
            <p:cNvSpPr/>
            <p:nvPr/>
          </p:nvSpPr>
          <p:spPr>
            <a:xfrm>
              <a:off x="2365289" y="3463507"/>
              <a:ext cx="265740" cy="227945"/>
            </a:xfrm>
            <a:custGeom>
              <a:rect b="b" l="l" r="r" t="t"/>
              <a:pathLst>
                <a:path extrusionOk="0" h="2533" w="2953">
                  <a:moveTo>
                    <a:pt x="1635" y="0"/>
                  </a:moveTo>
                  <a:cubicBezTo>
                    <a:pt x="1498" y="87"/>
                    <a:pt x="1411" y="188"/>
                    <a:pt x="1419" y="296"/>
                  </a:cubicBezTo>
                  <a:cubicBezTo>
                    <a:pt x="1440" y="591"/>
                    <a:pt x="2952" y="1808"/>
                    <a:pt x="1807" y="2175"/>
                  </a:cubicBezTo>
                  <a:cubicBezTo>
                    <a:pt x="1656" y="2223"/>
                    <a:pt x="1520" y="2244"/>
                    <a:pt x="1397" y="2244"/>
                  </a:cubicBezTo>
                  <a:cubicBezTo>
                    <a:pt x="587" y="2244"/>
                    <a:pt x="370" y="1320"/>
                    <a:pt x="295" y="1188"/>
                  </a:cubicBezTo>
                  <a:cubicBezTo>
                    <a:pt x="285" y="1176"/>
                    <a:pt x="266" y="1171"/>
                    <a:pt x="239" y="1171"/>
                  </a:cubicBezTo>
                  <a:cubicBezTo>
                    <a:pt x="187" y="1171"/>
                    <a:pt x="104" y="1191"/>
                    <a:pt x="0" y="1224"/>
                  </a:cubicBezTo>
                  <a:cubicBezTo>
                    <a:pt x="87" y="1455"/>
                    <a:pt x="209" y="1721"/>
                    <a:pt x="389" y="1988"/>
                  </a:cubicBezTo>
                  <a:cubicBezTo>
                    <a:pt x="619" y="2336"/>
                    <a:pt x="1033" y="2532"/>
                    <a:pt x="1443" y="2532"/>
                  </a:cubicBezTo>
                  <a:cubicBezTo>
                    <a:pt x="1854" y="2532"/>
                    <a:pt x="2261" y="2334"/>
                    <a:pt x="2470" y="1894"/>
                  </a:cubicBezTo>
                  <a:cubicBezTo>
                    <a:pt x="2801" y="1203"/>
                    <a:pt x="1980" y="303"/>
                    <a:pt x="1635" y="0"/>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22"/>
            <p:cNvSpPr/>
            <p:nvPr/>
          </p:nvSpPr>
          <p:spPr>
            <a:xfrm>
              <a:off x="472418" y="2667000"/>
              <a:ext cx="1743826" cy="803971"/>
            </a:xfrm>
            <a:custGeom>
              <a:rect b="b" l="l" r="r" t="t"/>
              <a:pathLst>
                <a:path extrusionOk="0" h="8934" w="19378">
                  <a:moveTo>
                    <a:pt x="10206" y="0"/>
                  </a:moveTo>
                  <a:cubicBezTo>
                    <a:pt x="10191" y="0"/>
                    <a:pt x="10176" y="1"/>
                    <a:pt x="10161" y="2"/>
                  </a:cubicBezTo>
                  <a:cubicBezTo>
                    <a:pt x="10139" y="9"/>
                    <a:pt x="10118" y="9"/>
                    <a:pt x="10096" y="9"/>
                  </a:cubicBezTo>
                  <a:cubicBezTo>
                    <a:pt x="8210" y="225"/>
                    <a:pt x="6395" y="6101"/>
                    <a:pt x="5358" y="6511"/>
                  </a:cubicBezTo>
                  <a:cubicBezTo>
                    <a:pt x="5308" y="6525"/>
                    <a:pt x="5250" y="6547"/>
                    <a:pt x="5185" y="6569"/>
                  </a:cubicBezTo>
                  <a:cubicBezTo>
                    <a:pt x="4372" y="6857"/>
                    <a:pt x="2377" y="7382"/>
                    <a:pt x="1160" y="7562"/>
                  </a:cubicBezTo>
                  <a:cubicBezTo>
                    <a:pt x="1" y="7728"/>
                    <a:pt x="174" y="8182"/>
                    <a:pt x="382" y="8282"/>
                  </a:cubicBezTo>
                  <a:cubicBezTo>
                    <a:pt x="685" y="8419"/>
                    <a:pt x="1549" y="8873"/>
                    <a:pt x="4105" y="8930"/>
                  </a:cubicBezTo>
                  <a:cubicBezTo>
                    <a:pt x="4199" y="8933"/>
                    <a:pt x="4300" y="8934"/>
                    <a:pt x="4408" y="8934"/>
                  </a:cubicBezTo>
                  <a:cubicBezTo>
                    <a:pt x="7231" y="8934"/>
                    <a:pt x="14649" y="8232"/>
                    <a:pt x="16217" y="8038"/>
                  </a:cubicBezTo>
                  <a:cubicBezTo>
                    <a:pt x="17837" y="7836"/>
                    <a:pt x="19378" y="7130"/>
                    <a:pt x="19220" y="6885"/>
                  </a:cubicBezTo>
                  <a:cubicBezTo>
                    <a:pt x="19054" y="6648"/>
                    <a:pt x="15986" y="6972"/>
                    <a:pt x="15396" y="6403"/>
                  </a:cubicBezTo>
                  <a:cubicBezTo>
                    <a:pt x="14817" y="5853"/>
                    <a:pt x="12112" y="0"/>
                    <a:pt x="10206" y="0"/>
                  </a:cubicBezTo>
                  <a:close/>
                </a:path>
              </a:pathLst>
            </a:custGeom>
            <a:solidFill>
              <a:srgbClr val="5131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22"/>
            <p:cNvSpPr/>
            <p:nvPr/>
          </p:nvSpPr>
          <p:spPr>
            <a:xfrm>
              <a:off x="939022" y="2667720"/>
              <a:ext cx="447160" cy="590424"/>
            </a:xfrm>
            <a:custGeom>
              <a:rect b="b" l="l" r="r" t="t"/>
              <a:pathLst>
                <a:path extrusionOk="0" h="6561" w="4969">
                  <a:moveTo>
                    <a:pt x="4911" y="1"/>
                  </a:moveTo>
                  <a:cubicBezTo>
                    <a:pt x="3025" y="217"/>
                    <a:pt x="1210" y="6093"/>
                    <a:pt x="173" y="6503"/>
                  </a:cubicBezTo>
                  <a:cubicBezTo>
                    <a:pt x="123" y="6517"/>
                    <a:pt x="65" y="6539"/>
                    <a:pt x="0" y="6561"/>
                  </a:cubicBezTo>
                  <a:cubicBezTo>
                    <a:pt x="1095" y="6424"/>
                    <a:pt x="3183" y="6064"/>
                    <a:pt x="3622" y="5243"/>
                  </a:cubicBezTo>
                  <a:cubicBezTo>
                    <a:pt x="3665" y="5149"/>
                    <a:pt x="3723" y="5027"/>
                    <a:pt x="3788" y="4876"/>
                  </a:cubicBezTo>
                  <a:cubicBezTo>
                    <a:pt x="3831" y="4760"/>
                    <a:pt x="3881" y="4638"/>
                    <a:pt x="3925" y="4508"/>
                  </a:cubicBezTo>
                  <a:cubicBezTo>
                    <a:pt x="4054" y="4156"/>
                    <a:pt x="4191" y="3738"/>
                    <a:pt x="4321" y="3291"/>
                  </a:cubicBezTo>
                  <a:cubicBezTo>
                    <a:pt x="4400" y="3025"/>
                    <a:pt x="4479" y="2744"/>
                    <a:pt x="4551" y="2471"/>
                  </a:cubicBezTo>
                  <a:cubicBezTo>
                    <a:pt x="4796" y="1506"/>
                    <a:pt x="4969" y="541"/>
                    <a:pt x="4911" y="1"/>
                  </a:cubicBezTo>
                  <a:close/>
                </a:path>
              </a:pathLst>
            </a:custGeom>
            <a:solidFill>
              <a:srgbClr val="FFFFFF">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22"/>
            <p:cNvSpPr/>
            <p:nvPr/>
          </p:nvSpPr>
          <p:spPr>
            <a:xfrm>
              <a:off x="1229333" y="2885137"/>
              <a:ext cx="283199" cy="336833"/>
            </a:xfrm>
            <a:custGeom>
              <a:rect b="b" l="l" r="r" t="t"/>
              <a:pathLst>
                <a:path extrusionOk="0" h="3743" w="3147">
                  <a:moveTo>
                    <a:pt x="2277" y="839"/>
                  </a:moveTo>
                  <a:cubicBezTo>
                    <a:pt x="2476" y="839"/>
                    <a:pt x="2644" y="1021"/>
                    <a:pt x="2664" y="1257"/>
                  </a:cubicBezTo>
                  <a:cubicBezTo>
                    <a:pt x="2679" y="1495"/>
                    <a:pt x="2520" y="1704"/>
                    <a:pt x="2312" y="1718"/>
                  </a:cubicBezTo>
                  <a:cubicBezTo>
                    <a:pt x="2304" y="1719"/>
                    <a:pt x="2296" y="1719"/>
                    <a:pt x="2288" y="1719"/>
                  </a:cubicBezTo>
                  <a:cubicBezTo>
                    <a:pt x="2089" y="1719"/>
                    <a:pt x="1915" y="1543"/>
                    <a:pt x="1901" y="1308"/>
                  </a:cubicBezTo>
                  <a:cubicBezTo>
                    <a:pt x="1887" y="1063"/>
                    <a:pt x="2045" y="861"/>
                    <a:pt x="2254" y="839"/>
                  </a:cubicBezTo>
                  <a:cubicBezTo>
                    <a:pt x="2262" y="839"/>
                    <a:pt x="2269" y="839"/>
                    <a:pt x="2277" y="839"/>
                  </a:cubicBezTo>
                  <a:close/>
                  <a:moveTo>
                    <a:pt x="1047" y="870"/>
                  </a:moveTo>
                  <a:cubicBezTo>
                    <a:pt x="1064" y="870"/>
                    <a:pt x="1080" y="872"/>
                    <a:pt x="1095" y="875"/>
                  </a:cubicBezTo>
                  <a:cubicBezTo>
                    <a:pt x="1376" y="911"/>
                    <a:pt x="1599" y="1178"/>
                    <a:pt x="1620" y="1502"/>
                  </a:cubicBezTo>
                  <a:cubicBezTo>
                    <a:pt x="1649" y="1876"/>
                    <a:pt x="1412" y="2193"/>
                    <a:pt x="1088" y="2215"/>
                  </a:cubicBezTo>
                  <a:cubicBezTo>
                    <a:pt x="1071" y="2216"/>
                    <a:pt x="1055" y="2217"/>
                    <a:pt x="1039" y="2217"/>
                  </a:cubicBezTo>
                  <a:cubicBezTo>
                    <a:pt x="913" y="2217"/>
                    <a:pt x="794" y="2169"/>
                    <a:pt x="699" y="2092"/>
                  </a:cubicBezTo>
                  <a:cubicBezTo>
                    <a:pt x="562" y="1977"/>
                    <a:pt x="468" y="1797"/>
                    <a:pt x="454" y="1588"/>
                  </a:cubicBezTo>
                  <a:cubicBezTo>
                    <a:pt x="425" y="1214"/>
                    <a:pt x="670" y="897"/>
                    <a:pt x="994" y="875"/>
                  </a:cubicBezTo>
                  <a:cubicBezTo>
                    <a:pt x="1012" y="872"/>
                    <a:pt x="1030" y="870"/>
                    <a:pt x="1047" y="870"/>
                  </a:cubicBezTo>
                  <a:close/>
                  <a:moveTo>
                    <a:pt x="1699" y="2589"/>
                  </a:moveTo>
                  <a:cubicBezTo>
                    <a:pt x="1765" y="2589"/>
                    <a:pt x="1822" y="2637"/>
                    <a:pt x="1829" y="2704"/>
                  </a:cubicBezTo>
                  <a:lnTo>
                    <a:pt x="1858" y="3209"/>
                  </a:lnTo>
                  <a:cubicBezTo>
                    <a:pt x="1865" y="3281"/>
                    <a:pt x="1815" y="3345"/>
                    <a:pt x="1743" y="3345"/>
                  </a:cubicBezTo>
                  <a:cubicBezTo>
                    <a:pt x="1739" y="3346"/>
                    <a:pt x="1735" y="3346"/>
                    <a:pt x="1731" y="3346"/>
                  </a:cubicBezTo>
                  <a:cubicBezTo>
                    <a:pt x="1664" y="3346"/>
                    <a:pt x="1606" y="3291"/>
                    <a:pt x="1599" y="3223"/>
                  </a:cubicBezTo>
                  <a:lnTo>
                    <a:pt x="1563" y="2726"/>
                  </a:lnTo>
                  <a:cubicBezTo>
                    <a:pt x="1556" y="2654"/>
                    <a:pt x="1613" y="2589"/>
                    <a:pt x="1685" y="2589"/>
                  </a:cubicBezTo>
                  <a:cubicBezTo>
                    <a:pt x="1690" y="2589"/>
                    <a:pt x="1694" y="2589"/>
                    <a:pt x="1699" y="2589"/>
                  </a:cubicBezTo>
                  <a:close/>
                  <a:moveTo>
                    <a:pt x="1287" y="2617"/>
                  </a:moveTo>
                  <a:cubicBezTo>
                    <a:pt x="1354" y="2617"/>
                    <a:pt x="1412" y="2673"/>
                    <a:pt x="1419" y="2740"/>
                  </a:cubicBezTo>
                  <a:lnTo>
                    <a:pt x="1455" y="3237"/>
                  </a:lnTo>
                  <a:cubicBezTo>
                    <a:pt x="1455" y="3309"/>
                    <a:pt x="1404" y="3367"/>
                    <a:pt x="1332" y="3374"/>
                  </a:cubicBezTo>
                  <a:cubicBezTo>
                    <a:pt x="1328" y="3375"/>
                    <a:pt x="1323" y="3375"/>
                    <a:pt x="1319" y="3375"/>
                  </a:cubicBezTo>
                  <a:cubicBezTo>
                    <a:pt x="1247" y="3375"/>
                    <a:pt x="1195" y="3320"/>
                    <a:pt x="1188" y="3252"/>
                  </a:cubicBezTo>
                  <a:lnTo>
                    <a:pt x="1152" y="2755"/>
                  </a:lnTo>
                  <a:cubicBezTo>
                    <a:pt x="1152" y="2683"/>
                    <a:pt x="1203" y="2618"/>
                    <a:pt x="1275" y="2618"/>
                  </a:cubicBezTo>
                  <a:cubicBezTo>
                    <a:pt x="1279" y="2618"/>
                    <a:pt x="1283" y="2617"/>
                    <a:pt x="1287" y="2617"/>
                  </a:cubicBezTo>
                  <a:close/>
                  <a:moveTo>
                    <a:pt x="1741" y="1"/>
                  </a:moveTo>
                  <a:cubicBezTo>
                    <a:pt x="1677" y="1"/>
                    <a:pt x="1613" y="4"/>
                    <a:pt x="1548" y="11"/>
                  </a:cubicBezTo>
                  <a:cubicBezTo>
                    <a:pt x="1469" y="19"/>
                    <a:pt x="1397" y="33"/>
                    <a:pt x="1325" y="55"/>
                  </a:cubicBezTo>
                  <a:cubicBezTo>
                    <a:pt x="691" y="199"/>
                    <a:pt x="87" y="667"/>
                    <a:pt x="15" y="1286"/>
                  </a:cubicBezTo>
                  <a:cubicBezTo>
                    <a:pt x="0" y="1365"/>
                    <a:pt x="0" y="1444"/>
                    <a:pt x="7" y="1531"/>
                  </a:cubicBezTo>
                  <a:cubicBezTo>
                    <a:pt x="58" y="2006"/>
                    <a:pt x="339" y="2301"/>
                    <a:pt x="562" y="2460"/>
                  </a:cubicBezTo>
                  <a:cubicBezTo>
                    <a:pt x="720" y="2568"/>
                    <a:pt x="850" y="2618"/>
                    <a:pt x="850" y="2618"/>
                  </a:cubicBezTo>
                  <a:cubicBezTo>
                    <a:pt x="907" y="2640"/>
                    <a:pt x="915" y="3497"/>
                    <a:pt x="979" y="3669"/>
                  </a:cubicBezTo>
                  <a:cubicBezTo>
                    <a:pt x="1003" y="3723"/>
                    <a:pt x="1118" y="3743"/>
                    <a:pt x="1268" y="3743"/>
                  </a:cubicBezTo>
                  <a:cubicBezTo>
                    <a:pt x="1582" y="3743"/>
                    <a:pt x="2046" y="3656"/>
                    <a:pt x="2124" y="3612"/>
                  </a:cubicBezTo>
                  <a:cubicBezTo>
                    <a:pt x="2168" y="3590"/>
                    <a:pt x="2168" y="3446"/>
                    <a:pt x="2139" y="3266"/>
                  </a:cubicBezTo>
                  <a:cubicBezTo>
                    <a:pt x="2103" y="3000"/>
                    <a:pt x="2016" y="2654"/>
                    <a:pt x="1988" y="2539"/>
                  </a:cubicBezTo>
                  <a:cubicBezTo>
                    <a:pt x="1944" y="2330"/>
                    <a:pt x="3147" y="1898"/>
                    <a:pt x="3097" y="1135"/>
                  </a:cubicBezTo>
                  <a:cubicBezTo>
                    <a:pt x="3044" y="434"/>
                    <a:pt x="2445" y="1"/>
                    <a:pt x="174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22"/>
            <p:cNvSpPr/>
            <p:nvPr/>
          </p:nvSpPr>
          <p:spPr>
            <a:xfrm>
              <a:off x="555390" y="2810265"/>
              <a:ext cx="317575" cy="315955"/>
            </a:xfrm>
            <a:custGeom>
              <a:rect b="b" l="l" r="r" t="t"/>
              <a:pathLst>
                <a:path extrusionOk="0" h="3511" w="3529">
                  <a:moveTo>
                    <a:pt x="1691" y="1"/>
                  </a:moveTo>
                  <a:cubicBezTo>
                    <a:pt x="1591" y="1"/>
                    <a:pt x="1407" y="735"/>
                    <a:pt x="1441" y="987"/>
                  </a:cubicBezTo>
                  <a:cubicBezTo>
                    <a:pt x="1477" y="1254"/>
                    <a:pt x="1354" y="1427"/>
                    <a:pt x="1109" y="1499"/>
                  </a:cubicBezTo>
                  <a:cubicBezTo>
                    <a:pt x="562" y="1671"/>
                    <a:pt x="0" y="1758"/>
                    <a:pt x="15" y="1938"/>
                  </a:cubicBezTo>
                  <a:cubicBezTo>
                    <a:pt x="36" y="2118"/>
                    <a:pt x="944" y="2132"/>
                    <a:pt x="1203" y="2176"/>
                  </a:cubicBezTo>
                  <a:cubicBezTo>
                    <a:pt x="1469" y="2219"/>
                    <a:pt x="735" y="3443"/>
                    <a:pt x="901" y="3508"/>
                  </a:cubicBezTo>
                  <a:cubicBezTo>
                    <a:pt x="906" y="3510"/>
                    <a:pt x="911" y="3511"/>
                    <a:pt x="916" y="3511"/>
                  </a:cubicBezTo>
                  <a:cubicBezTo>
                    <a:pt x="1083" y="3511"/>
                    <a:pt x="1455" y="2577"/>
                    <a:pt x="1664" y="2507"/>
                  </a:cubicBezTo>
                  <a:cubicBezTo>
                    <a:pt x="1671" y="2505"/>
                    <a:pt x="1678" y="2504"/>
                    <a:pt x="1686" y="2504"/>
                  </a:cubicBezTo>
                  <a:cubicBezTo>
                    <a:pt x="1911" y="2504"/>
                    <a:pt x="2586" y="3303"/>
                    <a:pt x="2778" y="3303"/>
                  </a:cubicBezTo>
                  <a:cubicBezTo>
                    <a:pt x="2794" y="3303"/>
                    <a:pt x="2807" y="3297"/>
                    <a:pt x="2816" y="3284"/>
                  </a:cubicBezTo>
                  <a:cubicBezTo>
                    <a:pt x="2938" y="3126"/>
                    <a:pt x="2240" y="2269"/>
                    <a:pt x="2139" y="2068"/>
                  </a:cubicBezTo>
                  <a:cubicBezTo>
                    <a:pt x="2038" y="1866"/>
                    <a:pt x="3356" y="1787"/>
                    <a:pt x="3442" y="1635"/>
                  </a:cubicBezTo>
                  <a:cubicBezTo>
                    <a:pt x="3529" y="1484"/>
                    <a:pt x="2283" y="1520"/>
                    <a:pt x="2074" y="1470"/>
                  </a:cubicBezTo>
                  <a:cubicBezTo>
                    <a:pt x="1873" y="1427"/>
                    <a:pt x="1808" y="102"/>
                    <a:pt x="1707" y="8"/>
                  </a:cubicBezTo>
                  <a:cubicBezTo>
                    <a:pt x="1702" y="3"/>
                    <a:pt x="1696" y="1"/>
                    <a:pt x="1691"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22"/>
            <p:cNvSpPr/>
            <p:nvPr/>
          </p:nvSpPr>
          <p:spPr>
            <a:xfrm>
              <a:off x="2144271" y="3995531"/>
              <a:ext cx="318295" cy="315865"/>
            </a:xfrm>
            <a:custGeom>
              <a:rect b="b" l="l" r="r" t="t"/>
              <a:pathLst>
                <a:path extrusionOk="0" h="3510" w="3537">
                  <a:moveTo>
                    <a:pt x="1838" y="1"/>
                  </a:moveTo>
                  <a:cubicBezTo>
                    <a:pt x="1832" y="1"/>
                    <a:pt x="1827" y="3"/>
                    <a:pt x="1822" y="7"/>
                  </a:cubicBezTo>
                  <a:cubicBezTo>
                    <a:pt x="1729" y="101"/>
                    <a:pt x="1664" y="1426"/>
                    <a:pt x="1455" y="1476"/>
                  </a:cubicBezTo>
                  <a:cubicBezTo>
                    <a:pt x="1246" y="1519"/>
                    <a:pt x="1" y="1483"/>
                    <a:pt x="87" y="1635"/>
                  </a:cubicBezTo>
                  <a:cubicBezTo>
                    <a:pt x="181" y="1786"/>
                    <a:pt x="1498" y="1865"/>
                    <a:pt x="1398" y="2067"/>
                  </a:cubicBezTo>
                  <a:cubicBezTo>
                    <a:pt x="1290" y="2268"/>
                    <a:pt x="598" y="3125"/>
                    <a:pt x="714" y="3291"/>
                  </a:cubicBezTo>
                  <a:cubicBezTo>
                    <a:pt x="722" y="3302"/>
                    <a:pt x="735" y="3308"/>
                    <a:pt x="751" y="3308"/>
                  </a:cubicBezTo>
                  <a:cubicBezTo>
                    <a:pt x="944" y="3308"/>
                    <a:pt x="1613" y="2510"/>
                    <a:pt x="1841" y="2510"/>
                  </a:cubicBezTo>
                  <a:cubicBezTo>
                    <a:pt x="1850" y="2510"/>
                    <a:pt x="1858" y="2511"/>
                    <a:pt x="1866" y="2513"/>
                  </a:cubicBezTo>
                  <a:cubicBezTo>
                    <a:pt x="2075" y="2583"/>
                    <a:pt x="2453" y="3510"/>
                    <a:pt x="2620" y="3510"/>
                  </a:cubicBezTo>
                  <a:cubicBezTo>
                    <a:pt x="2626" y="3510"/>
                    <a:pt x="2631" y="3509"/>
                    <a:pt x="2636" y="3507"/>
                  </a:cubicBezTo>
                  <a:cubicBezTo>
                    <a:pt x="2795" y="3442"/>
                    <a:pt x="2067" y="2218"/>
                    <a:pt x="2326" y="2175"/>
                  </a:cubicBezTo>
                  <a:cubicBezTo>
                    <a:pt x="2586" y="2139"/>
                    <a:pt x="3500" y="2124"/>
                    <a:pt x="3515" y="1944"/>
                  </a:cubicBezTo>
                  <a:cubicBezTo>
                    <a:pt x="3536" y="1757"/>
                    <a:pt x="2967" y="1678"/>
                    <a:pt x="2420" y="1505"/>
                  </a:cubicBezTo>
                  <a:cubicBezTo>
                    <a:pt x="2182" y="1426"/>
                    <a:pt x="2053" y="1253"/>
                    <a:pt x="2089" y="987"/>
                  </a:cubicBezTo>
                  <a:cubicBezTo>
                    <a:pt x="2123" y="734"/>
                    <a:pt x="1937" y="1"/>
                    <a:pt x="1838" y="1"/>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0" name="Google Shape;1020;p22"/>
          <p:cNvGrpSpPr/>
          <p:nvPr/>
        </p:nvGrpSpPr>
        <p:grpSpPr>
          <a:xfrm rot="-3893251">
            <a:off x="7481595" y="4259834"/>
            <a:ext cx="495716" cy="492287"/>
            <a:chOff x="-1241687" y="1182283"/>
            <a:chExt cx="720480" cy="684288"/>
          </a:xfrm>
        </p:grpSpPr>
        <p:sp>
          <p:nvSpPr>
            <p:cNvPr id="1021" name="Google Shape;1021;p22"/>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22"/>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3" name="Google Shape;1023;p22"/>
          <p:cNvGrpSpPr/>
          <p:nvPr/>
        </p:nvGrpSpPr>
        <p:grpSpPr>
          <a:xfrm rot="1174436">
            <a:off x="8304660" y="2250663"/>
            <a:ext cx="509807" cy="508815"/>
            <a:chOff x="-1158200" y="1575175"/>
            <a:chExt cx="491503" cy="490546"/>
          </a:xfrm>
        </p:grpSpPr>
        <p:sp>
          <p:nvSpPr>
            <p:cNvPr id="1024" name="Google Shape;1024;p22"/>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2"/>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6" name="Google Shape;1026;p22"/>
            <p:cNvGrpSpPr/>
            <p:nvPr/>
          </p:nvGrpSpPr>
          <p:grpSpPr>
            <a:xfrm>
              <a:off x="-1023447" y="1674407"/>
              <a:ext cx="221998" cy="292083"/>
              <a:chOff x="-1023443" y="1674418"/>
              <a:chExt cx="221998" cy="292083"/>
            </a:xfrm>
          </p:grpSpPr>
          <p:sp>
            <p:nvSpPr>
              <p:cNvPr id="1027" name="Google Shape;1027;p22"/>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22"/>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22"/>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22"/>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2"/>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32" name="Google Shape;1032;p22"/>
          <p:cNvGrpSpPr/>
          <p:nvPr/>
        </p:nvGrpSpPr>
        <p:grpSpPr>
          <a:xfrm flipH="1" rot="-2389902">
            <a:off x="8380166" y="2903506"/>
            <a:ext cx="358804" cy="358169"/>
            <a:chOff x="-1158200" y="1575175"/>
            <a:chExt cx="491503" cy="490546"/>
          </a:xfrm>
        </p:grpSpPr>
        <p:sp>
          <p:nvSpPr>
            <p:cNvPr id="1033" name="Google Shape;1033;p22"/>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22"/>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5" name="Google Shape;1035;p22"/>
            <p:cNvGrpSpPr/>
            <p:nvPr/>
          </p:nvGrpSpPr>
          <p:grpSpPr>
            <a:xfrm>
              <a:off x="-1023447" y="1674407"/>
              <a:ext cx="221998" cy="292083"/>
              <a:chOff x="-1023443" y="1674418"/>
              <a:chExt cx="221998" cy="292083"/>
            </a:xfrm>
          </p:grpSpPr>
          <p:sp>
            <p:nvSpPr>
              <p:cNvPr id="1036" name="Google Shape;1036;p22"/>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22"/>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22"/>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22"/>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22"/>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41" name="Google Shape;1041;p22"/>
          <p:cNvGrpSpPr/>
          <p:nvPr/>
        </p:nvGrpSpPr>
        <p:grpSpPr>
          <a:xfrm>
            <a:off x="7758674" y="202373"/>
            <a:ext cx="392100" cy="392100"/>
            <a:chOff x="7758674" y="202373"/>
            <a:chExt cx="392100" cy="392100"/>
          </a:xfrm>
        </p:grpSpPr>
        <p:sp>
          <p:nvSpPr>
            <p:cNvPr id="1042" name="Google Shape;1042;p22"/>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22">
              <a:hlinkClick action="ppaction://hlinksldjump" r:id="rId3"/>
            </p:cNvPr>
            <p:cNvSpPr/>
            <p:nvPr/>
          </p:nvSpPr>
          <p:spPr>
            <a:xfrm flipH="1">
              <a:off x="7758674" y="202373"/>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4" name="Google Shape;1044;p22"/>
            <p:cNvGrpSpPr/>
            <p:nvPr/>
          </p:nvGrpSpPr>
          <p:grpSpPr>
            <a:xfrm>
              <a:off x="7859582" y="317275"/>
              <a:ext cx="201947" cy="180455"/>
              <a:chOff x="6892145" y="513188"/>
              <a:chExt cx="201947" cy="180455"/>
            </a:xfrm>
          </p:grpSpPr>
          <p:sp>
            <p:nvSpPr>
              <p:cNvPr id="1045" name="Google Shape;1045;p22"/>
              <p:cNvSpPr/>
              <p:nvPr/>
            </p:nvSpPr>
            <p:spPr>
              <a:xfrm>
                <a:off x="6919507" y="610248"/>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22"/>
              <p:cNvSpPr/>
              <p:nvPr/>
            </p:nvSpPr>
            <p:spPr>
              <a:xfrm>
                <a:off x="6892145" y="513188"/>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47" name="Google Shape;1047;p22"/>
          <p:cNvGrpSpPr/>
          <p:nvPr/>
        </p:nvGrpSpPr>
        <p:grpSpPr>
          <a:xfrm>
            <a:off x="8312201" y="211475"/>
            <a:ext cx="392112" cy="392100"/>
            <a:chOff x="8312201" y="211475"/>
            <a:chExt cx="392112" cy="392100"/>
          </a:xfrm>
        </p:grpSpPr>
        <p:grpSp>
          <p:nvGrpSpPr>
            <p:cNvPr id="1048" name="Google Shape;1048;p22"/>
            <p:cNvGrpSpPr/>
            <p:nvPr/>
          </p:nvGrpSpPr>
          <p:grpSpPr>
            <a:xfrm>
              <a:off x="8312201" y="220550"/>
              <a:ext cx="380430" cy="373923"/>
              <a:chOff x="4932401" y="4252000"/>
              <a:chExt cx="380430" cy="373923"/>
            </a:xfrm>
          </p:grpSpPr>
          <p:sp>
            <p:nvSpPr>
              <p:cNvPr id="1049" name="Google Shape;1049;p22"/>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22"/>
              <p:cNvSpPr/>
              <p:nvPr/>
            </p:nvSpPr>
            <p:spPr>
              <a:xfrm flipH="1">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1" name="Google Shape;1051;p22">
              <a:hlinkClick action="ppaction://hlinkshowjump?jump=previous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23"/>
          <p:cNvSpPr txBox="1"/>
          <p:nvPr>
            <p:ph type="title"/>
          </p:nvPr>
        </p:nvSpPr>
        <p:spPr>
          <a:xfrm>
            <a:off x="1151058" y="-61358"/>
            <a:ext cx="6495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sz="4400"/>
              <a:t>5os γρίφος</a:t>
            </a:r>
            <a:endParaRPr sz="4400"/>
          </a:p>
        </p:txBody>
      </p:sp>
      <p:grpSp>
        <p:nvGrpSpPr>
          <p:cNvPr id="1057" name="Google Shape;1057;p23"/>
          <p:cNvGrpSpPr/>
          <p:nvPr/>
        </p:nvGrpSpPr>
        <p:grpSpPr>
          <a:xfrm>
            <a:off x="881041" y="3923377"/>
            <a:ext cx="691552" cy="759744"/>
            <a:chOff x="6943641" y="462327"/>
            <a:chExt cx="691552" cy="759744"/>
          </a:xfrm>
        </p:grpSpPr>
        <p:sp>
          <p:nvSpPr>
            <p:cNvPr id="1058" name="Google Shape;1058;p23"/>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23"/>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0" name="Google Shape;1060;p23"/>
            <p:cNvGrpSpPr/>
            <p:nvPr/>
          </p:nvGrpSpPr>
          <p:grpSpPr>
            <a:xfrm>
              <a:off x="6943641" y="462327"/>
              <a:ext cx="691552" cy="759744"/>
              <a:chOff x="7216391" y="426902"/>
              <a:chExt cx="691552" cy="759744"/>
            </a:xfrm>
          </p:grpSpPr>
          <p:sp>
            <p:nvSpPr>
              <p:cNvPr id="1061" name="Google Shape;1061;p23"/>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23"/>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23"/>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23"/>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065" name="Google Shape;1065;p23"/>
          <p:cNvGrpSpPr/>
          <p:nvPr/>
        </p:nvGrpSpPr>
        <p:grpSpPr>
          <a:xfrm>
            <a:off x="8184734" y="4128450"/>
            <a:ext cx="635357" cy="635357"/>
            <a:chOff x="3922789" y="109319"/>
            <a:chExt cx="683400" cy="683400"/>
          </a:xfrm>
        </p:grpSpPr>
        <p:sp>
          <p:nvSpPr>
            <p:cNvPr id="1066" name="Google Shape;1066;p23"/>
            <p:cNvSpPr/>
            <p:nvPr/>
          </p:nvSpPr>
          <p:spPr>
            <a:xfrm rot="1625691">
              <a:off x="4010573" y="197103"/>
              <a:ext cx="507833" cy="507833"/>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23"/>
            <p:cNvSpPr/>
            <p:nvPr/>
          </p:nvSpPr>
          <p:spPr>
            <a:xfrm rot="1625197">
              <a:off x="4065546" y="251973"/>
              <a:ext cx="397947" cy="397947"/>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8" name="Google Shape;1068;p23"/>
            <p:cNvGrpSpPr/>
            <p:nvPr/>
          </p:nvGrpSpPr>
          <p:grpSpPr>
            <a:xfrm rot="1625114">
              <a:off x="4079249" y="423580"/>
              <a:ext cx="368338" cy="58798"/>
              <a:chOff x="4083986" y="424038"/>
              <a:chExt cx="368350" cy="58800"/>
            </a:xfrm>
          </p:grpSpPr>
          <p:sp>
            <p:nvSpPr>
              <p:cNvPr id="1069" name="Google Shape;1069;p23"/>
              <p:cNvSpPr/>
              <p:nvPr/>
            </p:nvSpPr>
            <p:spPr>
              <a:xfrm flipH="1" rot="-5400000">
                <a:off x="4141136" y="366888"/>
                <a:ext cx="58800" cy="1731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23"/>
              <p:cNvSpPr/>
              <p:nvPr/>
            </p:nvSpPr>
            <p:spPr>
              <a:xfrm rot="5400000">
                <a:off x="4336386" y="366888"/>
                <a:ext cx="58800" cy="1731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1" name="Google Shape;1071;p23"/>
            <p:cNvSpPr/>
            <p:nvPr/>
          </p:nvSpPr>
          <p:spPr>
            <a:xfrm rot="1623036">
              <a:off x="4217071" y="403468"/>
              <a:ext cx="94992" cy="94992"/>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2" name="Google Shape;1072;p23"/>
          <p:cNvSpPr/>
          <p:nvPr/>
        </p:nvSpPr>
        <p:spPr>
          <a:xfrm rot="-4938680">
            <a:off x="768707" y="2129109"/>
            <a:ext cx="509781" cy="524839"/>
          </a:xfrm>
          <a:custGeom>
            <a:rect b="b" l="l" r="r" t="t"/>
            <a:pathLst>
              <a:path extrusionOk="0" h="3767" w="3659">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rgbClr val="E7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3" name="Google Shape;1073;p23"/>
          <p:cNvGrpSpPr/>
          <p:nvPr/>
        </p:nvGrpSpPr>
        <p:grpSpPr>
          <a:xfrm>
            <a:off x="7758663" y="211475"/>
            <a:ext cx="392111" cy="392100"/>
            <a:chOff x="7758663" y="211475"/>
            <a:chExt cx="392111" cy="392100"/>
          </a:xfrm>
        </p:grpSpPr>
        <p:sp>
          <p:nvSpPr>
            <p:cNvPr id="1074" name="Google Shape;1074;p23"/>
            <p:cNvSpPr/>
            <p:nvPr/>
          </p:nvSpPr>
          <p:spPr>
            <a:xfrm flipH="1">
              <a:off x="7770344"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23"/>
            <p:cNvSpPr/>
            <p:nvPr/>
          </p:nvSpPr>
          <p:spPr>
            <a:xfrm>
              <a:off x="7868787" y="332161"/>
              <a:ext cx="202597" cy="178494"/>
            </a:xfrm>
            <a:custGeom>
              <a:rect b="b" l="l" r="r" t="t"/>
              <a:pathLst>
                <a:path extrusionOk="0" h="15937" w="18089">
                  <a:moveTo>
                    <a:pt x="7968" y="1"/>
                  </a:moveTo>
                  <a:cubicBezTo>
                    <a:pt x="5816" y="1"/>
                    <a:pt x="3781" y="873"/>
                    <a:pt x="2327" y="2327"/>
                  </a:cubicBezTo>
                  <a:cubicBezTo>
                    <a:pt x="815" y="3839"/>
                    <a:pt x="0" y="5875"/>
                    <a:pt x="0" y="7969"/>
                  </a:cubicBezTo>
                  <a:cubicBezTo>
                    <a:pt x="0" y="10121"/>
                    <a:pt x="815" y="12098"/>
                    <a:pt x="2327" y="13610"/>
                  </a:cubicBezTo>
                  <a:cubicBezTo>
                    <a:pt x="3781" y="15123"/>
                    <a:pt x="5816" y="15937"/>
                    <a:pt x="7968" y="15937"/>
                  </a:cubicBezTo>
                  <a:cubicBezTo>
                    <a:pt x="10062" y="15937"/>
                    <a:pt x="12098" y="15123"/>
                    <a:pt x="13552" y="13610"/>
                  </a:cubicBezTo>
                  <a:cubicBezTo>
                    <a:pt x="13727" y="13436"/>
                    <a:pt x="13843" y="13261"/>
                    <a:pt x="13843" y="13029"/>
                  </a:cubicBezTo>
                  <a:cubicBezTo>
                    <a:pt x="13843" y="12796"/>
                    <a:pt x="13727" y="12564"/>
                    <a:pt x="13552" y="12389"/>
                  </a:cubicBezTo>
                  <a:cubicBezTo>
                    <a:pt x="13436" y="12215"/>
                    <a:pt x="13203" y="12156"/>
                    <a:pt x="12970" y="12156"/>
                  </a:cubicBezTo>
                  <a:cubicBezTo>
                    <a:pt x="12738" y="12156"/>
                    <a:pt x="12505" y="12215"/>
                    <a:pt x="12331" y="12389"/>
                  </a:cubicBezTo>
                  <a:cubicBezTo>
                    <a:pt x="11167" y="13552"/>
                    <a:pt x="9597" y="14192"/>
                    <a:pt x="7968" y="14192"/>
                  </a:cubicBezTo>
                  <a:cubicBezTo>
                    <a:pt x="6282" y="14192"/>
                    <a:pt x="4711" y="13552"/>
                    <a:pt x="3548" y="12389"/>
                  </a:cubicBezTo>
                  <a:cubicBezTo>
                    <a:pt x="2385" y="11226"/>
                    <a:pt x="1687" y="9655"/>
                    <a:pt x="1687" y="7969"/>
                  </a:cubicBezTo>
                  <a:cubicBezTo>
                    <a:pt x="1687" y="6340"/>
                    <a:pt x="2385" y="4770"/>
                    <a:pt x="3548" y="3607"/>
                  </a:cubicBezTo>
                  <a:cubicBezTo>
                    <a:pt x="4711" y="2385"/>
                    <a:pt x="6282" y="1745"/>
                    <a:pt x="7968" y="1745"/>
                  </a:cubicBezTo>
                  <a:cubicBezTo>
                    <a:pt x="9597" y="1745"/>
                    <a:pt x="11167" y="2385"/>
                    <a:pt x="12331" y="3607"/>
                  </a:cubicBezTo>
                  <a:cubicBezTo>
                    <a:pt x="13087" y="4305"/>
                    <a:pt x="13610" y="5177"/>
                    <a:pt x="13901" y="6166"/>
                  </a:cubicBezTo>
                  <a:lnTo>
                    <a:pt x="12447" y="5177"/>
                  </a:lnTo>
                  <a:cubicBezTo>
                    <a:pt x="12331" y="5061"/>
                    <a:pt x="12156" y="5003"/>
                    <a:pt x="11982" y="5003"/>
                  </a:cubicBezTo>
                  <a:cubicBezTo>
                    <a:pt x="11691" y="5003"/>
                    <a:pt x="11400" y="5177"/>
                    <a:pt x="11226" y="5410"/>
                  </a:cubicBezTo>
                  <a:cubicBezTo>
                    <a:pt x="11109" y="5584"/>
                    <a:pt x="11051" y="5817"/>
                    <a:pt x="11109" y="6049"/>
                  </a:cubicBezTo>
                  <a:cubicBezTo>
                    <a:pt x="11167" y="6282"/>
                    <a:pt x="11284" y="6457"/>
                    <a:pt x="11458" y="6631"/>
                  </a:cubicBezTo>
                  <a:lnTo>
                    <a:pt x="14541" y="8725"/>
                  </a:lnTo>
                  <a:cubicBezTo>
                    <a:pt x="14599" y="8783"/>
                    <a:pt x="14715" y="8783"/>
                    <a:pt x="14773" y="8841"/>
                  </a:cubicBezTo>
                  <a:lnTo>
                    <a:pt x="15064" y="8841"/>
                  </a:lnTo>
                  <a:cubicBezTo>
                    <a:pt x="15355" y="8841"/>
                    <a:pt x="15588" y="8725"/>
                    <a:pt x="15762" y="8492"/>
                  </a:cubicBezTo>
                  <a:lnTo>
                    <a:pt x="17856" y="5468"/>
                  </a:lnTo>
                  <a:cubicBezTo>
                    <a:pt x="18089" y="5061"/>
                    <a:pt x="17972" y="4479"/>
                    <a:pt x="17623" y="4246"/>
                  </a:cubicBezTo>
                  <a:cubicBezTo>
                    <a:pt x="17449" y="4130"/>
                    <a:pt x="17274" y="4072"/>
                    <a:pt x="17100" y="4072"/>
                  </a:cubicBezTo>
                  <a:cubicBezTo>
                    <a:pt x="16809" y="4072"/>
                    <a:pt x="16576" y="4246"/>
                    <a:pt x="16402" y="4479"/>
                  </a:cubicBezTo>
                  <a:lnTo>
                    <a:pt x="15588" y="5642"/>
                  </a:lnTo>
                  <a:cubicBezTo>
                    <a:pt x="15181" y="4421"/>
                    <a:pt x="14483" y="3258"/>
                    <a:pt x="13552" y="2327"/>
                  </a:cubicBezTo>
                  <a:cubicBezTo>
                    <a:pt x="12098" y="873"/>
                    <a:pt x="10062" y="1"/>
                    <a:pt x="79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23">
              <a:hlinkClick action="ppaction://hlinksldjump" r:id="rId3"/>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7" name="Google Shape;1077;p23"/>
          <p:cNvGrpSpPr/>
          <p:nvPr/>
        </p:nvGrpSpPr>
        <p:grpSpPr>
          <a:xfrm>
            <a:off x="8312201" y="211475"/>
            <a:ext cx="392112" cy="392100"/>
            <a:chOff x="8312201" y="211475"/>
            <a:chExt cx="392112" cy="392100"/>
          </a:xfrm>
        </p:grpSpPr>
        <p:grpSp>
          <p:nvGrpSpPr>
            <p:cNvPr id="1078" name="Google Shape;1078;p23"/>
            <p:cNvGrpSpPr/>
            <p:nvPr/>
          </p:nvGrpSpPr>
          <p:grpSpPr>
            <a:xfrm>
              <a:off x="8312201" y="220550"/>
              <a:ext cx="380430" cy="373923"/>
              <a:chOff x="4932401" y="4252000"/>
              <a:chExt cx="380430" cy="373923"/>
            </a:xfrm>
          </p:grpSpPr>
          <p:sp>
            <p:nvSpPr>
              <p:cNvPr id="1079" name="Google Shape;1079;p23"/>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23"/>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1" name="Google Shape;1081;p23">
              <a:hlinkClick action="ppaction://hlinksldjump" r:id="rId4"/>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2" name="Google Shape;1082;p23"/>
          <p:cNvGrpSpPr/>
          <p:nvPr/>
        </p:nvGrpSpPr>
        <p:grpSpPr>
          <a:xfrm>
            <a:off x="7205125" y="211475"/>
            <a:ext cx="392111" cy="392100"/>
            <a:chOff x="7205125" y="211475"/>
            <a:chExt cx="392111" cy="392100"/>
          </a:xfrm>
        </p:grpSpPr>
        <p:sp>
          <p:nvSpPr>
            <p:cNvPr id="1083" name="Google Shape;1083;p23"/>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23">
              <a:hlinkClick action="ppaction://hlinkshowjump?jump=nextslide"/>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23"/>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23"/>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87" name="Google Shape;1087;p23"/>
          <p:cNvPicPr preferRelativeResize="0"/>
          <p:nvPr/>
        </p:nvPicPr>
        <p:blipFill rotWithShape="1">
          <a:blip r:embed="rId5">
            <a:alphaModFix/>
          </a:blip>
          <a:srcRect b="0" l="0" r="0" t="0"/>
          <a:stretch/>
        </p:blipFill>
        <p:spPr>
          <a:xfrm>
            <a:off x="573300" y="712575"/>
            <a:ext cx="8178068" cy="2171894"/>
          </a:xfrm>
          <a:prstGeom prst="rect">
            <a:avLst/>
          </a:prstGeom>
          <a:noFill/>
          <a:ln>
            <a:noFill/>
          </a:ln>
        </p:spPr>
      </p:pic>
      <p:pic>
        <p:nvPicPr>
          <p:cNvPr id="1088" name="Google Shape;1088;p23"/>
          <p:cNvPicPr preferRelativeResize="0"/>
          <p:nvPr/>
        </p:nvPicPr>
        <p:blipFill rotWithShape="1">
          <a:blip r:embed="rId6">
            <a:alphaModFix/>
          </a:blip>
          <a:srcRect b="9223" l="0" r="0" t="9294"/>
          <a:stretch/>
        </p:blipFill>
        <p:spPr>
          <a:xfrm>
            <a:off x="582106" y="3518036"/>
            <a:ext cx="4998933" cy="1172328"/>
          </a:xfrm>
          <a:prstGeom prst="rect">
            <a:avLst/>
          </a:prstGeom>
          <a:noFill/>
          <a:ln>
            <a:noFill/>
          </a:ln>
        </p:spPr>
      </p:pic>
      <p:sp>
        <p:nvSpPr>
          <p:cNvPr id="1089" name="Google Shape;1089;p23"/>
          <p:cNvSpPr/>
          <p:nvPr/>
        </p:nvSpPr>
        <p:spPr>
          <a:xfrm>
            <a:off x="6237308" y="3085702"/>
            <a:ext cx="2865926" cy="2090620"/>
          </a:xfrm>
          <a:prstGeom prst="wedgeEllipseCallout">
            <a:avLst>
              <a:gd fmla="val -47033" name="adj1"/>
              <a:gd fmla="val 11911" name="adj2"/>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l-GR" sz="1400" u="none" cap="none" strike="noStrike">
                <a:solidFill>
                  <a:srgbClr val="000000"/>
                </a:solidFill>
                <a:latin typeface="Calibri"/>
                <a:ea typeface="Calibri"/>
                <a:cs typeface="Calibri"/>
                <a:sym typeface="Calibri"/>
              </a:rPr>
              <a:t>Για να βρεις το υλικό πρέπει να λύσεις τον κώδικα. Βρες σε ποιο γράμμα αντιστοιχεί η κάθε εικόνα του πίνακα και μετά συμπλήρωσε τα γράμματα που αντιστοιχούν δίπλα στις 7 εικόνες.</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93" name="Shape 1093"/>
        <p:cNvGrpSpPr/>
        <p:nvPr/>
      </p:nvGrpSpPr>
      <p:grpSpPr>
        <a:xfrm>
          <a:off x="0" y="0"/>
          <a:ext cx="0" cy="0"/>
          <a:chOff x="0" y="0"/>
          <a:chExt cx="0" cy="0"/>
        </a:xfrm>
      </p:grpSpPr>
      <p:sp>
        <p:nvSpPr>
          <p:cNvPr id="1094" name="Google Shape;1094;p24"/>
          <p:cNvSpPr txBox="1"/>
          <p:nvPr>
            <p:ph idx="1" type="subTitle"/>
          </p:nvPr>
        </p:nvSpPr>
        <p:spPr>
          <a:xfrm>
            <a:off x="1776750" y="677757"/>
            <a:ext cx="5590500" cy="1894143"/>
          </a:xfrm>
          <a:prstGeom prst="rect">
            <a:avLst/>
          </a:prstGeom>
          <a:noFill/>
          <a:ln>
            <a:noFill/>
          </a:ln>
        </p:spPr>
        <p:txBody>
          <a:bodyPr anchorCtr="0" anchor="ctr" bIns="0" lIns="91425" spcFirstLastPara="1" rIns="91425" wrap="square" tIns="0">
            <a:noAutofit/>
          </a:bodyPr>
          <a:lstStyle/>
          <a:p>
            <a:pPr indent="0" lvl="0" marL="0" rtl="0" algn="ctr">
              <a:lnSpc>
                <a:spcPct val="115000"/>
              </a:lnSpc>
              <a:spcBef>
                <a:spcPts val="0"/>
              </a:spcBef>
              <a:spcAft>
                <a:spcPts val="0"/>
              </a:spcAft>
              <a:buSzPts val="2400"/>
              <a:buNone/>
            </a:pPr>
            <a:r>
              <a:rPr lang="el-GR" sz="1500">
                <a:latin typeface="Arial"/>
                <a:ea typeface="Arial"/>
                <a:cs typeface="Arial"/>
                <a:sym typeface="Arial"/>
              </a:rPr>
              <a:t>Για να βρίσκεσαι εδώ σημαίνει πως κατάφερες να</a:t>
            </a:r>
            <a:endParaRPr/>
          </a:p>
          <a:p>
            <a:pPr indent="0" lvl="0" marL="0" rtl="0" algn="ctr">
              <a:lnSpc>
                <a:spcPct val="115000"/>
              </a:lnSpc>
              <a:spcBef>
                <a:spcPts val="0"/>
              </a:spcBef>
              <a:spcAft>
                <a:spcPts val="0"/>
              </a:spcAft>
              <a:buSzPts val="2400"/>
              <a:buNone/>
            </a:pPr>
            <a:r>
              <a:rPr lang="el-GR" sz="1500">
                <a:latin typeface="Arial"/>
                <a:ea typeface="Arial"/>
                <a:cs typeface="Arial"/>
                <a:sym typeface="Arial"/>
              </a:rPr>
              <a:t>        βρεις και τα 5 υλικά! Συγχαρητήρια! Όμως το</a:t>
            </a:r>
            <a:endParaRPr/>
          </a:p>
          <a:p>
            <a:pPr indent="0" lvl="0" marL="0" rtl="0" algn="ctr">
              <a:lnSpc>
                <a:spcPct val="115000"/>
              </a:lnSpc>
              <a:spcBef>
                <a:spcPts val="0"/>
              </a:spcBef>
              <a:spcAft>
                <a:spcPts val="0"/>
              </a:spcAft>
              <a:buSzPts val="2400"/>
              <a:buNone/>
            </a:pPr>
            <a:r>
              <a:rPr lang="el-GR" sz="1500">
                <a:latin typeface="Arial"/>
                <a:ea typeface="Arial"/>
                <a:cs typeface="Arial"/>
                <a:sym typeface="Arial"/>
              </a:rPr>
              <a:t>         κυνήγι της κρυμμένης συνταγής δεν τελειώνει</a:t>
            </a:r>
            <a:endParaRPr/>
          </a:p>
          <a:p>
            <a:pPr indent="0" lvl="0" marL="0" rtl="0" algn="ctr">
              <a:lnSpc>
                <a:spcPct val="115000"/>
              </a:lnSpc>
              <a:spcBef>
                <a:spcPts val="0"/>
              </a:spcBef>
              <a:spcAft>
                <a:spcPts val="0"/>
              </a:spcAft>
              <a:buSzPts val="2400"/>
              <a:buNone/>
            </a:pPr>
            <a:r>
              <a:rPr lang="el-GR" sz="1500">
                <a:latin typeface="Arial"/>
                <a:ea typeface="Arial"/>
                <a:cs typeface="Arial"/>
                <a:sym typeface="Arial"/>
              </a:rPr>
              <a:t>         εδώ! Πρέπει να βρεις ακόμα τις ποσότητες των </a:t>
            </a:r>
            <a:endParaRPr/>
          </a:p>
          <a:p>
            <a:pPr indent="0" lvl="0" marL="0" rtl="0" algn="ctr">
              <a:lnSpc>
                <a:spcPct val="115000"/>
              </a:lnSpc>
              <a:spcBef>
                <a:spcPts val="0"/>
              </a:spcBef>
              <a:spcAft>
                <a:spcPts val="0"/>
              </a:spcAft>
              <a:buSzPts val="2400"/>
              <a:buNone/>
            </a:pPr>
            <a:r>
              <a:rPr lang="el-GR" sz="1500">
                <a:latin typeface="Arial"/>
                <a:ea typeface="Arial"/>
                <a:cs typeface="Arial"/>
                <a:sym typeface="Arial"/>
              </a:rPr>
              <a:t>    υλικών που θα χρειαστούμε για την συνταγή...    </a:t>
            </a:r>
            <a:endParaRPr/>
          </a:p>
          <a:p>
            <a:pPr indent="0" lvl="0" marL="0" rtl="0" algn="ctr">
              <a:lnSpc>
                <a:spcPct val="115000"/>
              </a:lnSpc>
              <a:spcBef>
                <a:spcPts val="0"/>
              </a:spcBef>
              <a:spcAft>
                <a:spcPts val="0"/>
              </a:spcAft>
              <a:buSzPts val="2400"/>
              <a:buNone/>
            </a:pPr>
            <a:r>
              <a:rPr lang="el-GR" sz="1500">
                <a:latin typeface="Arial"/>
                <a:ea typeface="Arial"/>
                <a:cs typeface="Arial"/>
                <a:sym typeface="Arial"/>
              </a:rPr>
              <a:t>                                                        Είσαι έτοιμος;;;;</a:t>
            </a:r>
            <a:endParaRPr/>
          </a:p>
          <a:p>
            <a:pPr indent="0" lvl="0" marL="0" rtl="0" algn="ctr">
              <a:lnSpc>
                <a:spcPct val="115000"/>
              </a:lnSpc>
              <a:spcBef>
                <a:spcPts val="0"/>
              </a:spcBef>
              <a:spcAft>
                <a:spcPts val="1600"/>
              </a:spcAft>
              <a:buSzPts val="2400"/>
              <a:buNone/>
            </a:pPr>
            <a:r>
              <a:t/>
            </a:r>
            <a:endParaRPr/>
          </a:p>
        </p:txBody>
      </p:sp>
      <p:sp>
        <p:nvSpPr>
          <p:cNvPr id="1095" name="Google Shape;1095;p24"/>
          <p:cNvSpPr/>
          <p:nvPr/>
        </p:nvSpPr>
        <p:spPr>
          <a:xfrm>
            <a:off x="7187001" y="3461055"/>
            <a:ext cx="2193" cy="7939"/>
          </a:xfrm>
          <a:custGeom>
            <a:rect b="b" l="l" r="r" t="t"/>
            <a:pathLst>
              <a:path extrusionOk="0" h="105" w="29">
                <a:moveTo>
                  <a:pt x="27" y="0"/>
                </a:moveTo>
                <a:cubicBezTo>
                  <a:pt x="25" y="0"/>
                  <a:pt x="13" y="48"/>
                  <a:pt x="1" y="105"/>
                </a:cubicBezTo>
                <a:lnTo>
                  <a:pt x="8" y="105"/>
                </a:lnTo>
                <a:cubicBezTo>
                  <a:pt x="23" y="29"/>
                  <a:pt x="28" y="0"/>
                  <a:pt x="27" y="0"/>
                </a:cubicBezTo>
                <a:close/>
              </a:path>
            </a:pathLst>
          </a:custGeom>
          <a:solidFill>
            <a:srgbClr val="FAC7C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6" name="Google Shape;1096;p24"/>
          <p:cNvGrpSpPr/>
          <p:nvPr/>
        </p:nvGrpSpPr>
        <p:grpSpPr>
          <a:xfrm>
            <a:off x="7103341" y="2709252"/>
            <a:ext cx="691552" cy="759744"/>
            <a:chOff x="6943641" y="462327"/>
            <a:chExt cx="691552" cy="759744"/>
          </a:xfrm>
        </p:grpSpPr>
        <p:sp>
          <p:nvSpPr>
            <p:cNvPr id="1097" name="Google Shape;1097;p24"/>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24"/>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9" name="Google Shape;1099;p24"/>
            <p:cNvGrpSpPr/>
            <p:nvPr/>
          </p:nvGrpSpPr>
          <p:grpSpPr>
            <a:xfrm>
              <a:off x="6943641" y="462327"/>
              <a:ext cx="691552" cy="759744"/>
              <a:chOff x="7216391" y="426902"/>
              <a:chExt cx="691552" cy="759744"/>
            </a:xfrm>
          </p:grpSpPr>
          <p:sp>
            <p:nvSpPr>
              <p:cNvPr id="1100" name="Google Shape;1100;p24"/>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24"/>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24"/>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24"/>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04" name="Google Shape;1104;p24"/>
          <p:cNvGrpSpPr/>
          <p:nvPr/>
        </p:nvGrpSpPr>
        <p:grpSpPr>
          <a:xfrm rot="-1039541">
            <a:off x="698785" y="351948"/>
            <a:ext cx="509818" cy="508826"/>
            <a:chOff x="-1158200" y="1575175"/>
            <a:chExt cx="491503" cy="490546"/>
          </a:xfrm>
        </p:grpSpPr>
        <p:sp>
          <p:nvSpPr>
            <p:cNvPr id="1105" name="Google Shape;1105;p24"/>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24"/>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7" name="Google Shape;1107;p24"/>
            <p:cNvGrpSpPr/>
            <p:nvPr/>
          </p:nvGrpSpPr>
          <p:grpSpPr>
            <a:xfrm>
              <a:off x="-1023447" y="1674407"/>
              <a:ext cx="221998" cy="292083"/>
              <a:chOff x="-1023443" y="1674418"/>
              <a:chExt cx="221998" cy="292083"/>
            </a:xfrm>
          </p:grpSpPr>
          <p:sp>
            <p:nvSpPr>
              <p:cNvPr id="1108" name="Google Shape;1108;p24"/>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24"/>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24"/>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24"/>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24"/>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13" name="Google Shape;1113;p24"/>
          <p:cNvGrpSpPr/>
          <p:nvPr/>
        </p:nvGrpSpPr>
        <p:grpSpPr>
          <a:xfrm rot="1557888">
            <a:off x="1095273" y="832594"/>
            <a:ext cx="358788" cy="358156"/>
            <a:chOff x="-1158200" y="1575175"/>
            <a:chExt cx="491503" cy="490546"/>
          </a:xfrm>
        </p:grpSpPr>
        <p:sp>
          <p:nvSpPr>
            <p:cNvPr id="1114" name="Google Shape;1114;p24"/>
            <p:cNvSpPr/>
            <p:nvPr/>
          </p:nvSpPr>
          <p:spPr>
            <a:xfrm>
              <a:off x="-1158200" y="1575175"/>
              <a:ext cx="491503" cy="490546"/>
            </a:xfrm>
            <a:custGeom>
              <a:rect b="b" l="l" r="r" t="t"/>
              <a:pathLst>
                <a:path extrusionOk="0" h="5454" w="5466">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24"/>
            <p:cNvSpPr/>
            <p:nvPr/>
          </p:nvSpPr>
          <p:spPr>
            <a:xfrm>
              <a:off x="-1143683" y="1588636"/>
              <a:ext cx="462470" cy="463624"/>
            </a:xfrm>
            <a:custGeom>
              <a:rect b="b" l="l" r="r" t="t"/>
              <a:pathLst>
                <a:path extrusionOk="0" h="5383" w="5371">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6" name="Google Shape;1116;p24"/>
            <p:cNvGrpSpPr/>
            <p:nvPr/>
          </p:nvGrpSpPr>
          <p:grpSpPr>
            <a:xfrm>
              <a:off x="-1023447" y="1674407"/>
              <a:ext cx="221998" cy="292083"/>
              <a:chOff x="-1023443" y="1674418"/>
              <a:chExt cx="221998" cy="292083"/>
            </a:xfrm>
          </p:grpSpPr>
          <p:sp>
            <p:nvSpPr>
              <p:cNvPr id="1117" name="Google Shape;1117;p24"/>
              <p:cNvSpPr/>
              <p:nvPr/>
            </p:nvSpPr>
            <p:spPr>
              <a:xfrm flipH="1">
                <a:off x="-1007977" y="1674418"/>
                <a:ext cx="196300" cy="188341"/>
              </a:xfrm>
              <a:custGeom>
                <a:rect b="b" l="l" r="r" t="t"/>
                <a:pathLst>
                  <a:path extrusionOk="0" h="1583" w="165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24"/>
              <p:cNvSpPr/>
              <p:nvPr/>
            </p:nvSpPr>
            <p:spPr>
              <a:xfrm flipH="1">
                <a:off x="-903995" y="1726290"/>
                <a:ext cx="58771" cy="49495"/>
              </a:xfrm>
              <a:custGeom>
                <a:rect b="b" l="l" r="r" t="t"/>
                <a:pathLst>
                  <a:path extrusionOk="0" h="416" w="494">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24"/>
              <p:cNvSpPr/>
              <p:nvPr/>
            </p:nvSpPr>
            <p:spPr>
              <a:xfrm flipH="1">
                <a:off x="-983107" y="1726290"/>
                <a:ext cx="58057" cy="49495"/>
              </a:xfrm>
              <a:custGeom>
                <a:rect b="b" l="l" r="r" t="t"/>
                <a:pathLst>
                  <a:path extrusionOk="0" h="416" w="488">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24"/>
              <p:cNvSpPr/>
              <p:nvPr/>
            </p:nvSpPr>
            <p:spPr>
              <a:xfrm flipH="1">
                <a:off x="-1023443" y="1824918"/>
                <a:ext cx="217715" cy="141583"/>
              </a:xfrm>
              <a:custGeom>
                <a:rect b="b" l="l" r="r" t="t"/>
                <a:pathLst>
                  <a:path extrusionOk="0" h="1190" w="183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24"/>
              <p:cNvSpPr/>
              <p:nvPr/>
            </p:nvSpPr>
            <p:spPr>
              <a:xfrm flipH="1">
                <a:off x="-1019160" y="1824918"/>
                <a:ext cx="217715" cy="141583"/>
              </a:xfrm>
              <a:custGeom>
                <a:rect b="b" l="l" r="r" t="t"/>
                <a:pathLst>
                  <a:path extrusionOk="0" h="1190" w="183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22" name="Google Shape;1122;p24"/>
          <p:cNvGrpSpPr/>
          <p:nvPr/>
        </p:nvGrpSpPr>
        <p:grpSpPr>
          <a:xfrm>
            <a:off x="8312201" y="211475"/>
            <a:ext cx="392112" cy="392100"/>
            <a:chOff x="8312201" y="211475"/>
            <a:chExt cx="392112" cy="392100"/>
          </a:xfrm>
        </p:grpSpPr>
        <p:grpSp>
          <p:nvGrpSpPr>
            <p:cNvPr id="1123" name="Google Shape;1123;p24"/>
            <p:cNvGrpSpPr/>
            <p:nvPr/>
          </p:nvGrpSpPr>
          <p:grpSpPr>
            <a:xfrm>
              <a:off x="8312201" y="220550"/>
              <a:ext cx="380430" cy="373923"/>
              <a:chOff x="4932401" y="4252000"/>
              <a:chExt cx="380430" cy="373923"/>
            </a:xfrm>
          </p:grpSpPr>
          <p:sp>
            <p:nvSpPr>
              <p:cNvPr id="1124" name="Google Shape;1124;p24"/>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24"/>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6" name="Google Shape;1126;p24">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7" name="Google Shape;1127;p24"/>
          <p:cNvGrpSpPr/>
          <p:nvPr/>
        </p:nvGrpSpPr>
        <p:grpSpPr>
          <a:xfrm>
            <a:off x="7758663" y="211475"/>
            <a:ext cx="392111" cy="392100"/>
            <a:chOff x="7758663" y="211475"/>
            <a:chExt cx="392111" cy="392100"/>
          </a:xfrm>
        </p:grpSpPr>
        <p:grpSp>
          <p:nvGrpSpPr>
            <p:cNvPr id="1128" name="Google Shape;1128;p24"/>
            <p:cNvGrpSpPr/>
            <p:nvPr/>
          </p:nvGrpSpPr>
          <p:grpSpPr>
            <a:xfrm flipH="1">
              <a:off x="7770344" y="220550"/>
              <a:ext cx="380430" cy="373923"/>
              <a:chOff x="4932401" y="4252000"/>
              <a:chExt cx="380430" cy="373923"/>
            </a:xfrm>
          </p:grpSpPr>
          <p:sp>
            <p:nvSpPr>
              <p:cNvPr id="1129" name="Google Shape;1129;p24"/>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24"/>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1" name="Google Shape;1131;p24">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nimated gifs - 3D PIRATES" id="1132" name="Google Shape;1132;p24"/>
          <p:cNvPicPr preferRelativeResize="0"/>
          <p:nvPr/>
        </p:nvPicPr>
        <p:blipFill rotWithShape="1">
          <a:blip r:embed="rId3">
            <a:alphaModFix/>
          </a:blip>
          <a:srcRect b="0" l="0" r="0" t="0"/>
          <a:stretch/>
        </p:blipFill>
        <p:spPr>
          <a:xfrm>
            <a:off x="0" y="1746505"/>
            <a:ext cx="3333750" cy="333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25"/>
          <p:cNvSpPr txBox="1"/>
          <p:nvPr>
            <p:ph type="title"/>
          </p:nvPr>
        </p:nvSpPr>
        <p:spPr>
          <a:xfrm>
            <a:off x="2112750" y="59840"/>
            <a:ext cx="4676700" cy="104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000"/>
              <a:buNone/>
            </a:pPr>
            <a:r>
              <a:rPr lang="el-GR" sz="4800"/>
              <a:t>6os γρίφος</a:t>
            </a:r>
            <a:endParaRPr sz="4800"/>
          </a:p>
        </p:txBody>
      </p:sp>
      <p:grpSp>
        <p:nvGrpSpPr>
          <p:cNvPr id="1138" name="Google Shape;1138;p25"/>
          <p:cNvGrpSpPr/>
          <p:nvPr/>
        </p:nvGrpSpPr>
        <p:grpSpPr>
          <a:xfrm rot="-947677">
            <a:off x="1574147" y="699721"/>
            <a:ext cx="597952" cy="578874"/>
            <a:chOff x="-1241687" y="1182283"/>
            <a:chExt cx="720480" cy="684288"/>
          </a:xfrm>
        </p:grpSpPr>
        <p:sp>
          <p:nvSpPr>
            <p:cNvPr id="1139" name="Google Shape;1139;p25"/>
            <p:cNvSpPr/>
            <p:nvPr/>
          </p:nvSpPr>
          <p:spPr>
            <a:xfrm>
              <a:off x="-1241687" y="1297323"/>
              <a:ext cx="720480" cy="444288"/>
            </a:xfrm>
            <a:custGeom>
              <a:rect b="b" l="l" r="r" t="t"/>
              <a:pathLst>
                <a:path extrusionOk="0" h="13884" w="22515">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25"/>
            <p:cNvSpPr/>
            <p:nvPr/>
          </p:nvSpPr>
          <p:spPr>
            <a:xfrm>
              <a:off x="-1126647" y="1182283"/>
              <a:ext cx="506016" cy="684288"/>
            </a:xfrm>
            <a:custGeom>
              <a:rect b="b" l="l" r="r" t="t"/>
              <a:pathLst>
                <a:path extrusionOk="0" h="21384" w="15813">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1" name="Google Shape;1141;p25"/>
          <p:cNvGrpSpPr/>
          <p:nvPr/>
        </p:nvGrpSpPr>
        <p:grpSpPr>
          <a:xfrm rot="-2700000">
            <a:off x="1150081" y="3185601"/>
            <a:ext cx="703184" cy="772523"/>
            <a:chOff x="6943641" y="462327"/>
            <a:chExt cx="691552" cy="759744"/>
          </a:xfrm>
        </p:grpSpPr>
        <p:sp>
          <p:nvSpPr>
            <p:cNvPr id="1142" name="Google Shape;1142;p25"/>
            <p:cNvSpPr/>
            <p:nvPr/>
          </p:nvSpPr>
          <p:spPr>
            <a:xfrm>
              <a:off x="7035475" y="588200"/>
              <a:ext cx="507900" cy="5079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25"/>
            <p:cNvSpPr/>
            <p:nvPr/>
          </p:nvSpPr>
          <p:spPr>
            <a:xfrm>
              <a:off x="7090375" y="643150"/>
              <a:ext cx="398100" cy="3981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4" name="Google Shape;1144;p25"/>
            <p:cNvGrpSpPr/>
            <p:nvPr/>
          </p:nvGrpSpPr>
          <p:grpSpPr>
            <a:xfrm>
              <a:off x="6943641" y="462327"/>
              <a:ext cx="691552" cy="759744"/>
              <a:chOff x="7216391" y="426902"/>
              <a:chExt cx="691552" cy="759744"/>
            </a:xfrm>
          </p:grpSpPr>
          <p:sp>
            <p:nvSpPr>
              <p:cNvPr id="1145" name="Google Shape;1145;p25"/>
              <p:cNvSpPr/>
              <p:nvPr/>
            </p:nvSpPr>
            <p:spPr>
              <a:xfrm>
                <a:off x="7458311" y="482518"/>
                <a:ext cx="207680" cy="648512"/>
              </a:xfrm>
              <a:custGeom>
                <a:rect b="b" l="l" r="r" t="t"/>
                <a:pathLst>
                  <a:path extrusionOk="0" h="20266" w="6490">
                    <a:moveTo>
                      <a:pt x="1" y="1"/>
                    </a:moveTo>
                    <a:lnTo>
                      <a:pt x="1906" y="10561"/>
                    </a:lnTo>
                    <a:lnTo>
                      <a:pt x="6490" y="20265"/>
                    </a:lnTo>
                    <a:lnTo>
                      <a:pt x="4573" y="970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25"/>
              <p:cNvSpPr/>
              <p:nvPr/>
            </p:nvSpPr>
            <p:spPr>
              <a:xfrm>
                <a:off x="7237735" y="703126"/>
                <a:ext cx="648480" cy="207680"/>
              </a:xfrm>
              <a:custGeom>
                <a:rect b="b" l="l" r="r" t="t"/>
                <a:pathLst>
                  <a:path extrusionOk="0" h="6490" w="20265">
                    <a:moveTo>
                      <a:pt x="20264" y="0"/>
                    </a:moveTo>
                    <a:lnTo>
                      <a:pt x="9704" y="1905"/>
                    </a:lnTo>
                    <a:lnTo>
                      <a:pt x="0" y="6489"/>
                    </a:lnTo>
                    <a:lnTo>
                      <a:pt x="10561" y="4572"/>
                    </a:lnTo>
                    <a:lnTo>
                      <a:pt x="2026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25"/>
              <p:cNvSpPr/>
              <p:nvPr/>
            </p:nvSpPr>
            <p:spPr>
              <a:xfrm>
                <a:off x="7366503" y="426902"/>
                <a:ext cx="390944" cy="759744"/>
              </a:xfrm>
              <a:custGeom>
                <a:rect b="b" l="l" r="r" t="t"/>
                <a:pathLst>
                  <a:path extrusionOk="0" h="23742" w="12217">
                    <a:moveTo>
                      <a:pt x="12216" y="0"/>
                    </a:moveTo>
                    <a:lnTo>
                      <a:pt x="4870" y="11228"/>
                    </a:lnTo>
                    <a:lnTo>
                      <a:pt x="0" y="23741"/>
                    </a:lnTo>
                    <a:lnTo>
                      <a:pt x="7358" y="12514"/>
                    </a:lnTo>
                    <a:lnTo>
                      <a:pt x="12216"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25"/>
              <p:cNvSpPr/>
              <p:nvPr/>
            </p:nvSpPr>
            <p:spPr>
              <a:xfrm>
                <a:off x="7216391" y="628822"/>
                <a:ext cx="691552" cy="355904"/>
              </a:xfrm>
              <a:custGeom>
                <a:rect b="b" l="l" r="r" t="t"/>
                <a:pathLst>
                  <a:path extrusionOk="0" h="11122" w="21611">
                    <a:moveTo>
                      <a:pt x="0" y="1"/>
                    </a:moveTo>
                    <a:lnTo>
                      <a:pt x="10156" y="6811"/>
                    </a:lnTo>
                    <a:lnTo>
                      <a:pt x="21610" y="11121"/>
                    </a:lnTo>
                    <a:lnTo>
                      <a:pt x="11442" y="4323"/>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49" name="Google Shape;1149;p25"/>
          <p:cNvSpPr/>
          <p:nvPr/>
        </p:nvSpPr>
        <p:spPr>
          <a:xfrm>
            <a:off x="7224677" y="4307706"/>
            <a:ext cx="1755193" cy="261774"/>
          </a:xfrm>
          <a:custGeom>
            <a:rect b="b" l="l" r="r" t="t"/>
            <a:pathLst>
              <a:path extrusionOk="0" h="5431" w="3985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0" name="Google Shape;1150;p25"/>
          <p:cNvGrpSpPr/>
          <p:nvPr/>
        </p:nvGrpSpPr>
        <p:grpSpPr>
          <a:xfrm>
            <a:off x="7758663" y="211475"/>
            <a:ext cx="392111" cy="392100"/>
            <a:chOff x="7758663" y="211475"/>
            <a:chExt cx="392111" cy="392100"/>
          </a:xfrm>
        </p:grpSpPr>
        <p:grpSp>
          <p:nvGrpSpPr>
            <p:cNvPr id="1151" name="Google Shape;1151;p25"/>
            <p:cNvGrpSpPr/>
            <p:nvPr/>
          </p:nvGrpSpPr>
          <p:grpSpPr>
            <a:xfrm flipH="1">
              <a:off x="7770344" y="220550"/>
              <a:ext cx="380430" cy="373923"/>
              <a:chOff x="4932401" y="4252000"/>
              <a:chExt cx="380430" cy="373923"/>
            </a:xfrm>
          </p:grpSpPr>
          <p:sp>
            <p:nvSpPr>
              <p:cNvPr id="1152" name="Google Shape;1152;p25"/>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25"/>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4" name="Google Shape;1154;p25">
              <a:hlinkClick action="ppaction://hlinkshowjump?jump=previousslide"/>
            </p:cNvPr>
            <p:cNvSpPr/>
            <p:nvPr/>
          </p:nvSpPr>
          <p:spPr>
            <a:xfrm flipH="1">
              <a:off x="775866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5" name="Google Shape;1155;p25"/>
          <p:cNvGrpSpPr/>
          <p:nvPr/>
        </p:nvGrpSpPr>
        <p:grpSpPr>
          <a:xfrm>
            <a:off x="8312201" y="211475"/>
            <a:ext cx="392112" cy="392100"/>
            <a:chOff x="8312201" y="211475"/>
            <a:chExt cx="392112" cy="392100"/>
          </a:xfrm>
        </p:grpSpPr>
        <p:grpSp>
          <p:nvGrpSpPr>
            <p:cNvPr id="1156" name="Google Shape;1156;p25"/>
            <p:cNvGrpSpPr/>
            <p:nvPr/>
          </p:nvGrpSpPr>
          <p:grpSpPr>
            <a:xfrm>
              <a:off x="8312201" y="220550"/>
              <a:ext cx="380430" cy="373923"/>
              <a:chOff x="4932401" y="4252000"/>
              <a:chExt cx="380430" cy="373923"/>
            </a:xfrm>
          </p:grpSpPr>
          <p:sp>
            <p:nvSpPr>
              <p:cNvPr id="1157" name="Google Shape;1157;p25"/>
              <p:cNvSpPr/>
              <p:nvPr/>
            </p:nvSpPr>
            <p:spPr>
              <a:xfrm>
                <a:off x="4932401" y="425200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25"/>
              <p:cNvSpPr/>
              <p:nvPr/>
            </p:nvSpPr>
            <p:spPr>
              <a:xfrm>
                <a:off x="5044124" y="4379705"/>
                <a:ext cx="157002" cy="132574"/>
              </a:xfrm>
              <a:custGeom>
                <a:rect b="b" l="l" r="r" t="t"/>
                <a:pathLst>
                  <a:path extrusionOk="0" h="11837" w="14018">
                    <a:moveTo>
                      <a:pt x="8143" y="0"/>
                    </a:moveTo>
                    <a:cubicBezTo>
                      <a:pt x="7911" y="0"/>
                      <a:pt x="7678" y="88"/>
                      <a:pt x="7503" y="262"/>
                    </a:cubicBezTo>
                    <a:cubicBezTo>
                      <a:pt x="7154" y="611"/>
                      <a:pt x="7154" y="1193"/>
                      <a:pt x="7503" y="1542"/>
                    </a:cubicBezTo>
                    <a:lnTo>
                      <a:pt x="10935" y="4973"/>
                    </a:lnTo>
                    <a:lnTo>
                      <a:pt x="931" y="4973"/>
                    </a:lnTo>
                    <a:cubicBezTo>
                      <a:pt x="408" y="4973"/>
                      <a:pt x="0" y="5380"/>
                      <a:pt x="0" y="5904"/>
                    </a:cubicBezTo>
                    <a:cubicBezTo>
                      <a:pt x="0" y="6427"/>
                      <a:pt x="408" y="6776"/>
                      <a:pt x="931" y="6776"/>
                    </a:cubicBezTo>
                    <a:lnTo>
                      <a:pt x="10935" y="6776"/>
                    </a:lnTo>
                    <a:lnTo>
                      <a:pt x="7503" y="10266"/>
                    </a:lnTo>
                    <a:cubicBezTo>
                      <a:pt x="7154" y="10615"/>
                      <a:pt x="7154" y="11197"/>
                      <a:pt x="7503" y="11545"/>
                    </a:cubicBezTo>
                    <a:cubicBezTo>
                      <a:pt x="7678" y="11720"/>
                      <a:pt x="7911" y="11836"/>
                      <a:pt x="8143" y="11836"/>
                    </a:cubicBezTo>
                    <a:cubicBezTo>
                      <a:pt x="8376" y="11836"/>
                      <a:pt x="8608" y="11720"/>
                      <a:pt x="8783" y="11545"/>
                    </a:cubicBezTo>
                    <a:lnTo>
                      <a:pt x="13785" y="6544"/>
                    </a:lnTo>
                    <a:cubicBezTo>
                      <a:pt x="13959" y="6369"/>
                      <a:pt x="14018" y="6136"/>
                      <a:pt x="14018" y="5904"/>
                    </a:cubicBezTo>
                    <a:cubicBezTo>
                      <a:pt x="14018" y="5671"/>
                      <a:pt x="13959" y="5439"/>
                      <a:pt x="13785" y="5264"/>
                    </a:cubicBezTo>
                    <a:lnTo>
                      <a:pt x="8783" y="262"/>
                    </a:lnTo>
                    <a:cubicBezTo>
                      <a:pt x="8608" y="88"/>
                      <a:pt x="8376" y="0"/>
                      <a:pt x="8143" y="0"/>
                    </a:cubicBezTo>
                    <a:close/>
                  </a:path>
                </a:pathLst>
              </a:custGeom>
              <a:solidFill>
                <a:schemeClr val="dk1"/>
              </a:solid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9" name="Google Shape;1159;p25">
              <a:hlinkClick action="ppaction://hlinkshowjump?jump=nextslide"/>
            </p:cNvPr>
            <p:cNvSpPr/>
            <p:nvPr/>
          </p:nvSpPr>
          <p:spPr>
            <a:xfrm>
              <a:off x="8312213"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0" name="Google Shape;1160;p25"/>
          <p:cNvGrpSpPr/>
          <p:nvPr/>
        </p:nvGrpSpPr>
        <p:grpSpPr>
          <a:xfrm>
            <a:off x="7205125" y="211475"/>
            <a:ext cx="392111" cy="392100"/>
            <a:chOff x="7205125" y="211475"/>
            <a:chExt cx="392111" cy="392100"/>
          </a:xfrm>
        </p:grpSpPr>
        <p:sp>
          <p:nvSpPr>
            <p:cNvPr id="1161" name="Google Shape;1161;p25"/>
            <p:cNvSpPr/>
            <p:nvPr/>
          </p:nvSpPr>
          <p:spPr>
            <a:xfrm flipH="1">
              <a:off x="7216806" y="220550"/>
              <a:ext cx="380430" cy="373923"/>
            </a:xfrm>
            <a:custGeom>
              <a:rect b="b" l="l" r="r" t="t"/>
              <a:pathLst>
                <a:path extrusionOk="0" h="33386" w="33967">
                  <a:moveTo>
                    <a:pt x="12738" y="0"/>
                  </a:moveTo>
                  <a:cubicBezTo>
                    <a:pt x="5467" y="1862"/>
                    <a:pt x="0" y="8492"/>
                    <a:pt x="0" y="16402"/>
                  </a:cubicBezTo>
                  <a:cubicBezTo>
                    <a:pt x="0" y="22451"/>
                    <a:pt x="3199" y="27744"/>
                    <a:pt x="7910" y="30768"/>
                  </a:cubicBezTo>
                  <a:cubicBezTo>
                    <a:pt x="10527" y="32396"/>
                    <a:pt x="13668" y="33385"/>
                    <a:pt x="16983" y="33385"/>
                  </a:cubicBezTo>
                  <a:cubicBezTo>
                    <a:pt x="20357" y="33385"/>
                    <a:pt x="23439" y="32396"/>
                    <a:pt x="26057" y="30768"/>
                  </a:cubicBezTo>
                  <a:cubicBezTo>
                    <a:pt x="30826" y="27744"/>
                    <a:pt x="33967" y="22451"/>
                    <a:pt x="33967" y="16402"/>
                  </a:cubicBezTo>
                  <a:cubicBezTo>
                    <a:pt x="33967" y="8492"/>
                    <a:pt x="28558" y="1862"/>
                    <a:pt x="21229" y="0"/>
                  </a:cubicBezTo>
                  <a:lnTo>
                    <a:pt x="20822" y="0"/>
                  </a:lnTo>
                  <a:cubicBezTo>
                    <a:pt x="20124" y="0"/>
                    <a:pt x="19484" y="408"/>
                    <a:pt x="19135" y="1047"/>
                  </a:cubicBezTo>
                  <a:lnTo>
                    <a:pt x="17100" y="5119"/>
                  </a:lnTo>
                  <a:lnTo>
                    <a:pt x="15064" y="1047"/>
                  </a:lnTo>
                  <a:cubicBezTo>
                    <a:pt x="14773" y="408"/>
                    <a:pt x="14133" y="0"/>
                    <a:pt x="13436" y="0"/>
                  </a:cubicBezTo>
                  <a:close/>
                </a:path>
              </a:pathLst>
            </a:custGeom>
            <a:solidFill>
              <a:schemeClr val="lt1"/>
            </a:solidFill>
            <a:ln>
              <a:noFill/>
            </a:ln>
            <a:effectLst>
              <a:outerShdw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25">
              <a:hlinkClick action="ppaction://hlinksldjump" r:id="rId3"/>
            </p:cNvPr>
            <p:cNvSpPr/>
            <p:nvPr/>
          </p:nvSpPr>
          <p:spPr>
            <a:xfrm flipH="1">
              <a:off x="7205125" y="211475"/>
              <a:ext cx="392100" cy="392100"/>
            </a:xfrm>
            <a:prstGeom prst="ellipse">
              <a:avLst/>
            </a:prstGeom>
            <a:noFill/>
            <a:ln>
              <a:noFill/>
            </a:ln>
            <a:effectLst>
              <a:outerShdw blurRad="57150" rotWithShape="0" algn="bl" dir="3000000" dist="285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25"/>
            <p:cNvSpPr/>
            <p:nvPr/>
          </p:nvSpPr>
          <p:spPr>
            <a:xfrm>
              <a:off x="7333407" y="414361"/>
              <a:ext cx="147874" cy="83395"/>
            </a:xfrm>
            <a:custGeom>
              <a:rect b="b" l="l" r="r" t="t"/>
              <a:pathLst>
                <a:path extrusionOk="0" h="7446" w="13203">
                  <a:moveTo>
                    <a:pt x="7677" y="1629"/>
                  </a:moveTo>
                  <a:lnTo>
                    <a:pt x="7677" y="5817"/>
                  </a:lnTo>
                  <a:lnTo>
                    <a:pt x="5467" y="5817"/>
                  </a:lnTo>
                  <a:lnTo>
                    <a:pt x="5467" y="1629"/>
                  </a:lnTo>
                  <a:close/>
                  <a:moveTo>
                    <a:pt x="756" y="1"/>
                  </a:moveTo>
                  <a:cubicBezTo>
                    <a:pt x="349" y="1"/>
                    <a:pt x="0" y="408"/>
                    <a:pt x="0" y="815"/>
                  </a:cubicBezTo>
                  <a:lnTo>
                    <a:pt x="0" y="6631"/>
                  </a:lnTo>
                  <a:cubicBezTo>
                    <a:pt x="0" y="7097"/>
                    <a:pt x="349" y="7445"/>
                    <a:pt x="756" y="7445"/>
                  </a:cubicBezTo>
                  <a:lnTo>
                    <a:pt x="12389" y="7445"/>
                  </a:lnTo>
                  <a:cubicBezTo>
                    <a:pt x="12796" y="7445"/>
                    <a:pt x="13203" y="7097"/>
                    <a:pt x="13203" y="6631"/>
                  </a:cubicBezTo>
                  <a:lnTo>
                    <a:pt x="13203" y="815"/>
                  </a:lnTo>
                  <a:cubicBezTo>
                    <a:pt x="13203" y="408"/>
                    <a:pt x="12796" y="1"/>
                    <a:pt x="12389" y="1"/>
                  </a:cubicBezTo>
                  <a:cubicBezTo>
                    <a:pt x="11923" y="1"/>
                    <a:pt x="11574" y="408"/>
                    <a:pt x="11574" y="815"/>
                  </a:cubicBezTo>
                  <a:lnTo>
                    <a:pt x="11574" y="5817"/>
                  </a:lnTo>
                  <a:lnTo>
                    <a:pt x="9306" y="5817"/>
                  </a:lnTo>
                  <a:lnTo>
                    <a:pt x="9306" y="815"/>
                  </a:lnTo>
                  <a:cubicBezTo>
                    <a:pt x="9306" y="408"/>
                    <a:pt x="8957" y="1"/>
                    <a:pt x="8492" y="1"/>
                  </a:cubicBezTo>
                  <a:lnTo>
                    <a:pt x="4653" y="1"/>
                  </a:lnTo>
                  <a:cubicBezTo>
                    <a:pt x="4188" y="1"/>
                    <a:pt x="3839" y="408"/>
                    <a:pt x="3839" y="815"/>
                  </a:cubicBezTo>
                  <a:lnTo>
                    <a:pt x="3839" y="5817"/>
                  </a:lnTo>
                  <a:lnTo>
                    <a:pt x="1570" y="5817"/>
                  </a:lnTo>
                  <a:lnTo>
                    <a:pt x="1570" y="815"/>
                  </a:lnTo>
                  <a:cubicBezTo>
                    <a:pt x="1570" y="408"/>
                    <a:pt x="1221" y="1"/>
                    <a:pt x="7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25"/>
            <p:cNvSpPr/>
            <p:nvPr/>
          </p:nvSpPr>
          <p:spPr>
            <a:xfrm>
              <a:off x="7306045" y="317300"/>
              <a:ext cx="201947" cy="110107"/>
            </a:xfrm>
            <a:custGeom>
              <a:rect b="b" l="l" r="r" t="t"/>
              <a:pathLst>
                <a:path extrusionOk="0" h="9831" w="18031">
                  <a:moveTo>
                    <a:pt x="9015" y="1"/>
                  </a:moveTo>
                  <a:cubicBezTo>
                    <a:pt x="8783" y="1"/>
                    <a:pt x="8608" y="59"/>
                    <a:pt x="8434" y="233"/>
                  </a:cubicBezTo>
                  <a:lnTo>
                    <a:pt x="233" y="8434"/>
                  </a:lnTo>
                  <a:cubicBezTo>
                    <a:pt x="117" y="8609"/>
                    <a:pt x="0" y="8783"/>
                    <a:pt x="0" y="9016"/>
                  </a:cubicBezTo>
                  <a:cubicBezTo>
                    <a:pt x="0" y="9248"/>
                    <a:pt x="117" y="9423"/>
                    <a:pt x="233" y="9597"/>
                  </a:cubicBezTo>
                  <a:cubicBezTo>
                    <a:pt x="407" y="9714"/>
                    <a:pt x="582" y="9830"/>
                    <a:pt x="815" y="9830"/>
                  </a:cubicBezTo>
                  <a:cubicBezTo>
                    <a:pt x="1047" y="9830"/>
                    <a:pt x="1222" y="9714"/>
                    <a:pt x="1396" y="9597"/>
                  </a:cubicBezTo>
                  <a:lnTo>
                    <a:pt x="9015" y="1920"/>
                  </a:lnTo>
                  <a:lnTo>
                    <a:pt x="16635" y="9597"/>
                  </a:lnTo>
                  <a:cubicBezTo>
                    <a:pt x="16809" y="9714"/>
                    <a:pt x="16984" y="9830"/>
                    <a:pt x="17216" y="9830"/>
                  </a:cubicBezTo>
                  <a:cubicBezTo>
                    <a:pt x="17449" y="9830"/>
                    <a:pt x="17623" y="9714"/>
                    <a:pt x="17798" y="9597"/>
                  </a:cubicBezTo>
                  <a:cubicBezTo>
                    <a:pt x="17914" y="9423"/>
                    <a:pt x="18031" y="9248"/>
                    <a:pt x="18031" y="9016"/>
                  </a:cubicBezTo>
                  <a:cubicBezTo>
                    <a:pt x="18031" y="8783"/>
                    <a:pt x="17914" y="8609"/>
                    <a:pt x="17798" y="8434"/>
                  </a:cubicBezTo>
                  <a:lnTo>
                    <a:pt x="9597" y="233"/>
                  </a:lnTo>
                  <a:cubicBezTo>
                    <a:pt x="9423" y="59"/>
                    <a:pt x="9248" y="1"/>
                    <a:pt x="901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65" name="Google Shape;1165;p25"/>
          <p:cNvPicPr preferRelativeResize="0"/>
          <p:nvPr/>
        </p:nvPicPr>
        <p:blipFill rotWithShape="1">
          <a:blip r:embed="rId4">
            <a:alphaModFix/>
          </a:blip>
          <a:srcRect b="0" l="0" r="0" t="0"/>
          <a:stretch/>
        </p:blipFill>
        <p:spPr>
          <a:xfrm flipH="1">
            <a:off x="7597225" y="3435730"/>
            <a:ext cx="1276783" cy="1629500"/>
          </a:xfrm>
          <a:prstGeom prst="rect">
            <a:avLst/>
          </a:prstGeom>
          <a:noFill/>
          <a:ln>
            <a:noFill/>
          </a:ln>
        </p:spPr>
      </p:pic>
      <p:sp>
        <p:nvSpPr>
          <p:cNvPr id="1166" name="Google Shape;1166;p25"/>
          <p:cNvSpPr txBox="1"/>
          <p:nvPr/>
        </p:nvSpPr>
        <p:spPr>
          <a:xfrm>
            <a:off x="2374950" y="1523550"/>
            <a:ext cx="4394100" cy="169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000"/>
              <a:buFont typeface="Fira Sans"/>
              <a:buNone/>
            </a:pPr>
            <a:r>
              <a:rPr b="0" i="0" lang="el-GR" sz="2000" u="none" cap="none" strike="noStrike">
                <a:solidFill>
                  <a:schemeClr val="dk1"/>
                </a:solidFill>
                <a:latin typeface="Arial"/>
                <a:ea typeface="Arial"/>
                <a:cs typeface="Arial"/>
                <a:sym typeface="Arial"/>
              </a:rPr>
              <a:t>Για να βρεις τα γραμμάρια του 1</a:t>
            </a:r>
            <a:r>
              <a:rPr b="0" baseline="30000" i="0" lang="el-GR" sz="2000" u="none" cap="none" strike="noStrike">
                <a:solidFill>
                  <a:schemeClr val="dk1"/>
                </a:solidFill>
                <a:latin typeface="Arial"/>
                <a:ea typeface="Arial"/>
                <a:cs typeface="Arial"/>
                <a:sym typeface="Arial"/>
              </a:rPr>
              <a:t>ου</a:t>
            </a:r>
            <a:r>
              <a:rPr b="0" i="0" lang="el-GR" sz="2000" u="none" cap="none" strike="noStrike">
                <a:solidFill>
                  <a:schemeClr val="dk1"/>
                </a:solidFill>
                <a:latin typeface="Arial"/>
                <a:ea typeface="Arial"/>
                <a:cs typeface="Arial"/>
                <a:sym typeface="Arial"/>
              </a:rPr>
              <a:t> υλικού πρέπει να προσθέσεις 5 + 5 και να προσθέσεις στο τέλος</a:t>
            </a:r>
            <a:endParaRPr/>
          </a:p>
          <a:p>
            <a:pPr indent="0" lvl="0" marL="0" marR="0" rtl="0" algn="ctr">
              <a:lnSpc>
                <a:spcPct val="115000"/>
              </a:lnSpc>
              <a:spcBef>
                <a:spcPts val="0"/>
              </a:spcBef>
              <a:spcAft>
                <a:spcPts val="0"/>
              </a:spcAft>
              <a:buClr>
                <a:schemeClr val="dk1"/>
              </a:buClr>
              <a:buSzPts val="2000"/>
              <a:buFont typeface="Fira Sans"/>
              <a:buNone/>
            </a:pPr>
            <a:r>
              <a:rPr b="0" i="0" lang="el-GR" sz="2000" u="none" cap="none" strike="noStrike">
                <a:solidFill>
                  <a:schemeClr val="dk1"/>
                </a:solidFill>
                <a:latin typeface="Arial"/>
                <a:ea typeface="Arial"/>
                <a:cs typeface="Arial"/>
                <a:sym typeface="Arial"/>
              </a:rPr>
              <a:t> ένα μηδενικό.</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