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73" r:id="rId3"/>
    <p:sldId id="258" r:id="rId4"/>
    <p:sldId id="274" r:id="rId5"/>
  </p:sldIdLst>
  <p:sldSz cx="26639838" cy="989965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8" userDrawn="1">
          <p15:clr>
            <a:srgbClr val="A4A3A4"/>
          </p15:clr>
        </p15:guide>
        <p15:guide id="2" pos="84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62" y="624"/>
      </p:cViewPr>
      <p:guideLst>
        <p:guide orient="horz" pos="3118"/>
        <p:guide pos="84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D12CA-4CDF-42FF-98E9-F93DA505DBF0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-722313" y="1143000"/>
            <a:ext cx="830262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57F6E-6440-459A-9B03-58DC3BB449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291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92972-642E-4F54-A6A1-4A59C995E4F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329979" y="1620152"/>
            <a:ext cx="19979877" cy="3446547"/>
          </a:xfrm>
        </p:spPr>
        <p:txBody>
          <a:bodyPr anchor="b" anchorCtr="1"/>
          <a:lstStyle>
            <a:lvl1pPr algn="ctr">
              <a:defRPr sz="8661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BADD9F-9CE6-4570-94B9-1D8D7B98D2A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29979" y="5199607"/>
            <a:ext cx="19979877" cy="2390122"/>
          </a:xfrm>
        </p:spPr>
        <p:txBody>
          <a:bodyPr anchorCtr="1"/>
          <a:lstStyle>
            <a:lvl1pPr marL="0" indent="0" algn="ctr">
              <a:buNone/>
              <a:defRPr sz="3464"/>
            </a:lvl1pPr>
          </a:lstStyle>
          <a:p>
            <a:pPr lvl="0"/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7C60F-06AF-4197-A1BE-B9E8A4AB69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729E8C-13E4-4513-B960-36A58486D6FD}" type="datetime1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B2C6A-6C11-42CF-8A86-0AB2547F53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15A1A-5AA4-4F90-A316-A404536FDD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5B6D25-A5F1-4760-98C2-2F554A66045D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88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8BD6E-0E18-4691-81E4-3455193E103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B1B75-1472-4EEA-8DD9-2D35DFE198F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2B4CD-7247-4C4C-A706-DA594C45CCA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5C5E66-30C8-44C8-B786-CF57C2245AD1}" type="datetime1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4793E-834A-4A74-AD2E-999AE10DE8A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91D8A-804A-421F-AB79-A5CFE3088A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A7D7E9-D0B5-43FC-9118-0E7A74A8E077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39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FC5153-9F07-458C-A6A3-66956D3EB6B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19064133" y="527069"/>
            <a:ext cx="5744215" cy="838949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322A6-247B-47AE-97BE-D4A97A825B1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831488" y="527069"/>
            <a:ext cx="16899648" cy="838949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D34A7-423B-4698-87E7-F0044A41DF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2F5C4A-F9FB-4A51-BFE7-F2547DCC3901}" type="datetime1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97AD-7799-4025-AAAA-1080EA90B28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C709-8809-4CF4-90AF-0A23DC8E243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0042A6-BB20-47C6-94D2-AA9A45459317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94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AA24-F21F-443F-9FCE-C171EC5679E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15DD3-74BC-4A99-B109-A33101F910C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3F8EC-59C9-483D-910E-B8486706C9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C36A28-6DEF-4265-ADC5-76E42A8921E3}" type="datetime1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EEE02-60C3-4D92-BA60-9ECD8E742A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69856-DF70-407A-B6D1-016AED1EF4B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58FE2D-1CC2-4A19-AE49-DB14D7BDA1C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06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0D12C-7D97-402A-A06C-BEE2A89D98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17616" y="2468038"/>
            <a:ext cx="22976860" cy="4117982"/>
          </a:xfrm>
        </p:spPr>
        <p:txBody>
          <a:bodyPr anchor="b"/>
          <a:lstStyle>
            <a:lvl1pPr>
              <a:defRPr sz="8661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10EDF-DF16-4CD2-BF4E-9CC6C1BE03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17616" y="6624974"/>
            <a:ext cx="22976860" cy="2165546"/>
          </a:xfrm>
        </p:spPr>
        <p:txBody>
          <a:bodyPr/>
          <a:lstStyle>
            <a:lvl1pPr marL="0" indent="0">
              <a:buNone/>
              <a:defRPr sz="3464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8F08C-AE17-4D62-9854-040C5BA6DA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188336-C321-415B-AAD0-C9754D90E75C}" type="datetime1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90408-7017-4EA1-974D-4B0AE68D50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2A0E0-A2D5-434D-BF05-AE72CB70D0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4B64AA-EF69-48AC-BCCC-F7A0DBFCD51D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08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19318-FF1E-4B44-9BC9-32EC912FFE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F998B-37E6-43B5-A0D6-168D3ADDC8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31488" y="2635319"/>
            <a:ext cx="11321927" cy="62812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90C8E-5EBB-4B8D-AB6B-7E2D2D33F98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3486421" y="2635319"/>
            <a:ext cx="11321927" cy="62812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9B9AE-30D4-4D36-AB12-B828CDAB8DB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1123C9-70C7-45B8-BC30-C8180AFE8B47}" type="datetime1">
              <a:rPr lang="fr-FR" smtClean="0"/>
              <a:t>05/02/2026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14336-8633-4E12-9585-AF474CF21D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538A5-0AF8-40B5-BF80-D73484CAB6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593947-975D-4EE0-9120-8F08436B854B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64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67928-4ACA-4513-A1F7-A78068BC1D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4963" y="527069"/>
            <a:ext cx="22976860" cy="19134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C343E-DFB2-464E-BC6D-B21EF33FFD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34963" y="2426790"/>
            <a:ext cx="11269897" cy="1189332"/>
          </a:xfrm>
        </p:spPr>
        <p:txBody>
          <a:bodyPr anchor="b"/>
          <a:lstStyle>
            <a:lvl1pPr marL="0" indent="0">
              <a:buNone/>
              <a:defRPr sz="3464"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8867D-4B3C-4028-8751-154C57AFB69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834963" y="3616122"/>
            <a:ext cx="11269897" cy="53187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A8826-0A19-41C4-A5A4-160283D9AED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3486421" y="2426790"/>
            <a:ext cx="11325401" cy="1189332"/>
          </a:xfrm>
        </p:spPr>
        <p:txBody>
          <a:bodyPr anchor="b"/>
          <a:lstStyle>
            <a:lvl1pPr marL="0" indent="0">
              <a:buNone/>
              <a:defRPr sz="3464"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86C69-3382-4389-A793-9FA9F359E6A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13486421" y="3616122"/>
            <a:ext cx="11325401" cy="53187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B638FE-8019-41AA-AE0C-E707804ACE3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D93709-0154-409C-A55E-B24B52F95630}" type="datetime1">
              <a:rPr lang="fr-FR" smtClean="0"/>
              <a:t>05/02/2026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EDEFE0-1B48-49F4-80AE-E264877CFE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B877EF-7555-4AD6-BAD1-0238FC185F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344103-ED85-4764-8037-996A79B4B745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309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882BF-84E6-4AEF-97FB-95BAE960A33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371D94-9626-48EF-BE67-537FE316A9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74BC42-1F92-46B7-BDAE-F95879FCFFE6}" type="datetime1">
              <a:rPr lang="fr-FR" smtClean="0"/>
              <a:t>05/02/2026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C96FE-26B2-4C73-9A30-BC77BC45D0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4231A-7349-46D5-8A3A-BE312266B7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C4C7ED-E5CB-41AB-8EDD-FC64FC028CA6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68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A1C7BE-E3C8-46C0-832B-DAD2A20B61B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4F0CF4-B8DB-4F1D-94BD-332B170D00ED}" type="datetime1">
              <a:rPr lang="fr-FR" smtClean="0"/>
              <a:t>05/02/2026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C936F-651E-4A76-A613-77456AEA0C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72979-EBAE-45D9-A368-5A6DC48443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FFEEE3-25E5-4D25-B659-28C2AE890E54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D2DB-52F3-43FD-960E-4485D98B5F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4963" y="659977"/>
            <a:ext cx="8592040" cy="2309920"/>
          </a:xfrm>
        </p:spPr>
        <p:txBody>
          <a:bodyPr anchor="b"/>
          <a:lstStyle>
            <a:lvl1pPr>
              <a:defRPr sz="4619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81E46-ABFA-41B5-BFA5-55C2F649D13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325401" y="1425366"/>
            <a:ext cx="13486421" cy="7035165"/>
          </a:xfrm>
        </p:spPr>
        <p:txBody>
          <a:bodyPr/>
          <a:lstStyle>
            <a:lvl1pPr>
              <a:defRPr sz="4619"/>
            </a:lvl1pPr>
            <a:lvl2pPr>
              <a:defRPr sz="4042"/>
            </a:lvl2pPr>
            <a:lvl3pPr>
              <a:defRPr sz="3464"/>
            </a:lvl3pPr>
            <a:lvl4pPr>
              <a:defRPr sz="2887"/>
            </a:lvl4pPr>
            <a:lvl5pPr>
              <a:defRPr sz="2887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D5455-0EE8-4241-AAAB-097A47337A2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834963" y="2969898"/>
            <a:ext cx="8592040" cy="5502100"/>
          </a:xfrm>
        </p:spPr>
        <p:txBody>
          <a:bodyPr/>
          <a:lstStyle>
            <a:lvl1pPr marL="0" indent="0">
              <a:buNone/>
              <a:defRPr sz="231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EADDD-CFEB-4431-B19B-5748E9025C1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EAD02C-DA4F-4E9F-B1E3-F87C4F09C5B2}" type="datetime1">
              <a:rPr lang="fr-FR" smtClean="0"/>
              <a:t>05/02/2026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5F9B0-6EA0-453E-84B5-FACED9C80B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B4A31-8657-4E1D-B922-3A1B8F85DF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0F72AD-5D06-4E26-9084-FC1B83A608CB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83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6732-0165-42A8-BBFD-8C7A2439AE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4963" y="659977"/>
            <a:ext cx="8592040" cy="2309920"/>
          </a:xfrm>
        </p:spPr>
        <p:txBody>
          <a:bodyPr anchor="b"/>
          <a:lstStyle>
            <a:lvl1pPr>
              <a:defRPr sz="4619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0096F-CCA6-4FCA-8B51-6CBBD6DCE78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1325401" y="1425366"/>
            <a:ext cx="13486421" cy="7035165"/>
          </a:xfrm>
        </p:spPr>
        <p:txBody>
          <a:bodyPr/>
          <a:lstStyle>
            <a:lvl1pPr marL="0" indent="0">
              <a:buNone/>
              <a:defRPr sz="4619"/>
            </a:lvl1pPr>
          </a:lstStyle>
          <a:p>
            <a:pPr lvl="0"/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D8B18-FA0F-42E0-8B4D-7C4C5957C9B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834963" y="2969898"/>
            <a:ext cx="8592040" cy="5502100"/>
          </a:xfrm>
        </p:spPr>
        <p:txBody>
          <a:bodyPr/>
          <a:lstStyle>
            <a:lvl1pPr marL="0" indent="0">
              <a:buNone/>
              <a:defRPr sz="231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00276-8CB5-4CA8-B953-B7D245FB9F0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4550E3-52CE-459E-867B-59D05E0197AF}" type="datetime1">
              <a:rPr lang="fr-FR" smtClean="0"/>
              <a:t>05/02/2026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18945-DE06-4BA7-979E-48FF036939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978EA-2571-4D4E-A41D-9795C767A8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C63C0C-7099-4F6F-A2E5-F8A31E455B06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94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7C64D-58A5-484C-87EA-93FA70BAC4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488" y="527069"/>
            <a:ext cx="22976860" cy="19134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2AC37-D4D0-4FD8-B5DA-27285B415B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31488" y="2635319"/>
            <a:ext cx="22976860" cy="628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8D1B3-B1D5-4204-9B05-61009101EFD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1831488" y="9175510"/>
            <a:ext cx="5993965" cy="5270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732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F552A49-D4B2-4326-BABC-5DD49593B6DC}" type="datetime1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39F54-4C67-4709-87D0-19DAAE475DF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8824444" y="9175510"/>
            <a:ext cx="8990947" cy="5270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732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D41EA-1D9D-48CA-B5F5-97CD1BC9AA2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8814383" y="9175510"/>
            <a:ext cx="5993965" cy="5270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732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E00576B7-3AD2-4D11-9422-2F74D2A3B46C}" type="slidenum"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0" marR="0" lvl="0" indent="0" algn="l" defTabSz="1319936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6351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329979" marR="0" lvl="0" indent="-329979" algn="l" defTabSz="1319936" rtl="0" fontAlgn="auto" hangingPunct="1">
        <a:lnSpc>
          <a:spcPct val="90000"/>
        </a:lnSpc>
        <a:spcBef>
          <a:spcPts val="1445"/>
        </a:spcBef>
        <a:spcAft>
          <a:spcPts val="0"/>
        </a:spcAft>
        <a:buSzPct val="100000"/>
        <a:buFont typeface="Arial" pitchFamily="34"/>
        <a:buChar char="•"/>
        <a:tabLst/>
        <a:defRPr lang="fr-FR" sz="4042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989947" marR="0" lvl="1" indent="-329979" algn="l" defTabSz="1319936" rtl="0" fontAlgn="auto" hangingPunct="1">
        <a:lnSpc>
          <a:spcPct val="90000"/>
        </a:lnSpc>
        <a:spcBef>
          <a:spcPts val="720"/>
        </a:spcBef>
        <a:spcAft>
          <a:spcPts val="0"/>
        </a:spcAft>
        <a:buSzPct val="100000"/>
        <a:buFont typeface="Arial" pitchFamily="34"/>
        <a:buChar char="•"/>
        <a:tabLst/>
        <a:defRPr lang="fr-FR" sz="3464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649925" marR="0" lvl="2" indent="-329979" algn="l" defTabSz="1319936" rtl="0" fontAlgn="auto" hangingPunct="1">
        <a:lnSpc>
          <a:spcPct val="90000"/>
        </a:lnSpc>
        <a:spcBef>
          <a:spcPts val="720"/>
        </a:spcBef>
        <a:spcAft>
          <a:spcPts val="0"/>
        </a:spcAft>
        <a:buSzPct val="100000"/>
        <a:buFont typeface="Arial" pitchFamily="34"/>
        <a:buChar char="•"/>
        <a:tabLst/>
        <a:defRPr lang="fr-FR" sz="2887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2309893" marR="0" lvl="3" indent="-329979" algn="l" defTabSz="1319936" rtl="0" fontAlgn="auto" hangingPunct="1">
        <a:lnSpc>
          <a:spcPct val="90000"/>
        </a:lnSpc>
        <a:spcBef>
          <a:spcPts val="720"/>
        </a:spcBef>
        <a:spcAft>
          <a:spcPts val="0"/>
        </a:spcAft>
        <a:buSzPct val="100000"/>
        <a:buFont typeface="Arial" pitchFamily="34"/>
        <a:buChar char="•"/>
        <a:tabLst/>
        <a:defRPr lang="fr-FR" sz="2598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969861" marR="0" lvl="4" indent="-329979" algn="l" defTabSz="1319936" rtl="0" fontAlgn="auto" hangingPunct="1">
        <a:lnSpc>
          <a:spcPct val="90000"/>
        </a:lnSpc>
        <a:spcBef>
          <a:spcPts val="720"/>
        </a:spcBef>
        <a:spcAft>
          <a:spcPts val="0"/>
        </a:spcAft>
        <a:buSzPct val="100000"/>
        <a:buFont typeface="Arial" pitchFamily="34"/>
        <a:buChar char="•"/>
        <a:tabLst/>
        <a:defRPr lang="fr-FR" sz="2598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DE53716-0CB0-4825-B2E0-56A35DC3B8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329979" y="3347049"/>
            <a:ext cx="19979877" cy="1719650"/>
          </a:xfrm>
        </p:spPr>
        <p:txBody>
          <a:bodyPr>
            <a:normAutofit/>
          </a:bodyPr>
          <a:lstStyle/>
          <a:p>
            <a:r>
              <a:rPr lang="el-GR" sz="8800" b="1" dirty="0">
                <a:latin typeface="+mj-lt"/>
                <a:cs typeface="Amatic SC" panose="00000500000000000000" pitchFamily="2" charset="-79"/>
              </a:rPr>
              <a:t>ΔΙΑΓΩΝΙΣΜΟΣ ΠΟΛΥΓΛΩΣΣΟ</a:t>
            </a:r>
            <a:r>
              <a:rPr lang="fr-FR" sz="8800" b="1" dirty="0">
                <a:latin typeface="+mj-lt"/>
                <a:cs typeface="Amatic SC" panose="00000500000000000000" pitchFamily="2" charset="-79"/>
              </a:rPr>
              <a:t> 202</a:t>
            </a:r>
            <a:r>
              <a:rPr lang="en-US" sz="8800" b="1" dirty="0">
                <a:latin typeface="+mj-lt"/>
                <a:cs typeface="Amatic SC" panose="00000500000000000000" pitchFamily="2" charset="-79"/>
              </a:rPr>
              <a:t>5</a:t>
            </a:r>
            <a:r>
              <a:rPr lang="fr-FR" sz="8800" b="1" dirty="0">
                <a:latin typeface="+mj-lt"/>
                <a:cs typeface="Amatic SC" panose="00000500000000000000" pitchFamily="2" charset="-79"/>
              </a:rPr>
              <a:t>-202</a:t>
            </a:r>
            <a:r>
              <a:rPr lang="en-US" sz="8800" b="1" dirty="0">
                <a:latin typeface="+mj-lt"/>
                <a:cs typeface="Amatic SC" panose="00000500000000000000" pitchFamily="2" charset="-79"/>
              </a:rPr>
              <a:t>6</a:t>
            </a:r>
            <a:endParaRPr lang="fr-FR" sz="8800" b="1" dirty="0">
              <a:latin typeface="+mj-lt"/>
              <a:cs typeface="Amatic SC" panose="00000500000000000000" pitchFamily="2" charset="-79"/>
            </a:endParaRP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06D98CD-2022-439D-A8D6-7AF1324866D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29979" y="5193102"/>
            <a:ext cx="19979877" cy="3500808"/>
          </a:xfrm>
        </p:spPr>
        <p:txBody>
          <a:bodyPr>
            <a:normAutofit fontScale="92500" lnSpcReduction="10000"/>
          </a:bodyPr>
          <a:lstStyle/>
          <a:p>
            <a:r>
              <a:rPr lang="el-GR" sz="6000" b="1">
                <a:latin typeface="+mj-lt"/>
                <a:cs typeface="Amatic SC" panose="00000500000000000000" pitchFamily="2" charset="-79"/>
              </a:rPr>
              <a:t>ΤΙΤΛΟΣ : </a:t>
            </a:r>
            <a:endParaRPr lang="fr-FR" sz="6000" b="1" dirty="0">
              <a:latin typeface="+mj-lt"/>
              <a:cs typeface="Amatic SC" panose="00000500000000000000" pitchFamily="2" charset="-79"/>
            </a:endParaRPr>
          </a:p>
          <a:p>
            <a:r>
              <a:rPr lang="el-GR" sz="6000" b="1" dirty="0">
                <a:latin typeface="+mj-lt"/>
                <a:cs typeface="Amatic SC" panose="00000500000000000000" pitchFamily="2" charset="-79"/>
              </a:rPr>
              <a:t>Κατηγορία (3-6, 6-9, 9-12, 12-15)</a:t>
            </a:r>
          </a:p>
          <a:p>
            <a:r>
              <a:rPr lang="el-GR" sz="6000" b="1" dirty="0">
                <a:latin typeface="+mj-lt"/>
                <a:cs typeface="Amatic SC" panose="00000500000000000000" pitchFamily="2" charset="-79"/>
              </a:rPr>
              <a:t>Σχολείο:</a:t>
            </a:r>
          </a:p>
          <a:p>
            <a:r>
              <a:rPr lang="el-GR" sz="6000" b="1" dirty="0">
                <a:latin typeface="+mj-lt"/>
                <a:cs typeface="Amatic SC" panose="00000500000000000000" pitchFamily="2" charset="-79"/>
              </a:rPr>
              <a:t>Εκπαιδευτικός:  </a:t>
            </a:r>
            <a:endParaRPr lang="fr-FR" sz="6000" b="1" dirty="0">
              <a:latin typeface="+mj-lt"/>
              <a:cs typeface="Amatic SC" panose="00000500000000000000" pitchFamily="2" charset="-79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3EBE65B-F6DB-4D39-887E-CEE8554E7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708" y="1499038"/>
            <a:ext cx="7168896" cy="2141308"/>
          </a:xfrm>
          <a:prstGeom prst="rect">
            <a:avLst/>
          </a:prstGeom>
        </p:spPr>
      </p:pic>
      <p:pic>
        <p:nvPicPr>
          <p:cNvPr id="2" name="Εικόνα 1" descr="Εικόνα που περιέχει κείμενο, λογότυπο, γραμματοσειρά, Εμπορικό σήμα&#10;&#10;Περιγραφή που δημιουργήθηκε αυτόματα">
            <a:extLst>
              <a:ext uri="{FF2B5EF4-FFF2-40B4-BE49-F238E27FC236}">
                <a16:creationId xmlns:a16="http://schemas.microsoft.com/office/drawing/2014/main" id="{7604DB72-B448-F86C-F983-6189D20EC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039" y="2166466"/>
            <a:ext cx="3197294" cy="1054180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09300702-075E-6AFE-2F41-BC7119E9940F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A5B6D25-A5F1-4760-98C2-2F554A66045D}" type="slidenum">
              <a:rPr lang="el-GR" smtClean="0"/>
              <a:t>1</a:t>
            </a:fld>
            <a:endParaRPr lang="el-G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D43074B-D969-4462-B6D0-2F8174FE4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2721" b="2405"/>
          <a:stretch/>
        </p:blipFill>
        <p:spPr>
          <a:xfrm>
            <a:off x="0" y="0"/>
            <a:ext cx="13648466" cy="9899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D2323-DE5F-40E2-AB90-3B25141FC4AC}"/>
              </a:ext>
            </a:extLst>
          </p:cNvPr>
          <p:cNvSpPr txBox="1"/>
          <p:nvPr/>
        </p:nvSpPr>
        <p:spPr>
          <a:xfrm>
            <a:off x="15096226" y="1138687"/>
            <a:ext cx="10852031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Οι </a:t>
            </a:r>
            <a:r>
              <a:rPr lang="el-GR" sz="3600" dirty="0" err="1"/>
              <a:t>συνΤΑΞΗδιώτες</a:t>
            </a:r>
            <a:r>
              <a:rPr lang="el-GR" sz="3600" dirty="0"/>
              <a:t>, μια παρέα παιδιών, συνήθιζαν να πετούν με το πιο εξελιγμένο μέσο μεταφοράς του </a:t>
            </a:r>
            <a:r>
              <a:rPr lang="en-US" sz="3600" dirty="0" err="1"/>
              <a:t>planeta</a:t>
            </a:r>
            <a:r>
              <a:rPr lang="en-US" sz="3600" dirty="0"/>
              <a:t>*, </a:t>
            </a:r>
            <a:r>
              <a:rPr lang="el-GR" sz="3600" dirty="0"/>
              <a:t>το </a:t>
            </a:r>
            <a:r>
              <a:rPr lang="en-US" sz="3600" dirty="0" err="1"/>
              <a:t>globo</a:t>
            </a:r>
            <a:r>
              <a:rPr lang="en-US" sz="3600" dirty="0"/>
              <a:t> </a:t>
            </a:r>
            <a:r>
              <a:rPr lang="en-US" sz="3600" dirty="0" err="1"/>
              <a:t>aerostatico</a:t>
            </a:r>
            <a:r>
              <a:rPr lang="en-US" sz="3600" dirty="0"/>
              <a:t>** </a:t>
            </a:r>
            <a:r>
              <a:rPr lang="el-GR" sz="3600" dirty="0"/>
              <a:t>τους ανάμεσα στα σύννεφα, θαυμάζοντας την ομορφιά του πλανήτη τους. </a:t>
            </a:r>
          </a:p>
          <a:p>
            <a:r>
              <a:rPr lang="el-GR" sz="3600" dirty="0"/>
              <a:t>Μια </a:t>
            </a:r>
            <a:r>
              <a:rPr lang="en-US" sz="3600" dirty="0"/>
              <a:t>day*** </a:t>
            </a:r>
            <a:r>
              <a:rPr lang="el-GR" sz="3600" dirty="0"/>
              <a:t>που βρέθηκαν σε μία ανεμοθύελλα, </a:t>
            </a:r>
            <a:r>
              <a:rPr lang="en-US" sz="3600" dirty="0" err="1"/>
              <a:t>i</a:t>
            </a:r>
            <a:r>
              <a:rPr lang="en-US" sz="3600" dirty="0"/>
              <a:t> venti**** </a:t>
            </a:r>
            <a:r>
              <a:rPr lang="el-GR" sz="3600" dirty="0"/>
              <a:t>παρέσυραν μέσα στο αερόστατο ένα </a:t>
            </a:r>
            <a:r>
              <a:rPr lang="en-US" sz="3600" dirty="0"/>
              <a:t>livre *****.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l-GR" sz="3600" dirty="0"/>
              <a:t>* </a:t>
            </a:r>
            <a:r>
              <a:rPr lang="en-US" sz="3600" dirty="0" err="1"/>
              <a:t>planeta</a:t>
            </a:r>
            <a:r>
              <a:rPr lang="en-US" sz="3600" dirty="0"/>
              <a:t> (</a:t>
            </a:r>
            <a:r>
              <a:rPr lang="el-GR" sz="3600" dirty="0" err="1"/>
              <a:t>πλανέτα</a:t>
            </a:r>
            <a:r>
              <a:rPr lang="el-GR" sz="3600" dirty="0"/>
              <a:t>) = πλανήτης</a:t>
            </a:r>
          </a:p>
          <a:p>
            <a:r>
              <a:rPr lang="el-GR" sz="3600" dirty="0"/>
              <a:t>** </a:t>
            </a:r>
            <a:r>
              <a:rPr lang="en-US" sz="3600" dirty="0" err="1"/>
              <a:t>globo</a:t>
            </a:r>
            <a:r>
              <a:rPr lang="en-US" sz="3600" dirty="0"/>
              <a:t> </a:t>
            </a:r>
            <a:r>
              <a:rPr lang="en-US" sz="3600" dirty="0" err="1"/>
              <a:t>aerostatico</a:t>
            </a:r>
            <a:r>
              <a:rPr lang="en-US" sz="3600" dirty="0"/>
              <a:t> (</a:t>
            </a:r>
            <a:r>
              <a:rPr lang="el-GR" sz="3600" dirty="0" err="1"/>
              <a:t>γκλόμπο</a:t>
            </a:r>
            <a:r>
              <a:rPr lang="el-GR" sz="3600" dirty="0"/>
              <a:t> </a:t>
            </a:r>
            <a:r>
              <a:rPr lang="el-GR" sz="3600" dirty="0" err="1"/>
              <a:t>αεροστάτικο</a:t>
            </a:r>
            <a:r>
              <a:rPr lang="el-GR" sz="3600" dirty="0"/>
              <a:t>) = αερόστατο</a:t>
            </a:r>
          </a:p>
          <a:p>
            <a:r>
              <a:rPr lang="el-GR" sz="3600" dirty="0"/>
              <a:t>*** </a:t>
            </a:r>
            <a:r>
              <a:rPr lang="en-US" sz="3600" dirty="0"/>
              <a:t>day (</a:t>
            </a:r>
            <a:r>
              <a:rPr lang="el-GR" sz="3600" dirty="0" err="1"/>
              <a:t>ντέι</a:t>
            </a:r>
            <a:r>
              <a:rPr lang="el-GR" sz="3600" dirty="0"/>
              <a:t>) = ημέρα</a:t>
            </a:r>
          </a:p>
          <a:p>
            <a:r>
              <a:rPr lang="el-GR" sz="3600" dirty="0"/>
              <a:t>**** </a:t>
            </a:r>
            <a:r>
              <a:rPr lang="en-US" sz="3600" dirty="0" err="1"/>
              <a:t>i</a:t>
            </a:r>
            <a:r>
              <a:rPr lang="en-US" sz="3600" dirty="0"/>
              <a:t> venti (</a:t>
            </a:r>
            <a:r>
              <a:rPr lang="el-GR" sz="3600" dirty="0"/>
              <a:t>ι </a:t>
            </a:r>
            <a:r>
              <a:rPr lang="el-GR" sz="3600" dirty="0" err="1"/>
              <a:t>βέντι</a:t>
            </a:r>
            <a:r>
              <a:rPr lang="el-GR" sz="3600" dirty="0"/>
              <a:t>) = οι άνεμοι</a:t>
            </a:r>
          </a:p>
          <a:p>
            <a:r>
              <a:rPr lang="el-GR" sz="3600" dirty="0"/>
              <a:t>***** </a:t>
            </a:r>
            <a:r>
              <a:rPr lang="en-US" sz="3600" dirty="0"/>
              <a:t>livre </a:t>
            </a:r>
            <a:r>
              <a:rPr lang="el-GR" sz="3600" dirty="0"/>
              <a:t>(</a:t>
            </a:r>
            <a:r>
              <a:rPr lang="el-GR" sz="3600" dirty="0" err="1"/>
              <a:t>λιβρ</a:t>
            </a:r>
            <a:r>
              <a:rPr lang="el-GR" sz="3600" dirty="0"/>
              <a:t>) = βιβλίο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42755FF0-5541-BE53-9726-19EA254C48D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CFFEEE3-25E5-4D25-B659-28C2AE890E54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0938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FD25BE-7FCC-47A7-89BC-BE214700F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B9B9570-CC36-4F86-9F70-99410A78D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DD86DD8-CB29-4E17-B25E-E61D140E160E}"/>
              </a:ext>
            </a:extLst>
          </p:cNvPr>
          <p:cNvSpPr>
            <a:spLocks noGrp="1"/>
          </p:cNvSpPr>
          <p:nvPr>
            <p:ph idx="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08D5BFF-CE13-8574-6FC3-45E15E8C1D2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2593947-975D-4EE0-9120-8F08436B854B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9506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758A20-A021-FAAE-CC20-A12798FF59AD}"/>
              </a:ext>
            </a:extLst>
          </p:cNvPr>
          <p:cNvSpPr txBox="1"/>
          <p:nvPr/>
        </p:nvSpPr>
        <p:spPr>
          <a:xfrm>
            <a:off x="8402127" y="2260121"/>
            <a:ext cx="8781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/>
              <a:t>Μαθητές και μαθήτριες που συμμετείχαν 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77CC85E-7F5F-35C0-8F6F-40F1F9EEE1DE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CFFEEE3-25E5-4D25-B659-28C2AE890E54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82200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1527</TotalTime>
  <Words>125</Words>
  <Application>Microsoft Office PowerPoint</Application>
  <PresentationFormat>Προσαρμογή</PresentationFormat>
  <Paragraphs>19</Paragraphs>
  <Slides>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ΔΙΑΓΩΝΙΣΜΟΣ ΠΟΛΥΓΛΩΣΣΟ 2025-2026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Eva Gutjahr</dc:creator>
  <cp:lastModifiedBy>Athina Varsamidou</cp:lastModifiedBy>
  <cp:revision>22</cp:revision>
  <dcterms:created xsi:type="dcterms:W3CDTF">2018-01-15T11:21:22Z</dcterms:created>
  <dcterms:modified xsi:type="dcterms:W3CDTF">2026-02-05T07:05:43Z</dcterms:modified>
</cp:coreProperties>
</file>