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DE0713B-E5AA-4864-AED5-A8CAA18B324F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A05D2C-63F0-412F-AFAF-D65D4778626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35169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713B-E5AA-4864-AED5-A8CAA18B324F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05D2C-63F0-412F-AFAF-D65D477862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956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713B-E5AA-4864-AED5-A8CAA18B324F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05D2C-63F0-412F-AFAF-D65D477862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5918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713B-E5AA-4864-AED5-A8CAA18B324F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05D2C-63F0-412F-AFAF-D65D477862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5325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DE0713B-E5AA-4864-AED5-A8CAA18B324F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4A05D2C-63F0-412F-AFAF-D65D47786269}" type="slidenum">
              <a:rPr lang="el-GR" smtClean="0"/>
              <a:t>‹#›</a:t>
            </a:fld>
            <a:endParaRPr lang="el-G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621042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713B-E5AA-4864-AED5-A8CAA18B324F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05D2C-63F0-412F-AFAF-D65D477862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45295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713B-E5AA-4864-AED5-A8CAA18B324F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05D2C-63F0-412F-AFAF-D65D477862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63210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713B-E5AA-4864-AED5-A8CAA18B324F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05D2C-63F0-412F-AFAF-D65D477862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9984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0713B-E5AA-4864-AED5-A8CAA18B324F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05D2C-63F0-412F-AFAF-D65D477862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043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0DE0713B-E5AA-4864-AED5-A8CAA18B324F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54A05D2C-63F0-412F-AFAF-D65D4778626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8107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0DE0713B-E5AA-4864-AED5-A8CAA18B324F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54A05D2C-63F0-412F-AFAF-D65D477862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2744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DE0713B-E5AA-4864-AED5-A8CAA18B324F}" type="datetimeFigureOut">
              <a:rPr lang="el-GR" smtClean="0"/>
              <a:t>31/3/2021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4A05D2C-63F0-412F-AFAF-D65D4778626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22019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2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03431" y="5927151"/>
            <a:ext cx="4001258" cy="814117"/>
          </a:xfrm>
        </p:spPr>
        <p:txBody>
          <a:bodyPr/>
          <a:lstStyle/>
          <a:p>
            <a:r>
              <a:rPr lang="en-US" dirty="0" smtClean="0"/>
              <a:t>Tina’s house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481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473" y="4086326"/>
            <a:ext cx="1238395" cy="2051826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16" y="2639439"/>
            <a:ext cx="1849232" cy="2166734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711" y="2639439"/>
            <a:ext cx="1849232" cy="2166734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101" y="0"/>
            <a:ext cx="740073" cy="1916349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"/>
          <a:stretch/>
        </p:blipFill>
        <p:spPr>
          <a:xfrm>
            <a:off x="888966" y="562708"/>
            <a:ext cx="6679153" cy="2472078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2" b="2208"/>
          <a:stretch/>
        </p:blipFill>
        <p:spPr>
          <a:xfrm>
            <a:off x="7891508" y="1752658"/>
            <a:ext cx="3679170" cy="506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3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473" y="4086326"/>
            <a:ext cx="1238395" cy="2051826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16" y="2639439"/>
            <a:ext cx="1849232" cy="2166734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711" y="2639439"/>
            <a:ext cx="1849232" cy="2166734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101" y="0"/>
            <a:ext cx="740073" cy="1916349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"/>
          <a:stretch/>
        </p:blipFill>
        <p:spPr>
          <a:xfrm>
            <a:off x="7346734" y="1644163"/>
            <a:ext cx="4146703" cy="5099538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"/>
          <a:stretch/>
        </p:blipFill>
        <p:spPr>
          <a:xfrm>
            <a:off x="888966" y="562708"/>
            <a:ext cx="6679153" cy="247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2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473" y="4086326"/>
            <a:ext cx="1238395" cy="2051826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16" y="2639439"/>
            <a:ext cx="1849232" cy="2166734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711" y="2639439"/>
            <a:ext cx="1849232" cy="2166734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101" y="0"/>
            <a:ext cx="740073" cy="1916349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6"/>
          <a:stretch/>
        </p:blipFill>
        <p:spPr>
          <a:xfrm>
            <a:off x="7331844" y="1628581"/>
            <a:ext cx="4203661" cy="5211834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"/>
          <a:stretch/>
        </p:blipFill>
        <p:spPr>
          <a:xfrm>
            <a:off x="888966" y="562708"/>
            <a:ext cx="6679153" cy="247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77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3" y="4980562"/>
            <a:ext cx="2603465" cy="1673866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473" y="4086326"/>
            <a:ext cx="1238395" cy="2051826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16" y="2639439"/>
            <a:ext cx="1849232" cy="2166734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711" y="2639439"/>
            <a:ext cx="1849232" cy="2166734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101" y="0"/>
            <a:ext cx="740073" cy="1916349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3166">
            <a:off x="6312584" y="1376209"/>
            <a:ext cx="3386643" cy="3898852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053" y="4318138"/>
            <a:ext cx="3054534" cy="233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2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3" y="4980562"/>
            <a:ext cx="2603465" cy="1673866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16" y="2639439"/>
            <a:ext cx="1849232" cy="2166734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711" y="2639439"/>
            <a:ext cx="1849232" cy="2166734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" b="1"/>
          <a:stretch/>
        </p:blipFill>
        <p:spPr>
          <a:xfrm>
            <a:off x="888966" y="553914"/>
            <a:ext cx="6679153" cy="2480871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101" y="0"/>
            <a:ext cx="740073" cy="1916349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3166">
            <a:off x="6312584" y="1376209"/>
            <a:ext cx="3386643" cy="3898852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053" y="4318138"/>
            <a:ext cx="3054534" cy="233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6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3" y="4980562"/>
            <a:ext cx="2603465" cy="1673866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473" y="4086326"/>
            <a:ext cx="1238395" cy="2051826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16" y="2639439"/>
            <a:ext cx="1849232" cy="2166734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711" y="2639439"/>
            <a:ext cx="1849232" cy="2166734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8"/>
          <a:stretch/>
        </p:blipFill>
        <p:spPr>
          <a:xfrm>
            <a:off x="888966" y="571500"/>
            <a:ext cx="6679153" cy="2463286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101" y="0"/>
            <a:ext cx="740073" cy="1916349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053" y="4318138"/>
            <a:ext cx="3054534" cy="233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9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3" y="4980562"/>
            <a:ext cx="2603465" cy="1673866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473" y="4086326"/>
            <a:ext cx="1238395" cy="2051826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8"/>
          <a:stretch/>
        </p:blipFill>
        <p:spPr>
          <a:xfrm>
            <a:off x="888966" y="571500"/>
            <a:ext cx="6679153" cy="2463286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101" y="0"/>
            <a:ext cx="740073" cy="1916349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3166">
            <a:off x="6312584" y="1376209"/>
            <a:ext cx="3386643" cy="3898852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053" y="4318138"/>
            <a:ext cx="3054534" cy="233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3" y="4980562"/>
            <a:ext cx="2603465" cy="1673866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473" y="4086326"/>
            <a:ext cx="1238395" cy="2051826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16" y="2639439"/>
            <a:ext cx="1849232" cy="2166734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711" y="2639439"/>
            <a:ext cx="1849232" cy="2166734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"/>
          <a:stretch/>
        </p:blipFill>
        <p:spPr>
          <a:xfrm>
            <a:off x="888966" y="562708"/>
            <a:ext cx="6679153" cy="2472078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3166">
            <a:off x="6312584" y="1376209"/>
            <a:ext cx="3386643" cy="3898852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053" y="4318138"/>
            <a:ext cx="3054534" cy="233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82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3" y="4980562"/>
            <a:ext cx="2603465" cy="1673866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473" y="4086326"/>
            <a:ext cx="1238395" cy="2051826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16" y="2639439"/>
            <a:ext cx="1849232" cy="2166734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711" y="2639439"/>
            <a:ext cx="1849232" cy="2166734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"/>
          <a:stretch/>
        </p:blipFill>
        <p:spPr>
          <a:xfrm>
            <a:off x="888966" y="562708"/>
            <a:ext cx="6679153" cy="2472078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101" y="0"/>
            <a:ext cx="740073" cy="1916349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3166">
            <a:off x="6312584" y="1376209"/>
            <a:ext cx="3386643" cy="389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4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473" y="4086326"/>
            <a:ext cx="1238395" cy="2051826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16" y="2639439"/>
            <a:ext cx="1849232" cy="2166734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711" y="2639439"/>
            <a:ext cx="1849232" cy="2166734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"/>
          <a:stretch/>
        </p:blipFill>
        <p:spPr>
          <a:xfrm>
            <a:off x="888966" y="562708"/>
            <a:ext cx="6679153" cy="2472078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101" y="0"/>
            <a:ext cx="740073" cy="1916349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3166">
            <a:off x="6312584" y="1376209"/>
            <a:ext cx="3386643" cy="3898852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053" y="4318138"/>
            <a:ext cx="3054534" cy="233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93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473" y="4086326"/>
            <a:ext cx="1238395" cy="2051826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16" y="2639439"/>
            <a:ext cx="1849232" cy="2166734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711" y="2639439"/>
            <a:ext cx="1849232" cy="2166734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101" y="0"/>
            <a:ext cx="740073" cy="1916349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7"/>
          <a:stretch/>
        </p:blipFill>
        <p:spPr>
          <a:xfrm>
            <a:off x="7379361" y="1643453"/>
            <a:ext cx="4182523" cy="5144209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"/>
          <a:stretch/>
        </p:blipFill>
        <p:spPr>
          <a:xfrm>
            <a:off x="888966" y="562708"/>
            <a:ext cx="6679153" cy="247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2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2</Words>
  <Application>Microsoft Office PowerPoint</Application>
  <PresentationFormat>Ευρεία οθόνη</PresentationFormat>
  <Paragraphs>1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7" baseType="lpstr">
      <vt:lpstr>Arial</vt:lpstr>
      <vt:lpstr>Corbel</vt:lpstr>
      <vt:lpstr>Gill Sans MT</vt:lpstr>
      <vt:lpstr>Impact</vt:lpstr>
      <vt:lpstr>Badge</vt:lpstr>
      <vt:lpstr>Tina’s house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anne rapti</dc:creator>
  <cp:lastModifiedBy>anne rapti</cp:lastModifiedBy>
  <cp:revision>10</cp:revision>
  <dcterms:created xsi:type="dcterms:W3CDTF">2021-03-30T17:22:44Z</dcterms:created>
  <dcterms:modified xsi:type="dcterms:W3CDTF">2021-03-31T06:07:56Z</dcterms:modified>
</cp:coreProperties>
</file>