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4AB2-CA35-4943-B152-E9BFE4983DD0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97F8-5A26-48D7-9E85-4107A6CC71B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1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2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3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4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5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6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918" y="1600200"/>
            <a:ext cx="60741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8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918" y="1600200"/>
            <a:ext cx="607416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7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918" y="1600200"/>
            <a:ext cx="607416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ΡΤΕΣ ΜΕ ΚΙΝΗΣΕΙΣ (10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1600200"/>
            <a:ext cx="337237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2020-11-17T22:49:17Z</dcterms:created>
  <dcterms:modified xsi:type="dcterms:W3CDTF">2020-11-17T22:56:50Z</dcterms:modified>
</cp:coreProperties>
</file>