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58" r:id="rId13"/>
    <p:sldId id="276" r:id="rId14"/>
    <p:sldId id="257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7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6459" y="1450731"/>
            <a:ext cx="8915399" cy="2262781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l-GR" sz="2800" b="1" dirty="0"/>
              <a:t>Η λήξη του Α΄ Παγκοσμίου πολέμου και </a:t>
            </a:r>
            <a:r>
              <a:rPr lang="el-GR" sz="2800" b="1" dirty="0" smtClean="0"/>
              <a:t/>
            </a:r>
            <a:br>
              <a:rPr lang="el-GR" sz="2800" b="1" dirty="0" smtClean="0"/>
            </a:br>
            <a:r>
              <a:rPr lang="el-GR" sz="2800" b="1" dirty="0" smtClean="0"/>
              <a:t>οι </a:t>
            </a:r>
            <a:r>
              <a:rPr lang="el-GR" sz="2800" b="1" dirty="0"/>
              <a:t>μεταπολεμικές </a:t>
            </a:r>
            <a:r>
              <a:rPr lang="el-GR" sz="2800" b="1" dirty="0" smtClean="0"/>
              <a:t>ρυθμίσεις</a:t>
            </a:r>
            <a:br>
              <a:rPr lang="el-GR" sz="2800" b="1" dirty="0" smtClean="0"/>
            </a:b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40058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432" y="817685"/>
            <a:ext cx="6951122" cy="537209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46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631" y="703386"/>
            <a:ext cx="7906554" cy="535451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250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474" y="677008"/>
            <a:ext cx="7203587" cy="551277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573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641838"/>
            <a:ext cx="8150469" cy="542485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4422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89" y="492370"/>
            <a:ext cx="7419625" cy="586446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9677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402" y="430823"/>
            <a:ext cx="6876597" cy="600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128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288" y="641838"/>
            <a:ext cx="7132411" cy="553036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65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060" y="606670"/>
            <a:ext cx="7277694" cy="583809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349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803" y="668215"/>
            <a:ext cx="7160881" cy="580292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90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460" y="527539"/>
            <a:ext cx="8159855" cy="581171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0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827" y="650631"/>
            <a:ext cx="8324396" cy="57150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951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117" y="641838"/>
            <a:ext cx="7456051" cy="569741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4459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517" y="386863"/>
            <a:ext cx="7347613" cy="6066692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2860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488" y="518746"/>
            <a:ext cx="7322911" cy="565345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714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32" y="404447"/>
            <a:ext cx="6274114" cy="616340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5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632" y="650632"/>
            <a:ext cx="8827476" cy="512591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57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088" y="501162"/>
            <a:ext cx="7422557" cy="5794129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24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232" y="597877"/>
            <a:ext cx="7689676" cy="5010761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77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647" y="861646"/>
            <a:ext cx="8076538" cy="5169876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681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78169"/>
            <a:ext cx="8440615" cy="5099538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027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32" y="1099038"/>
            <a:ext cx="5960522" cy="515229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23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ΕΝΟΤΗΤΑ 34 Η λήξη του Α‘ Παγκόσμιου πολέμου και οι μεταπολεμικές ρυθμίσει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916" y="694592"/>
            <a:ext cx="7359337" cy="5460023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9556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8</Words>
  <Application>Microsoft Office PowerPoint</Application>
  <PresentationFormat>Widescreen</PresentationFormat>
  <Paragraphs>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Wisp</vt:lpstr>
      <vt:lpstr>Η λήξη του Α΄ Παγκοσμίου πολέμου και  οι μεταπολεμικές ρυθμίσεις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λήξη του Α΄ Παγκοσμίου πολέμου και οι μεταπολεμικές ρυθμίσεις</dc:title>
  <dc:creator>ΤΑΣΙΟΠΟΥΛΟΥ</dc:creator>
  <cp:lastModifiedBy>huawei</cp:lastModifiedBy>
  <cp:revision>4</cp:revision>
  <dcterms:created xsi:type="dcterms:W3CDTF">2023-09-03T02:27:12Z</dcterms:created>
  <dcterms:modified xsi:type="dcterms:W3CDTF">2023-09-03T22:09:15Z</dcterms:modified>
</cp:coreProperties>
</file>