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58" r:id="rId13"/>
    <p:sldId id="276" r:id="rId14"/>
    <p:sldId id="257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7" autoAdjust="0"/>
    <p:restoredTop sz="94660"/>
  </p:normalViewPr>
  <p:slideViewPr>
    <p:cSldViewPr snapToGrid="0">
      <p:cViewPr varScale="1">
        <p:scale>
          <a:sx n="87" d="100"/>
          <a:sy n="87" d="100"/>
        </p:scale>
        <p:origin x="29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36459" y="1450731"/>
            <a:ext cx="8915399" cy="2262781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l-GR" sz="2800" b="1" dirty="0"/>
              <a:t>Η λήξη του Α΄ Παγκοσμίου πολέμου και </a:t>
            </a: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>οι </a:t>
            </a:r>
            <a:r>
              <a:rPr lang="el-GR" sz="2800" b="1" dirty="0"/>
              <a:t>μεταπολεμικές </a:t>
            </a:r>
            <a:r>
              <a:rPr lang="el-GR" sz="2800" b="1" dirty="0" smtClean="0"/>
              <a:t>ρυθμίσεις</a:t>
            </a:r>
            <a:br>
              <a:rPr lang="el-GR" sz="2800" b="1" dirty="0" smtClean="0"/>
            </a:br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3400589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ΕΝΟΤΗΤΑ 34 Η λήξη του Α‘ Παγκόσμιου πολέμου και οι μεταπολεμικές ρυθμίσει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4432" y="817685"/>
            <a:ext cx="6951122" cy="5372099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5462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ΕΝΟΤΗΤΑ 34 Η λήξη του Α‘ Παγκόσμιου πολέμου και οι μεταπολεμικές ρυθμίσει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631" y="703386"/>
            <a:ext cx="7906554" cy="5354514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8250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ΕΝΟΤΗΤΑ 34 Η λήξη του Α‘ Παγκόσμιου πολέμου και οι μεταπολεμικές ρυθμίσει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7474" y="677008"/>
            <a:ext cx="7203587" cy="5512777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1573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ΕΝΟΤΗΤΑ 34 Η λήξη του Α‘ Παγκόσμιου πολέμου και οι μεταπολεμικές ρυθμίσει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3300" y="641838"/>
            <a:ext cx="8150469" cy="5424853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44222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ΕΝΟΤΗΤΑ 34 Η λήξη του Α‘ Παγκόσμιου πολέμου και οι μεταπολεμικές ρυθμίσει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8489" y="492370"/>
            <a:ext cx="7419625" cy="5864468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19677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ΕΝΟΤΗΤΑ 34 Η λήξη του Α‘ Παγκόσμιου πολέμου και οι μεταπολεμικές ρυθμίσει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3402" y="430823"/>
            <a:ext cx="6876597" cy="6005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61283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ΕΝΟΤΗΤΑ 34 Η λήξη του Α‘ Παγκόσμιου πολέμου και οι μεταπολεμικές ρυθμίσει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3288" y="641838"/>
            <a:ext cx="7132411" cy="5530362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86589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ΕΝΟΤΗΤΑ 34 Η λήξη του Α‘ Παγκόσμιου πολέμου και οι μεταπολεμικές ρυθμίσει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5060" y="606670"/>
            <a:ext cx="7277694" cy="5838092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93492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ΕΝΟΤΗΤΑ 34 Η λήξη του Α‘ Παγκόσμιου πολέμου και οι μεταπολεμικές ρυθμίσει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803" y="668215"/>
            <a:ext cx="7160881" cy="5802923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29901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ΕΝΟΤΗΤΑ 34 Η λήξη του Α‘ Παγκόσμιου πολέμου και οι μεταπολεμικές ρυθμίσει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460" y="527539"/>
            <a:ext cx="8159855" cy="5811716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505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ΕΝΟΤΗΤΑ 34 Η λήξη του Α‘ Παγκόσμιου πολέμου και οι μεταπολεμικές ρυθμίσει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7827" y="650631"/>
            <a:ext cx="8324396" cy="5715000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89515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ΕΝΟΤΗΤΑ 34 Η λήξη του Α‘ Παγκόσμιου πολέμου και οι μεταπολεμικές ρυθμίσει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9117" y="641838"/>
            <a:ext cx="7456051" cy="5697416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44598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ΕΝΟΤΗΤΑ 34 Η λήξη του Α‘ Παγκόσμιου πολέμου και οι μεταπολεμικές ρυθμίσει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1517" y="386863"/>
            <a:ext cx="7347613" cy="6066692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28600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ΕΝΟΤΗΤΑ 34 Η λήξη του Α‘ Παγκόσμιου πολέμου και οι μεταπολεμικές ρυθμίσει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8488" y="518746"/>
            <a:ext cx="7322911" cy="5653453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07142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ΕΝΟΤΗΤΑ 34 Η λήξη του Α‘ Παγκόσμιου πολέμου και οι μεταπολεμικές ρυθμίσει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8832" y="404447"/>
            <a:ext cx="6274114" cy="6163408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7857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ΕΝΟΤΗΤΑ 34 Η λήξη του Α‘ Παγκόσμιου πολέμου και οι μεταπολεμικές ρυθμίσει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632" y="650632"/>
            <a:ext cx="8827476" cy="5125914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6575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ΕΝΟΤΗΤΑ 34 Η λήξη του Α‘ Παγκόσμιου πολέμου και οι μεταπολεμικές ρυθμίσει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6088" y="501162"/>
            <a:ext cx="7422557" cy="5794129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7240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ΕΝΟΤΗΤΑ 34 Η λήξη του Α‘ Παγκόσμιου πολέμου και οι μεταπολεμικές ρυθμίσει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7232" y="597877"/>
            <a:ext cx="7689676" cy="5010761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8777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ΕΝΟΤΗΤΑ 34 Η λήξη του Α‘ Παγκόσμιου πολέμου και οι μεταπολεμικές ρυθμίσει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9647" y="861646"/>
            <a:ext cx="8076538" cy="5169876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4681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ΕΝΟΤΗΤΑ 34 Η λήξη του Α‘ Παγκόσμιου πολέμου και οι μεταπολεμικές ρυθμίσει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178169"/>
            <a:ext cx="8440615" cy="5099538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2027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ΕΝΟΤΗΤΑ 34 Η λήξη του Α‘ Παγκόσμιου πολέμου και οι μεταπολεμικές ρυθμίσει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3632" y="1099038"/>
            <a:ext cx="5960522" cy="5152293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9232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ΕΝΟΤΗΤΑ 34 Η λήξη του Α‘ Παγκόσμιου πολέμου και οι μεταπολεμικές ρυθμίσει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1916" y="694592"/>
            <a:ext cx="7359337" cy="5460023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195561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</TotalTime>
  <Words>8</Words>
  <Application>Microsoft Office PowerPoint</Application>
  <PresentationFormat>Widescreen</PresentationFormat>
  <Paragraphs>1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Century Gothic</vt:lpstr>
      <vt:lpstr>Wingdings 3</vt:lpstr>
      <vt:lpstr>Wisp</vt:lpstr>
      <vt:lpstr>Η λήξη του Α΄ Παγκοσμίου πολέμου και  οι μεταπολεμικές ρυθμίσεις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λήξη του Α΄ Παγκοσμίου πολέμου και οι μεταπολεμικές ρυθμίσεις</dc:title>
  <dc:creator>ΤΑΣΙΟΠΟΥΛΟΥ</dc:creator>
  <cp:lastModifiedBy>huawei</cp:lastModifiedBy>
  <cp:revision>4</cp:revision>
  <dcterms:created xsi:type="dcterms:W3CDTF">2023-09-03T02:27:12Z</dcterms:created>
  <dcterms:modified xsi:type="dcterms:W3CDTF">2023-09-03T22:09:15Z</dcterms:modified>
</cp:coreProperties>
</file>