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7" r:id="rId4"/>
    <p:sldId id="268" r:id="rId5"/>
    <p:sldId id="270" r:id="rId6"/>
    <p:sldId id="271" r:id="rId7"/>
    <p:sldId id="273" r:id="rId8"/>
    <p:sldId id="272" r:id="rId9"/>
    <p:sldId id="269" r:id="rId10"/>
    <p:sldId id="258" r:id="rId11"/>
    <p:sldId id="260" r:id="rId12"/>
    <p:sldId id="262" r:id="rId13"/>
    <p:sldId id="279" r:id="rId14"/>
    <p:sldId id="278" r:id="rId15"/>
    <p:sldId id="263" r:id="rId16"/>
    <p:sldId id="266" r:id="rId17"/>
    <p:sldId id="274" r:id="rId18"/>
    <p:sldId id="275" r:id="rId19"/>
    <p:sldId id="276" r:id="rId20"/>
    <p:sldId id="277" r:id="rId21"/>
    <p:sldId id="280" r:id="rId22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99" autoAdjust="0"/>
  </p:normalViewPr>
  <p:slideViewPr>
    <p:cSldViewPr>
      <p:cViewPr varScale="1">
        <p:scale>
          <a:sx n="120" d="100"/>
          <a:sy n="120" d="100"/>
        </p:scale>
        <p:origin x="84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liopi kinigopoupou" userId="46a61881a0d2ee6c" providerId="LiveId" clId="{87A43C1E-E14F-41ED-A823-558DF3810A0E}"/>
    <pc:docChg chg="undo redo custSel addSld delSld modSld sldOrd">
      <pc:chgData name="kalliopi kinigopoupou" userId="46a61881a0d2ee6c" providerId="LiveId" clId="{87A43C1E-E14F-41ED-A823-558DF3810A0E}" dt="2021-03-30T18:58:14.354" v="1328" actId="207"/>
      <pc:docMkLst>
        <pc:docMk/>
      </pc:docMkLst>
      <pc:sldChg chg="modSp mod modAnim">
        <pc:chgData name="kalliopi kinigopoupou" userId="46a61881a0d2ee6c" providerId="LiveId" clId="{87A43C1E-E14F-41ED-A823-558DF3810A0E}" dt="2021-03-30T18:35:08.028" v="918"/>
        <pc:sldMkLst>
          <pc:docMk/>
          <pc:sldMk cId="1920111014" sldId="256"/>
        </pc:sldMkLst>
        <pc:spChg chg="mod">
          <ac:chgData name="kalliopi kinigopoupou" userId="46a61881a0d2ee6c" providerId="LiveId" clId="{87A43C1E-E14F-41ED-A823-558DF3810A0E}" dt="2021-03-30T18:34:41.524" v="909" actId="20577"/>
          <ac:spMkLst>
            <pc:docMk/>
            <pc:sldMk cId="1920111014" sldId="256"/>
            <ac:spMk id="2" creationId="{00000000-0000-0000-0000-000000000000}"/>
          </ac:spMkLst>
        </pc:spChg>
        <pc:spChg chg="mod">
          <ac:chgData name="kalliopi kinigopoupou" userId="46a61881a0d2ee6c" providerId="LiveId" clId="{87A43C1E-E14F-41ED-A823-558DF3810A0E}" dt="2021-03-30T18:34:53.874" v="915" actId="5793"/>
          <ac:spMkLst>
            <pc:docMk/>
            <pc:sldMk cId="1920111014" sldId="256"/>
            <ac:spMk id="3" creationId="{00000000-0000-0000-0000-000000000000}"/>
          </ac:spMkLst>
        </pc:spChg>
        <pc:picChg chg="mod">
          <ac:chgData name="kalliopi kinigopoupou" userId="46a61881a0d2ee6c" providerId="LiveId" clId="{87A43C1E-E14F-41ED-A823-558DF3810A0E}" dt="2021-03-30T18:34:59.812" v="917" actId="14100"/>
          <ac:picMkLst>
            <pc:docMk/>
            <pc:sldMk cId="1920111014" sldId="256"/>
            <ac:picMk id="7" creationId="{85B498A1-81ED-4224-A876-8F7977E3DACE}"/>
          </ac:picMkLst>
        </pc:picChg>
      </pc:sldChg>
      <pc:sldChg chg="addSp delSp modSp mod">
        <pc:chgData name="kalliopi kinigopoupou" userId="46a61881a0d2ee6c" providerId="LiveId" clId="{87A43C1E-E14F-41ED-A823-558DF3810A0E}" dt="2021-03-30T18:52:14.712" v="1123" actId="1076"/>
        <pc:sldMkLst>
          <pc:docMk/>
          <pc:sldMk cId="4135151317" sldId="260"/>
        </pc:sldMkLst>
        <pc:spChg chg="mod">
          <ac:chgData name="kalliopi kinigopoupou" userId="46a61881a0d2ee6c" providerId="LiveId" clId="{87A43C1E-E14F-41ED-A823-558DF3810A0E}" dt="2021-03-30T18:52:14.712" v="1123" actId="1076"/>
          <ac:spMkLst>
            <pc:docMk/>
            <pc:sldMk cId="4135151317" sldId="260"/>
            <ac:spMk id="2" creationId="{00000000-0000-0000-0000-000000000000}"/>
          </ac:spMkLst>
        </pc:spChg>
        <pc:spChg chg="mod">
          <ac:chgData name="kalliopi kinigopoupou" userId="46a61881a0d2ee6c" providerId="LiveId" clId="{87A43C1E-E14F-41ED-A823-558DF3810A0E}" dt="2021-03-30T18:32:17.849" v="807" actId="14100"/>
          <ac:spMkLst>
            <pc:docMk/>
            <pc:sldMk cId="4135151317" sldId="260"/>
            <ac:spMk id="3" creationId="{00000000-0000-0000-0000-000000000000}"/>
          </ac:spMkLst>
        </pc:spChg>
        <pc:spChg chg="mod">
          <ac:chgData name="kalliopi kinigopoupou" userId="46a61881a0d2ee6c" providerId="LiveId" clId="{87A43C1E-E14F-41ED-A823-558DF3810A0E}" dt="2021-03-30T18:32:52.381" v="814" actId="14100"/>
          <ac:spMkLst>
            <pc:docMk/>
            <pc:sldMk cId="4135151317" sldId="260"/>
            <ac:spMk id="4" creationId="{00000000-0000-0000-0000-000000000000}"/>
          </ac:spMkLst>
        </pc:spChg>
        <pc:spChg chg="del">
          <ac:chgData name="kalliopi kinigopoupou" userId="46a61881a0d2ee6c" providerId="LiveId" clId="{87A43C1E-E14F-41ED-A823-558DF3810A0E}" dt="2021-03-30T18:24:49.895" v="700" actId="931"/>
          <ac:spMkLst>
            <pc:docMk/>
            <pc:sldMk cId="4135151317" sldId="260"/>
            <ac:spMk id="6" creationId="{00000000-0000-0000-0000-000000000000}"/>
          </ac:spMkLst>
        </pc:spChg>
        <pc:spChg chg="add mod">
          <ac:chgData name="kalliopi kinigopoupou" userId="46a61881a0d2ee6c" providerId="LiveId" clId="{87A43C1E-E14F-41ED-A823-558DF3810A0E}" dt="2021-03-30T18:25:39.867" v="710" actId="14100"/>
          <ac:spMkLst>
            <pc:docMk/>
            <pc:sldMk cId="4135151317" sldId="260"/>
            <ac:spMk id="10" creationId="{51ADB2B5-2B8B-4FD7-B800-5FE3D8F0E74B}"/>
          </ac:spMkLst>
        </pc:spChg>
        <pc:picChg chg="add mod">
          <ac:chgData name="kalliopi kinigopoupou" userId="46a61881a0d2ee6c" providerId="LiveId" clId="{87A43C1E-E14F-41ED-A823-558DF3810A0E}" dt="2021-03-30T18:25:45.975" v="711"/>
          <ac:picMkLst>
            <pc:docMk/>
            <pc:sldMk cId="4135151317" sldId="260"/>
            <ac:picMk id="8" creationId="{127D83C0-76F1-44FF-A2D0-26645E092F84}"/>
          </ac:picMkLst>
        </pc:picChg>
        <pc:picChg chg="add mod">
          <ac:chgData name="kalliopi kinigopoupou" userId="46a61881a0d2ee6c" providerId="LiveId" clId="{87A43C1E-E14F-41ED-A823-558DF3810A0E}" dt="2021-03-30T18:32:44.212" v="813" actId="207"/>
          <ac:picMkLst>
            <pc:docMk/>
            <pc:sldMk cId="4135151317" sldId="260"/>
            <ac:picMk id="12" creationId="{66A2676B-3E04-4426-A32D-6610C697FA99}"/>
          </ac:picMkLst>
        </pc:picChg>
      </pc:sldChg>
      <pc:sldChg chg="del ord">
        <pc:chgData name="kalliopi kinigopoupou" userId="46a61881a0d2ee6c" providerId="LiveId" clId="{87A43C1E-E14F-41ED-A823-558DF3810A0E}" dt="2021-03-30T18:22:29.851" v="699" actId="2696"/>
        <pc:sldMkLst>
          <pc:docMk/>
          <pc:sldMk cId="2215894925" sldId="261"/>
        </pc:sldMkLst>
      </pc:sldChg>
      <pc:sldChg chg="addSp modSp mod">
        <pc:chgData name="kalliopi kinigopoupou" userId="46a61881a0d2ee6c" providerId="LiveId" clId="{87A43C1E-E14F-41ED-A823-558DF3810A0E}" dt="2021-03-30T18:28:07.942" v="771" actId="1076"/>
        <pc:sldMkLst>
          <pc:docMk/>
          <pc:sldMk cId="465021443" sldId="262"/>
        </pc:sldMkLst>
        <pc:spChg chg="add mod">
          <ac:chgData name="kalliopi kinigopoupou" userId="46a61881a0d2ee6c" providerId="LiveId" clId="{87A43C1E-E14F-41ED-A823-558DF3810A0E}" dt="2021-03-30T18:28:07.942" v="771" actId="1076"/>
          <ac:spMkLst>
            <pc:docMk/>
            <pc:sldMk cId="465021443" sldId="262"/>
            <ac:spMk id="2" creationId="{1B07A0A4-01A8-4EC5-9DEE-68C03EE1E80F}"/>
          </ac:spMkLst>
        </pc:spChg>
        <pc:spChg chg="mod">
          <ac:chgData name="kalliopi kinigopoupou" userId="46a61881a0d2ee6c" providerId="LiveId" clId="{87A43C1E-E14F-41ED-A823-558DF3810A0E}" dt="2021-03-30T18:26:25.988" v="722" actId="1076"/>
          <ac:spMkLst>
            <pc:docMk/>
            <pc:sldMk cId="465021443" sldId="262"/>
            <ac:spMk id="3" creationId="{131B778F-B606-4891-A569-81FBCB7DFF12}"/>
          </ac:spMkLst>
        </pc:spChg>
      </pc:sldChg>
      <pc:sldChg chg="addSp delSp modSp mod modAnim">
        <pc:chgData name="kalliopi kinigopoupou" userId="46a61881a0d2ee6c" providerId="LiveId" clId="{87A43C1E-E14F-41ED-A823-558DF3810A0E}" dt="2021-03-30T18:01:28.982" v="183" actId="255"/>
        <pc:sldMkLst>
          <pc:docMk/>
          <pc:sldMk cId="1797304117" sldId="263"/>
        </pc:sldMkLst>
        <pc:spChg chg="mod">
          <ac:chgData name="kalliopi kinigopoupou" userId="46a61881a0d2ee6c" providerId="LiveId" clId="{87A43C1E-E14F-41ED-A823-558DF3810A0E}" dt="2021-03-30T18:01:28.982" v="183" actId="255"/>
          <ac:spMkLst>
            <pc:docMk/>
            <pc:sldMk cId="1797304117" sldId="263"/>
            <ac:spMk id="2" creationId="{00000000-0000-0000-0000-000000000000}"/>
          </ac:spMkLst>
        </pc:spChg>
        <pc:spChg chg="add del mod">
          <ac:chgData name="kalliopi kinigopoupou" userId="46a61881a0d2ee6c" providerId="LiveId" clId="{87A43C1E-E14F-41ED-A823-558DF3810A0E}" dt="2021-03-30T17:59:03.884" v="105" actId="207"/>
          <ac:spMkLst>
            <pc:docMk/>
            <pc:sldMk cId="1797304117" sldId="263"/>
            <ac:spMk id="3" creationId="{E1BD7404-48DC-4EE2-81D3-922EA1A7855A}"/>
          </ac:spMkLst>
        </pc:spChg>
        <pc:spChg chg="del">
          <ac:chgData name="kalliopi kinigopoupou" userId="46a61881a0d2ee6c" providerId="LiveId" clId="{87A43C1E-E14F-41ED-A823-558DF3810A0E}" dt="2021-03-30T17:54:27.165" v="47" actId="478"/>
          <ac:spMkLst>
            <pc:docMk/>
            <pc:sldMk cId="1797304117" sldId="263"/>
            <ac:spMk id="4" creationId="{00000000-0000-0000-0000-000000000000}"/>
          </ac:spMkLst>
        </pc:spChg>
        <pc:spChg chg="del">
          <ac:chgData name="kalliopi kinigopoupou" userId="46a61881a0d2ee6c" providerId="LiveId" clId="{87A43C1E-E14F-41ED-A823-558DF3810A0E}" dt="2021-03-30T17:54:23.993" v="46" actId="478"/>
          <ac:spMkLst>
            <pc:docMk/>
            <pc:sldMk cId="1797304117" sldId="263"/>
            <ac:spMk id="6" creationId="{00000000-0000-0000-0000-000000000000}"/>
          </ac:spMkLst>
        </pc:spChg>
        <pc:spChg chg="add mod">
          <ac:chgData name="kalliopi kinigopoupou" userId="46a61881a0d2ee6c" providerId="LiveId" clId="{87A43C1E-E14F-41ED-A823-558DF3810A0E}" dt="2021-03-30T17:59:09.106" v="106" actId="207"/>
          <ac:spMkLst>
            <pc:docMk/>
            <pc:sldMk cId="1797304117" sldId="263"/>
            <ac:spMk id="7" creationId="{37ACE56A-5780-4A22-9437-D1506A621141}"/>
          </ac:spMkLst>
        </pc:spChg>
        <pc:spChg chg="add mod">
          <ac:chgData name="kalliopi kinigopoupou" userId="46a61881a0d2ee6c" providerId="LiveId" clId="{87A43C1E-E14F-41ED-A823-558DF3810A0E}" dt="2021-03-30T17:59:13.945" v="107" actId="207"/>
          <ac:spMkLst>
            <pc:docMk/>
            <pc:sldMk cId="1797304117" sldId="263"/>
            <ac:spMk id="8" creationId="{2C6EDEF8-6D41-478F-BD4F-8C179CF85A82}"/>
          </ac:spMkLst>
        </pc:spChg>
        <pc:picChg chg="add mod">
          <ac:chgData name="kalliopi kinigopoupou" userId="46a61881a0d2ee6c" providerId="LiveId" clId="{87A43C1E-E14F-41ED-A823-558DF3810A0E}" dt="2021-03-30T17:56:11.802" v="75" actId="1076"/>
          <ac:picMkLst>
            <pc:docMk/>
            <pc:sldMk cId="1797304117" sldId="263"/>
            <ac:picMk id="9" creationId="{78EDF8EE-84C3-46A7-A5E9-F6BA46B59136}"/>
          </ac:picMkLst>
        </pc:picChg>
        <pc:picChg chg="add del mod">
          <ac:chgData name="kalliopi kinigopoupou" userId="46a61881a0d2ee6c" providerId="LiveId" clId="{87A43C1E-E14F-41ED-A823-558DF3810A0E}" dt="2021-03-30T17:56:01.922" v="70" actId="478"/>
          <ac:picMkLst>
            <pc:docMk/>
            <pc:sldMk cId="1797304117" sldId="263"/>
            <ac:picMk id="11" creationId="{F0FECE87-3D0D-47A6-9624-1CDC3C9232AB}"/>
          </ac:picMkLst>
        </pc:picChg>
        <pc:picChg chg="add del mod">
          <ac:chgData name="kalliopi kinigopoupou" userId="46a61881a0d2ee6c" providerId="LiveId" clId="{87A43C1E-E14F-41ED-A823-558DF3810A0E}" dt="2021-03-30T17:55:59.590" v="69" actId="478"/>
          <ac:picMkLst>
            <pc:docMk/>
            <pc:sldMk cId="1797304117" sldId="263"/>
            <ac:picMk id="13" creationId="{F828EE13-7135-4432-AAB9-B8510704506E}"/>
          </ac:picMkLst>
        </pc:picChg>
        <pc:picChg chg="add mod">
          <ac:chgData name="kalliopi kinigopoupou" userId="46a61881a0d2ee6c" providerId="LiveId" clId="{87A43C1E-E14F-41ED-A823-558DF3810A0E}" dt="2021-03-30T17:56:14.104" v="77" actId="1076"/>
          <ac:picMkLst>
            <pc:docMk/>
            <pc:sldMk cId="1797304117" sldId="263"/>
            <ac:picMk id="15" creationId="{F1BFD3DF-B38C-40E7-948F-12F85CF473BE}"/>
          </ac:picMkLst>
        </pc:picChg>
        <pc:picChg chg="add mod">
          <ac:chgData name="kalliopi kinigopoupou" userId="46a61881a0d2ee6c" providerId="LiveId" clId="{87A43C1E-E14F-41ED-A823-558DF3810A0E}" dt="2021-03-30T17:56:05.358" v="71" actId="1076"/>
          <ac:picMkLst>
            <pc:docMk/>
            <pc:sldMk cId="1797304117" sldId="263"/>
            <ac:picMk id="17" creationId="{FEB208C0-5A0C-4FB3-A358-87D1415BD1B5}"/>
          </ac:picMkLst>
        </pc:picChg>
      </pc:sldChg>
      <pc:sldChg chg="addSp delSp modSp mod modAnim">
        <pc:chgData name="kalliopi kinigopoupou" userId="46a61881a0d2ee6c" providerId="LiveId" clId="{87A43C1E-E14F-41ED-A823-558DF3810A0E}" dt="2021-03-30T18:17:30.066" v="642" actId="14100"/>
        <pc:sldMkLst>
          <pc:docMk/>
          <pc:sldMk cId="1160959328" sldId="266"/>
        </pc:sldMkLst>
        <pc:spChg chg="mod">
          <ac:chgData name="kalliopi kinigopoupou" userId="46a61881a0d2ee6c" providerId="LiveId" clId="{87A43C1E-E14F-41ED-A823-558DF3810A0E}" dt="2021-03-30T18:01:41.479" v="184" actId="113"/>
          <ac:spMkLst>
            <pc:docMk/>
            <pc:sldMk cId="1160959328" sldId="266"/>
            <ac:spMk id="2" creationId="{00000000-0000-0000-0000-000000000000}"/>
          </ac:spMkLst>
        </pc:spChg>
        <pc:spChg chg="del">
          <ac:chgData name="kalliopi kinigopoupou" userId="46a61881a0d2ee6c" providerId="LiveId" clId="{87A43C1E-E14F-41ED-A823-558DF3810A0E}" dt="2021-03-30T17:56:52.427" v="88" actId="478"/>
          <ac:spMkLst>
            <pc:docMk/>
            <pc:sldMk cId="1160959328" sldId="266"/>
            <ac:spMk id="4" creationId="{00000000-0000-0000-0000-000000000000}"/>
          </ac:spMkLst>
        </pc:spChg>
        <pc:spChg chg="del">
          <ac:chgData name="kalliopi kinigopoupou" userId="46a61881a0d2ee6c" providerId="LiveId" clId="{87A43C1E-E14F-41ED-A823-558DF3810A0E}" dt="2021-03-30T17:56:54.477" v="89" actId="478"/>
          <ac:spMkLst>
            <pc:docMk/>
            <pc:sldMk cId="1160959328" sldId="266"/>
            <ac:spMk id="6" creationId="{00000000-0000-0000-0000-000000000000}"/>
          </ac:spMkLst>
        </pc:spChg>
        <pc:spChg chg="add mod">
          <ac:chgData name="kalliopi kinigopoupou" userId="46a61881a0d2ee6c" providerId="LiveId" clId="{87A43C1E-E14F-41ED-A823-558DF3810A0E}" dt="2021-03-30T18:17:03.954" v="629" actId="1076"/>
          <ac:spMkLst>
            <pc:docMk/>
            <pc:sldMk cId="1160959328" sldId="266"/>
            <ac:spMk id="12" creationId="{6761A510-8681-4E91-ACE0-9ECA05B83B0D}"/>
          </ac:spMkLst>
        </pc:spChg>
        <pc:picChg chg="add mod">
          <ac:chgData name="kalliopi kinigopoupou" userId="46a61881a0d2ee6c" providerId="LiveId" clId="{87A43C1E-E14F-41ED-A823-558DF3810A0E}" dt="2021-03-30T18:16:57.462" v="626" actId="1076"/>
          <ac:picMkLst>
            <pc:docMk/>
            <pc:sldMk cId="1160959328" sldId="266"/>
            <ac:picMk id="5" creationId="{14833BE3-BFC5-4D24-BF4E-09EDCF38FEA7}"/>
          </ac:picMkLst>
        </pc:picChg>
        <pc:picChg chg="add mod">
          <ac:chgData name="kalliopi kinigopoupou" userId="46a61881a0d2ee6c" providerId="LiveId" clId="{87A43C1E-E14F-41ED-A823-558DF3810A0E}" dt="2021-03-30T18:17:20.755" v="638" actId="1076"/>
          <ac:picMkLst>
            <pc:docMk/>
            <pc:sldMk cId="1160959328" sldId="266"/>
            <ac:picMk id="7" creationId="{5FC2B6A9-A9CC-4012-90FA-C3C93D237480}"/>
          </ac:picMkLst>
        </pc:picChg>
        <pc:picChg chg="add mod">
          <ac:chgData name="kalliopi kinigopoupou" userId="46a61881a0d2ee6c" providerId="LiveId" clId="{87A43C1E-E14F-41ED-A823-558DF3810A0E}" dt="2021-03-30T18:17:17.284" v="636" actId="1076"/>
          <ac:picMkLst>
            <pc:docMk/>
            <pc:sldMk cId="1160959328" sldId="266"/>
            <ac:picMk id="8" creationId="{3BB4D2D2-0298-4259-ACCC-4020FF0BABEA}"/>
          </ac:picMkLst>
        </pc:picChg>
        <pc:picChg chg="add mod">
          <ac:chgData name="kalliopi kinigopoupou" userId="46a61881a0d2ee6c" providerId="LiveId" clId="{87A43C1E-E14F-41ED-A823-558DF3810A0E}" dt="2021-03-30T18:17:23.058" v="639" actId="14100"/>
          <ac:picMkLst>
            <pc:docMk/>
            <pc:sldMk cId="1160959328" sldId="266"/>
            <ac:picMk id="9" creationId="{992BF17A-5E19-4A29-B378-A12CA667DBD4}"/>
          </ac:picMkLst>
        </pc:picChg>
        <pc:picChg chg="add mod">
          <ac:chgData name="kalliopi kinigopoupou" userId="46a61881a0d2ee6c" providerId="LiveId" clId="{87A43C1E-E14F-41ED-A823-558DF3810A0E}" dt="2021-03-30T18:17:27.679" v="641" actId="14100"/>
          <ac:picMkLst>
            <pc:docMk/>
            <pc:sldMk cId="1160959328" sldId="266"/>
            <ac:picMk id="10" creationId="{24FD1C5A-5A09-428F-9240-1B1667D03A64}"/>
          </ac:picMkLst>
        </pc:picChg>
        <pc:picChg chg="add mod">
          <ac:chgData name="kalliopi kinigopoupou" userId="46a61881a0d2ee6c" providerId="LiveId" clId="{87A43C1E-E14F-41ED-A823-558DF3810A0E}" dt="2021-03-30T18:17:30.066" v="642" actId="14100"/>
          <ac:picMkLst>
            <pc:docMk/>
            <pc:sldMk cId="1160959328" sldId="266"/>
            <ac:picMk id="11" creationId="{8213BAC4-4FF3-4724-910E-26AC39A51F3A}"/>
          </ac:picMkLst>
        </pc:picChg>
      </pc:sldChg>
      <pc:sldChg chg="modAnim">
        <pc:chgData name="kalliopi kinigopoupou" userId="46a61881a0d2ee6c" providerId="LiveId" clId="{87A43C1E-E14F-41ED-A823-558DF3810A0E}" dt="2021-03-30T18:35:56.596" v="921"/>
        <pc:sldMkLst>
          <pc:docMk/>
          <pc:sldMk cId="3965807363" sldId="267"/>
        </pc:sldMkLst>
      </pc:sldChg>
      <pc:sldChg chg="addSp modSp mod modAnim">
        <pc:chgData name="kalliopi kinigopoupou" userId="46a61881a0d2ee6c" providerId="LiveId" clId="{87A43C1E-E14F-41ED-A823-558DF3810A0E}" dt="2021-03-30T18:29:07.260" v="781"/>
        <pc:sldMkLst>
          <pc:docMk/>
          <pc:sldMk cId="223730991" sldId="268"/>
        </pc:sldMkLst>
        <pc:spChg chg="add mod">
          <ac:chgData name="kalliopi kinigopoupou" userId="46a61881a0d2ee6c" providerId="LiveId" clId="{87A43C1E-E14F-41ED-A823-558DF3810A0E}" dt="2021-03-30T18:28:43.403" v="778" actId="1076"/>
          <ac:spMkLst>
            <pc:docMk/>
            <pc:sldMk cId="223730991" sldId="268"/>
            <ac:spMk id="3" creationId="{E9E51B79-B260-4458-B80A-3ECF0867EEAA}"/>
          </ac:spMkLst>
        </pc:spChg>
        <pc:spChg chg="add mod">
          <ac:chgData name="kalliopi kinigopoupou" userId="46a61881a0d2ee6c" providerId="LiveId" clId="{87A43C1E-E14F-41ED-A823-558DF3810A0E}" dt="2021-03-30T18:28:46.191" v="779" actId="1076"/>
          <ac:spMkLst>
            <pc:docMk/>
            <pc:sldMk cId="223730991" sldId="268"/>
            <ac:spMk id="6" creationId="{BFC65932-E10F-4E88-A779-6D75039C821E}"/>
          </ac:spMkLst>
        </pc:spChg>
      </pc:sldChg>
      <pc:sldChg chg="addSp modSp mod modAnim">
        <pc:chgData name="kalliopi kinigopoupou" userId="46a61881a0d2ee6c" providerId="LiveId" clId="{87A43C1E-E14F-41ED-A823-558DF3810A0E}" dt="2021-03-30T18:51:32.658" v="1088" actId="20577"/>
        <pc:sldMkLst>
          <pc:docMk/>
          <pc:sldMk cId="1989555738" sldId="269"/>
        </pc:sldMkLst>
        <pc:spChg chg="mod">
          <ac:chgData name="kalliopi kinigopoupou" userId="46a61881a0d2ee6c" providerId="LiveId" clId="{87A43C1E-E14F-41ED-A823-558DF3810A0E}" dt="2021-03-30T18:51:32.658" v="1088" actId="20577"/>
          <ac:spMkLst>
            <pc:docMk/>
            <pc:sldMk cId="1989555738" sldId="269"/>
            <ac:spMk id="2" creationId="{00000000-0000-0000-0000-000000000000}"/>
          </ac:spMkLst>
        </pc:spChg>
        <pc:spChg chg="mod">
          <ac:chgData name="kalliopi kinigopoupou" userId="46a61881a0d2ee6c" providerId="LiveId" clId="{87A43C1E-E14F-41ED-A823-558DF3810A0E}" dt="2021-03-30T18:29:58.610" v="786" actId="1076"/>
          <ac:spMkLst>
            <pc:docMk/>
            <pc:sldMk cId="1989555738" sldId="269"/>
            <ac:spMk id="5" creationId="{1A2C38B8-CB30-4B4D-A5A2-5D945790651E}"/>
          </ac:spMkLst>
        </pc:spChg>
        <pc:spChg chg="mod">
          <ac:chgData name="kalliopi kinigopoupou" userId="46a61881a0d2ee6c" providerId="LiveId" clId="{87A43C1E-E14F-41ED-A823-558DF3810A0E}" dt="2021-03-30T18:30:03.200" v="787" actId="14100"/>
          <ac:spMkLst>
            <pc:docMk/>
            <pc:sldMk cId="1989555738" sldId="269"/>
            <ac:spMk id="6" creationId="{00000000-0000-0000-0000-000000000000}"/>
          </ac:spMkLst>
        </pc:spChg>
        <pc:picChg chg="add mod">
          <ac:chgData name="kalliopi kinigopoupou" userId="46a61881a0d2ee6c" providerId="LiveId" clId="{87A43C1E-E14F-41ED-A823-558DF3810A0E}" dt="2021-03-30T18:30:50.231" v="796" actId="207"/>
          <ac:picMkLst>
            <pc:docMk/>
            <pc:sldMk cId="1989555738" sldId="269"/>
            <ac:picMk id="4" creationId="{6E412786-21B2-47F6-AAE0-2424B99B24B5}"/>
          </ac:picMkLst>
        </pc:picChg>
        <pc:picChg chg="add mod">
          <ac:chgData name="kalliopi kinigopoupou" userId="46a61881a0d2ee6c" providerId="LiveId" clId="{87A43C1E-E14F-41ED-A823-558DF3810A0E}" dt="2021-03-30T18:30:40.440" v="793" actId="1076"/>
          <ac:picMkLst>
            <pc:docMk/>
            <pc:sldMk cId="1989555738" sldId="269"/>
            <ac:picMk id="8" creationId="{B1E62674-4CD6-4CF0-AB56-8FE2EA7F9793}"/>
          </ac:picMkLst>
        </pc:picChg>
      </pc:sldChg>
      <pc:sldChg chg="modSp mod">
        <pc:chgData name="kalliopi kinigopoupou" userId="46a61881a0d2ee6c" providerId="LiveId" clId="{87A43C1E-E14F-41ED-A823-558DF3810A0E}" dt="2021-03-30T18:48:47.250" v="980" actId="1076"/>
        <pc:sldMkLst>
          <pc:docMk/>
          <pc:sldMk cId="3175898818" sldId="270"/>
        </pc:sldMkLst>
        <pc:spChg chg="mod">
          <ac:chgData name="kalliopi kinigopoupou" userId="46a61881a0d2ee6c" providerId="LiveId" clId="{87A43C1E-E14F-41ED-A823-558DF3810A0E}" dt="2021-03-30T18:48:47.250" v="980" actId="1076"/>
          <ac:spMkLst>
            <pc:docMk/>
            <pc:sldMk cId="3175898818" sldId="270"/>
            <ac:spMk id="6" creationId="{D53E61B2-7553-4104-A3EE-E4626EED4498}"/>
          </ac:spMkLst>
        </pc:spChg>
        <pc:spChg chg="mod">
          <ac:chgData name="kalliopi kinigopoupou" userId="46a61881a0d2ee6c" providerId="LiveId" clId="{87A43C1E-E14F-41ED-A823-558DF3810A0E}" dt="2021-03-30T18:48:29.377" v="977" actId="1076"/>
          <ac:spMkLst>
            <pc:docMk/>
            <pc:sldMk cId="3175898818" sldId="270"/>
            <ac:spMk id="9" creationId="{E40D8D43-51B0-45B8-BE4A-CE19F9A0DDA0}"/>
          </ac:spMkLst>
        </pc:spChg>
        <pc:picChg chg="ord">
          <ac:chgData name="kalliopi kinigopoupou" userId="46a61881a0d2ee6c" providerId="LiveId" clId="{87A43C1E-E14F-41ED-A823-558DF3810A0E}" dt="2021-03-30T18:48:41.300" v="979" actId="167"/>
          <ac:picMkLst>
            <pc:docMk/>
            <pc:sldMk cId="3175898818" sldId="270"/>
            <ac:picMk id="8" creationId="{04F8E2A3-0536-4BF0-9279-741995889E31}"/>
          </ac:picMkLst>
        </pc:picChg>
      </pc:sldChg>
      <pc:sldChg chg="modSp mod modAnim">
        <pc:chgData name="kalliopi kinigopoupou" userId="46a61881a0d2ee6c" providerId="LiveId" clId="{87A43C1E-E14F-41ED-A823-558DF3810A0E}" dt="2021-03-30T18:49:45.330" v="1018" actId="20577"/>
        <pc:sldMkLst>
          <pc:docMk/>
          <pc:sldMk cId="2555112039" sldId="271"/>
        </pc:sldMkLst>
        <pc:spChg chg="mod">
          <ac:chgData name="kalliopi kinigopoupou" userId="46a61881a0d2ee6c" providerId="LiveId" clId="{87A43C1E-E14F-41ED-A823-558DF3810A0E}" dt="2021-03-30T18:49:45.330" v="1018" actId="20577"/>
          <ac:spMkLst>
            <pc:docMk/>
            <pc:sldMk cId="2555112039" sldId="271"/>
            <ac:spMk id="2" creationId="{FF9A3F86-E1B8-4696-A068-1A97A4EE78E7}"/>
          </ac:spMkLst>
        </pc:spChg>
        <pc:spChg chg="mod">
          <ac:chgData name="kalliopi kinigopoupou" userId="46a61881a0d2ee6c" providerId="LiveId" clId="{87A43C1E-E14F-41ED-A823-558DF3810A0E}" dt="2021-03-30T18:29:28.311" v="783" actId="5793"/>
          <ac:spMkLst>
            <pc:docMk/>
            <pc:sldMk cId="2555112039" sldId="271"/>
            <ac:spMk id="3" creationId="{DC7809A1-E36F-447A-8FCD-CDF3F0FE78BD}"/>
          </ac:spMkLst>
        </pc:spChg>
      </pc:sldChg>
      <pc:sldChg chg="addSp modSp mod modAnim">
        <pc:chgData name="kalliopi kinigopoupou" userId="46a61881a0d2ee6c" providerId="LiveId" clId="{87A43C1E-E14F-41ED-A823-558DF3810A0E}" dt="2021-03-30T18:51:19.354" v="1080" actId="1076"/>
        <pc:sldMkLst>
          <pc:docMk/>
          <pc:sldMk cId="2833370141" sldId="272"/>
        </pc:sldMkLst>
        <pc:spChg chg="mod">
          <ac:chgData name="kalliopi kinigopoupou" userId="46a61881a0d2ee6c" providerId="LiveId" clId="{87A43C1E-E14F-41ED-A823-558DF3810A0E}" dt="2021-03-30T18:51:13.202" v="1078" actId="1076"/>
          <ac:spMkLst>
            <pc:docMk/>
            <pc:sldMk cId="2833370141" sldId="272"/>
            <ac:spMk id="2" creationId="{F3756EEF-98DE-4A32-B8A6-E1FE2ABE0AEB}"/>
          </ac:spMkLst>
        </pc:spChg>
        <pc:picChg chg="add mod">
          <ac:chgData name="kalliopi kinigopoupou" userId="46a61881a0d2ee6c" providerId="LiveId" clId="{87A43C1E-E14F-41ED-A823-558DF3810A0E}" dt="2021-03-30T18:51:19.354" v="1080" actId="1076"/>
          <ac:picMkLst>
            <pc:docMk/>
            <pc:sldMk cId="2833370141" sldId="272"/>
            <ac:picMk id="4" creationId="{C8DB28A5-0B67-4A16-A602-7DFDBCF27D2F}"/>
          </ac:picMkLst>
        </pc:picChg>
        <pc:picChg chg="mod">
          <ac:chgData name="kalliopi kinigopoupou" userId="46a61881a0d2ee6c" providerId="LiveId" clId="{87A43C1E-E14F-41ED-A823-558DF3810A0E}" dt="2021-03-30T18:51:14.721" v="1079" actId="1076"/>
          <ac:picMkLst>
            <pc:docMk/>
            <pc:sldMk cId="2833370141" sldId="272"/>
            <ac:picMk id="8" creationId="{1B52525A-F00A-4512-89CF-EC6CB20932A8}"/>
          </ac:picMkLst>
        </pc:picChg>
      </pc:sldChg>
      <pc:sldChg chg="modSp mod">
        <pc:chgData name="kalliopi kinigopoupou" userId="46a61881a0d2ee6c" providerId="LiveId" clId="{87A43C1E-E14F-41ED-A823-558DF3810A0E}" dt="2021-03-30T18:50:42.800" v="1036" actId="113"/>
        <pc:sldMkLst>
          <pc:docMk/>
          <pc:sldMk cId="2651579441" sldId="273"/>
        </pc:sldMkLst>
        <pc:spChg chg="mod">
          <ac:chgData name="kalliopi kinigopoupou" userId="46a61881a0d2ee6c" providerId="LiveId" clId="{87A43C1E-E14F-41ED-A823-558DF3810A0E}" dt="2021-03-30T18:50:42.800" v="1036" actId="113"/>
          <ac:spMkLst>
            <pc:docMk/>
            <pc:sldMk cId="2651579441" sldId="273"/>
            <ac:spMk id="2" creationId="{DFC1A366-513B-4BE3-8BFA-42C9CE9E378C}"/>
          </ac:spMkLst>
        </pc:spChg>
        <pc:picChg chg="mod">
          <ac:chgData name="kalliopi kinigopoupou" userId="46a61881a0d2ee6c" providerId="LiveId" clId="{87A43C1E-E14F-41ED-A823-558DF3810A0E}" dt="2021-03-30T18:29:35.919" v="784" actId="1076"/>
          <ac:picMkLst>
            <pc:docMk/>
            <pc:sldMk cId="2651579441" sldId="273"/>
            <ac:picMk id="6" creationId="{E3CCDF1A-F2A4-4EFB-96A1-E9AA090AC5F1}"/>
          </ac:picMkLst>
        </pc:picChg>
        <pc:picChg chg="mod">
          <ac:chgData name="kalliopi kinigopoupou" userId="46a61881a0d2ee6c" providerId="LiveId" clId="{87A43C1E-E14F-41ED-A823-558DF3810A0E}" dt="2021-03-30T18:29:37.690" v="785" actId="1076"/>
          <ac:picMkLst>
            <pc:docMk/>
            <pc:sldMk cId="2651579441" sldId="273"/>
            <ac:picMk id="10" creationId="{A4CD3320-9E45-44E8-826B-3DCB2C592A60}"/>
          </ac:picMkLst>
        </pc:picChg>
      </pc:sldChg>
      <pc:sldChg chg="addSp delSp modSp new mod modAnim">
        <pc:chgData name="kalliopi kinigopoupou" userId="46a61881a0d2ee6c" providerId="LiveId" clId="{87A43C1E-E14F-41ED-A823-558DF3810A0E}" dt="2021-03-30T18:06:46.841" v="291"/>
        <pc:sldMkLst>
          <pc:docMk/>
          <pc:sldMk cId="2136759453" sldId="274"/>
        </pc:sldMkLst>
        <pc:spChg chg="mod">
          <ac:chgData name="kalliopi kinigopoupou" userId="46a61881a0d2ee6c" providerId="LiveId" clId="{87A43C1E-E14F-41ED-A823-558DF3810A0E}" dt="2021-03-30T18:02:32.558" v="221" actId="122"/>
          <ac:spMkLst>
            <pc:docMk/>
            <pc:sldMk cId="2136759453" sldId="274"/>
            <ac:spMk id="2" creationId="{9E33D6B2-63A8-441B-9EC1-2541804133F4}"/>
          </ac:spMkLst>
        </pc:spChg>
        <pc:spChg chg="del">
          <ac:chgData name="kalliopi kinigopoupou" userId="46a61881a0d2ee6c" providerId="LiveId" clId="{87A43C1E-E14F-41ED-A823-558DF3810A0E}" dt="2021-03-30T18:02:37.220" v="222" actId="478"/>
          <ac:spMkLst>
            <pc:docMk/>
            <pc:sldMk cId="2136759453" sldId="274"/>
            <ac:spMk id="3" creationId="{AC369CC0-B19E-4177-AEC2-555DB2A4BBBE}"/>
          </ac:spMkLst>
        </pc:spChg>
        <pc:spChg chg="del">
          <ac:chgData name="kalliopi kinigopoupou" userId="46a61881a0d2ee6c" providerId="LiveId" clId="{87A43C1E-E14F-41ED-A823-558DF3810A0E}" dt="2021-03-30T18:02:40.840" v="223" actId="478"/>
          <ac:spMkLst>
            <pc:docMk/>
            <pc:sldMk cId="2136759453" sldId="274"/>
            <ac:spMk id="4" creationId="{E5898AB3-3596-4ED1-A1F1-72373D18BB5F}"/>
          </ac:spMkLst>
        </pc:spChg>
        <pc:picChg chg="add mod">
          <ac:chgData name="kalliopi kinigopoupou" userId="46a61881a0d2ee6c" providerId="LiveId" clId="{87A43C1E-E14F-41ED-A823-558DF3810A0E}" dt="2021-03-30T18:05:23.118" v="275" actId="1076"/>
          <ac:picMkLst>
            <pc:docMk/>
            <pc:sldMk cId="2136759453" sldId="274"/>
            <ac:picMk id="6" creationId="{57202D74-8F5B-4068-A867-2073D07E5655}"/>
          </ac:picMkLst>
        </pc:picChg>
        <pc:picChg chg="add mod">
          <ac:chgData name="kalliopi kinigopoupou" userId="46a61881a0d2ee6c" providerId="LiveId" clId="{87A43C1E-E14F-41ED-A823-558DF3810A0E}" dt="2021-03-30T18:06:18.075" v="289" actId="1076"/>
          <ac:picMkLst>
            <pc:docMk/>
            <pc:sldMk cId="2136759453" sldId="274"/>
            <ac:picMk id="8" creationId="{06831F1D-F7B7-431E-846D-C188730C8D8F}"/>
          </ac:picMkLst>
        </pc:picChg>
        <pc:picChg chg="add mod">
          <ac:chgData name="kalliopi kinigopoupou" userId="46a61881a0d2ee6c" providerId="LiveId" clId="{87A43C1E-E14F-41ED-A823-558DF3810A0E}" dt="2021-03-30T18:05:51.915" v="283" actId="1076"/>
          <ac:picMkLst>
            <pc:docMk/>
            <pc:sldMk cId="2136759453" sldId="274"/>
            <ac:picMk id="10" creationId="{352AAD6F-673B-4DB6-9B66-C3104E7A179B}"/>
          </ac:picMkLst>
        </pc:picChg>
        <pc:picChg chg="add del mod">
          <ac:chgData name="kalliopi kinigopoupou" userId="46a61881a0d2ee6c" providerId="LiveId" clId="{87A43C1E-E14F-41ED-A823-558DF3810A0E}" dt="2021-03-30T18:03:44.433" v="230" actId="478"/>
          <ac:picMkLst>
            <pc:docMk/>
            <pc:sldMk cId="2136759453" sldId="274"/>
            <ac:picMk id="12" creationId="{9693497E-4C43-4D74-9402-6A002E0BF562}"/>
          </ac:picMkLst>
        </pc:picChg>
        <pc:picChg chg="add mod">
          <ac:chgData name="kalliopi kinigopoupou" userId="46a61881a0d2ee6c" providerId="LiveId" clId="{87A43C1E-E14F-41ED-A823-558DF3810A0E}" dt="2021-03-30T18:05:44.760" v="279" actId="207"/>
          <ac:picMkLst>
            <pc:docMk/>
            <pc:sldMk cId="2136759453" sldId="274"/>
            <ac:picMk id="14" creationId="{3D30FBEC-B485-40B9-BB5F-CB85E753939E}"/>
          </ac:picMkLst>
        </pc:picChg>
        <pc:picChg chg="add mod">
          <ac:chgData name="kalliopi kinigopoupou" userId="46a61881a0d2ee6c" providerId="LiveId" clId="{87A43C1E-E14F-41ED-A823-558DF3810A0E}" dt="2021-03-30T18:05:47.298" v="280" actId="1076"/>
          <ac:picMkLst>
            <pc:docMk/>
            <pc:sldMk cId="2136759453" sldId="274"/>
            <ac:picMk id="15" creationId="{0563BFBB-8D88-45A7-9A5F-B8C737AFE63C}"/>
          </ac:picMkLst>
        </pc:picChg>
        <pc:picChg chg="add mod">
          <ac:chgData name="kalliopi kinigopoupou" userId="46a61881a0d2ee6c" providerId="LiveId" clId="{87A43C1E-E14F-41ED-A823-558DF3810A0E}" dt="2021-03-30T18:05:29.957" v="277" actId="207"/>
          <ac:picMkLst>
            <pc:docMk/>
            <pc:sldMk cId="2136759453" sldId="274"/>
            <ac:picMk id="16" creationId="{E58A05D2-DBEB-4FDC-ADB1-5B914EC112D5}"/>
          </ac:picMkLst>
        </pc:picChg>
      </pc:sldChg>
      <pc:sldChg chg="addSp delSp modSp new mod modAnim">
        <pc:chgData name="kalliopi kinigopoupou" userId="46a61881a0d2ee6c" providerId="LiveId" clId="{87A43C1E-E14F-41ED-A823-558DF3810A0E}" dt="2021-03-30T18:09:45.650" v="390"/>
        <pc:sldMkLst>
          <pc:docMk/>
          <pc:sldMk cId="2110072058" sldId="275"/>
        </pc:sldMkLst>
        <pc:spChg chg="mod">
          <ac:chgData name="kalliopi kinigopoupou" userId="46a61881a0d2ee6c" providerId="LiveId" clId="{87A43C1E-E14F-41ED-A823-558DF3810A0E}" dt="2021-03-30T18:07:49.064" v="365" actId="113"/>
          <ac:spMkLst>
            <pc:docMk/>
            <pc:sldMk cId="2110072058" sldId="275"/>
            <ac:spMk id="2" creationId="{FD8C8800-8D8C-4954-AFFD-8554B350F284}"/>
          </ac:spMkLst>
        </pc:spChg>
        <pc:spChg chg="del">
          <ac:chgData name="kalliopi kinigopoupou" userId="46a61881a0d2ee6c" providerId="LiveId" clId="{87A43C1E-E14F-41ED-A823-558DF3810A0E}" dt="2021-03-30T18:07:52.512" v="366" actId="478"/>
          <ac:spMkLst>
            <pc:docMk/>
            <pc:sldMk cId="2110072058" sldId="275"/>
            <ac:spMk id="3" creationId="{52076C8D-9108-43CE-B025-918B26ECA73D}"/>
          </ac:spMkLst>
        </pc:spChg>
        <pc:spChg chg="del">
          <ac:chgData name="kalliopi kinigopoupou" userId="46a61881a0d2ee6c" providerId="LiveId" clId="{87A43C1E-E14F-41ED-A823-558DF3810A0E}" dt="2021-03-30T18:07:55.885" v="367" actId="478"/>
          <ac:spMkLst>
            <pc:docMk/>
            <pc:sldMk cId="2110072058" sldId="275"/>
            <ac:spMk id="4" creationId="{FE629037-12A9-4593-A1F6-EBBBCCA3B0E4}"/>
          </ac:spMkLst>
        </pc:spChg>
        <pc:picChg chg="add mod">
          <ac:chgData name="kalliopi kinigopoupou" userId="46a61881a0d2ee6c" providerId="LiveId" clId="{87A43C1E-E14F-41ED-A823-558DF3810A0E}" dt="2021-03-30T18:09:39.325" v="388" actId="1076"/>
          <ac:picMkLst>
            <pc:docMk/>
            <pc:sldMk cId="2110072058" sldId="275"/>
            <ac:picMk id="6" creationId="{A303B513-7ADC-4E75-A252-E3CC990586B9}"/>
          </ac:picMkLst>
        </pc:picChg>
        <pc:picChg chg="add mod">
          <ac:chgData name="kalliopi kinigopoupou" userId="46a61881a0d2ee6c" providerId="LiveId" clId="{87A43C1E-E14F-41ED-A823-558DF3810A0E}" dt="2021-03-30T18:08:43.149" v="379" actId="207"/>
          <ac:picMkLst>
            <pc:docMk/>
            <pc:sldMk cId="2110072058" sldId="275"/>
            <ac:picMk id="8" creationId="{D038D4A9-9702-4686-A39B-A9D7807599ED}"/>
          </ac:picMkLst>
        </pc:picChg>
        <pc:picChg chg="add mod">
          <ac:chgData name="kalliopi kinigopoupou" userId="46a61881a0d2ee6c" providerId="LiveId" clId="{87A43C1E-E14F-41ED-A823-558DF3810A0E}" dt="2021-03-30T18:09:40.225" v="389" actId="1076"/>
          <ac:picMkLst>
            <pc:docMk/>
            <pc:sldMk cId="2110072058" sldId="275"/>
            <ac:picMk id="10" creationId="{54C826C7-0FAD-4691-99E8-D0C6E6B9CC06}"/>
          </ac:picMkLst>
        </pc:picChg>
      </pc:sldChg>
      <pc:sldChg chg="addSp delSp modSp new mod modAnim">
        <pc:chgData name="kalliopi kinigopoupou" userId="46a61881a0d2ee6c" providerId="LiveId" clId="{87A43C1E-E14F-41ED-A823-558DF3810A0E}" dt="2021-03-30T18:11:51.322" v="451"/>
        <pc:sldMkLst>
          <pc:docMk/>
          <pc:sldMk cId="3619062353" sldId="276"/>
        </pc:sldMkLst>
        <pc:spChg chg="mod">
          <ac:chgData name="kalliopi kinigopoupou" userId="46a61881a0d2ee6c" providerId="LiveId" clId="{87A43C1E-E14F-41ED-A823-558DF3810A0E}" dt="2021-03-30T18:10:33.223" v="434" actId="122"/>
          <ac:spMkLst>
            <pc:docMk/>
            <pc:sldMk cId="3619062353" sldId="276"/>
            <ac:spMk id="2" creationId="{EC841473-2049-45A1-BA1C-277590CAE6AC}"/>
          </ac:spMkLst>
        </pc:spChg>
        <pc:spChg chg="del">
          <ac:chgData name="kalliopi kinigopoupou" userId="46a61881a0d2ee6c" providerId="LiveId" clId="{87A43C1E-E14F-41ED-A823-558DF3810A0E}" dt="2021-03-30T18:10:36.576" v="435" actId="478"/>
          <ac:spMkLst>
            <pc:docMk/>
            <pc:sldMk cId="3619062353" sldId="276"/>
            <ac:spMk id="3" creationId="{F581BC93-4873-4FF7-AFEE-722B69989DB5}"/>
          </ac:spMkLst>
        </pc:spChg>
        <pc:spChg chg="del">
          <ac:chgData name="kalliopi kinigopoupou" userId="46a61881a0d2ee6c" providerId="LiveId" clId="{87A43C1E-E14F-41ED-A823-558DF3810A0E}" dt="2021-03-30T18:10:40.186" v="436" actId="478"/>
          <ac:spMkLst>
            <pc:docMk/>
            <pc:sldMk cId="3619062353" sldId="276"/>
            <ac:spMk id="4" creationId="{0EB50684-24A5-4116-BF25-B13C2AF42585}"/>
          </ac:spMkLst>
        </pc:spChg>
        <pc:spChg chg="add mod">
          <ac:chgData name="kalliopi kinigopoupou" userId="46a61881a0d2ee6c" providerId="LiveId" clId="{87A43C1E-E14F-41ED-A823-558DF3810A0E}" dt="2021-03-30T18:11:32.756" v="448" actId="207"/>
          <ac:spMkLst>
            <pc:docMk/>
            <pc:sldMk cId="3619062353" sldId="276"/>
            <ac:spMk id="5" creationId="{ED0F0132-6291-4F33-8565-26A76757CAC3}"/>
          </ac:spMkLst>
        </pc:spChg>
        <pc:spChg chg="add mod">
          <ac:chgData name="kalliopi kinigopoupou" userId="46a61881a0d2ee6c" providerId="LiveId" clId="{87A43C1E-E14F-41ED-A823-558DF3810A0E}" dt="2021-03-30T18:11:15.507" v="444" actId="1076"/>
          <ac:spMkLst>
            <pc:docMk/>
            <pc:sldMk cId="3619062353" sldId="276"/>
            <ac:spMk id="6" creationId="{A65F5336-FC95-476D-B4F5-7E544FA60FA3}"/>
          </ac:spMkLst>
        </pc:spChg>
        <pc:spChg chg="add mod">
          <ac:chgData name="kalliopi kinigopoupou" userId="46a61881a0d2ee6c" providerId="LiveId" clId="{87A43C1E-E14F-41ED-A823-558DF3810A0E}" dt="2021-03-30T18:11:43.667" v="450" actId="207"/>
          <ac:spMkLst>
            <pc:docMk/>
            <pc:sldMk cId="3619062353" sldId="276"/>
            <ac:spMk id="7" creationId="{356B5A08-552D-4BAD-8733-A22DD645295F}"/>
          </ac:spMkLst>
        </pc:spChg>
      </pc:sldChg>
      <pc:sldChg chg="addSp delSp modSp new mod modAnim">
        <pc:chgData name="kalliopi kinigopoupou" userId="46a61881a0d2ee6c" providerId="LiveId" clId="{87A43C1E-E14F-41ED-A823-558DF3810A0E}" dt="2021-03-30T18:19:09.859" v="684"/>
        <pc:sldMkLst>
          <pc:docMk/>
          <pc:sldMk cId="1679510378" sldId="277"/>
        </pc:sldMkLst>
        <pc:spChg chg="mod">
          <ac:chgData name="kalliopi kinigopoupou" userId="46a61881a0d2ee6c" providerId="LiveId" clId="{87A43C1E-E14F-41ED-A823-558DF3810A0E}" dt="2021-03-30T18:12:44.504" v="498" actId="122"/>
          <ac:spMkLst>
            <pc:docMk/>
            <pc:sldMk cId="1679510378" sldId="277"/>
            <ac:spMk id="2" creationId="{F9473029-F3BD-4441-B759-0A73FE9960C3}"/>
          </ac:spMkLst>
        </pc:spChg>
        <pc:spChg chg="del">
          <ac:chgData name="kalliopi kinigopoupou" userId="46a61881a0d2ee6c" providerId="LiveId" clId="{87A43C1E-E14F-41ED-A823-558DF3810A0E}" dt="2021-03-30T18:12:02.760" v="453" actId="478"/>
          <ac:spMkLst>
            <pc:docMk/>
            <pc:sldMk cId="1679510378" sldId="277"/>
            <ac:spMk id="3" creationId="{10FCBF7B-CF95-4CA8-8BB9-6B208ED4535D}"/>
          </ac:spMkLst>
        </pc:spChg>
        <pc:spChg chg="del">
          <ac:chgData name="kalliopi kinigopoupou" userId="46a61881a0d2ee6c" providerId="LiveId" clId="{87A43C1E-E14F-41ED-A823-558DF3810A0E}" dt="2021-03-30T18:12:12.604" v="454" actId="478"/>
          <ac:spMkLst>
            <pc:docMk/>
            <pc:sldMk cId="1679510378" sldId="277"/>
            <ac:spMk id="4" creationId="{2D326AFB-C730-45F3-9233-6F60D0363C47}"/>
          </ac:spMkLst>
        </pc:spChg>
        <pc:picChg chg="add mod">
          <ac:chgData name="kalliopi kinigopoupou" userId="46a61881a0d2ee6c" providerId="LiveId" clId="{87A43C1E-E14F-41ED-A823-558DF3810A0E}" dt="2021-03-30T18:14:48.965" v="512" actId="1076"/>
          <ac:picMkLst>
            <pc:docMk/>
            <pc:sldMk cId="1679510378" sldId="277"/>
            <ac:picMk id="6" creationId="{B8FA3344-3419-436F-A2E8-C726B3A2AD8E}"/>
          </ac:picMkLst>
        </pc:picChg>
        <pc:picChg chg="add mod">
          <ac:chgData name="kalliopi kinigopoupou" userId="46a61881a0d2ee6c" providerId="LiveId" clId="{87A43C1E-E14F-41ED-A823-558DF3810A0E}" dt="2021-03-30T18:14:43.181" v="508" actId="14100"/>
          <ac:picMkLst>
            <pc:docMk/>
            <pc:sldMk cId="1679510378" sldId="277"/>
            <ac:picMk id="8" creationId="{8C50B930-6CB0-4DF1-9BF6-1FFF57CDE7FC}"/>
          </ac:picMkLst>
        </pc:picChg>
        <pc:picChg chg="add mod">
          <ac:chgData name="kalliopi kinigopoupou" userId="46a61881a0d2ee6c" providerId="LiveId" clId="{87A43C1E-E14F-41ED-A823-558DF3810A0E}" dt="2021-03-30T18:14:45.599" v="509" actId="14100"/>
          <ac:picMkLst>
            <pc:docMk/>
            <pc:sldMk cId="1679510378" sldId="277"/>
            <ac:picMk id="10" creationId="{9A5C3172-3D98-4E1E-AD12-021D8250BDF3}"/>
          </ac:picMkLst>
        </pc:picChg>
      </pc:sldChg>
      <pc:sldChg chg="addSp delSp modSp new mod ord modAnim">
        <pc:chgData name="kalliopi kinigopoupou" userId="46a61881a0d2ee6c" providerId="LiveId" clId="{87A43C1E-E14F-41ED-A823-558DF3810A0E}" dt="2021-03-30T18:22:14.632" v="698"/>
        <pc:sldMkLst>
          <pc:docMk/>
          <pc:sldMk cId="1617798763" sldId="278"/>
        </pc:sldMkLst>
        <pc:spChg chg="mod">
          <ac:chgData name="kalliopi kinigopoupou" userId="46a61881a0d2ee6c" providerId="LiveId" clId="{87A43C1E-E14F-41ED-A823-558DF3810A0E}" dt="2021-03-30T18:18:31.708" v="677" actId="122"/>
          <ac:spMkLst>
            <pc:docMk/>
            <pc:sldMk cId="1617798763" sldId="278"/>
            <ac:spMk id="2" creationId="{B10293B6-EA10-410E-892E-0AFB9AF2D3A4}"/>
          </ac:spMkLst>
        </pc:spChg>
        <pc:spChg chg="add del">
          <ac:chgData name="kalliopi kinigopoupou" userId="46a61881a0d2ee6c" providerId="LiveId" clId="{87A43C1E-E14F-41ED-A823-558DF3810A0E}" dt="2021-03-30T18:19:08.227" v="683" actId="478"/>
          <ac:spMkLst>
            <pc:docMk/>
            <pc:sldMk cId="1617798763" sldId="278"/>
            <ac:spMk id="3" creationId="{DF8B2974-755B-4C1C-997F-CAA816D73EB3}"/>
          </ac:spMkLst>
        </pc:spChg>
        <pc:spChg chg="del">
          <ac:chgData name="kalliopi kinigopoupou" userId="46a61881a0d2ee6c" providerId="LiveId" clId="{87A43C1E-E14F-41ED-A823-558DF3810A0E}" dt="2021-03-30T18:18:34.553" v="678" actId="478"/>
          <ac:spMkLst>
            <pc:docMk/>
            <pc:sldMk cId="1617798763" sldId="278"/>
            <ac:spMk id="4" creationId="{E6F158A2-6A74-4647-84A3-8F4F7A36323E}"/>
          </ac:spMkLst>
        </pc:spChg>
        <pc:picChg chg="add mod">
          <ac:chgData name="kalliopi kinigopoupou" userId="46a61881a0d2ee6c" providerId="LiveId" clId="{87A43C1E-E14F-41ED-A823-558DF3810A0E}" dt="2021-03-30T18:19:35.266" v="688" actId="1076"/>
          <ac:picMkLst>
            <pc:docMk/>
            <pc:sldMk cId="1617798763" sldId="278"/>
            <ac:picMk id="5" creationId="{E5D841EF-735D-4F00-95AE-03E0B3B4036E}"/>
          </ac:picMkLst>
        </pc:picChg>
        <pc:picChg chg="add mod">
          <ac:chgData name="kalliopi kinigopoupou" userId="46a61881a0d2ee6c" providerId="LiveId" clId="{87A43C1E-E14F-41ED-A823-558DF3810A0E}" dt="2021-03-30T18:22:05.602" v="697" actId="1076"/>
          <ac:picMkLst>
            <pc:docMk/>
            <pc:sldMk cId="1617798763" sldId="278"/>
            <ac:picMk id="7" creationId="{A43FB9CA-F9EE-4D97-A5D4-64DAAC04F2C1}"/>
          </ac:picMkLst>
        </pc:picChg>
        <pc:picChg chg="add mod">
          <ac:chgData name="kalliopi kinigopoupou" userId="46a61881a0d2ee6c" providerId="LiveId" clId="{87A43C1E-E14F-41ED-A823-558DF3810A0E}" dt="2021-03-30T18:22:03.963" v="696" actId="1076"/>
          <ac:picMkLst>
            <pc:docMk/>
            <pc:sldMk cId="1617798763" sldId="278"/>
            <ac:picMk id="9" creationId="{4891D8B5-022C-4DEF-B1AC-DEE12672C422}"/>
          </ac:picMkLst>
        </pc:picChg>
      </pc:sldChg>
      <pc:sldChg chg="addSp modSp new mod">
        <pc:chgData name="kalliopi kinigopoupou" userId="46a61881a0d2ee6c" providerId="LiveId" clId="{87A43C1E-E14F-41ED-A823-558DF3810A0E}" dt="2021-03-30T18:33:58.738" v="863" actId="207"/>
        <pc:sldMkLst>
          <pc:docMk/>
          <pc:sldMk cId="191081169" sldId="279"/>
        </pc:sldMkLst>
        <pc:spChg chg="add mod">
          <ac:chgData name="kalliopi kinigopoupou" userId="46a61881a0d2ee6c" providerId="LiveId" clId="{87A43C1E-E14F-41ED-A823-558DF3810A0E}" dt="2021-03-30T18:33:53.280" v="862" actId="1076"/>
          <ac:spMkLst>
            <pc:docMk/>
            <pc:sldMk cId="191081169" sldId="279"/>
            <ac:spMk id="2" creationId="{E74DA68B-5B4B-4F2B-B4A8-F96161E7AE12}"/>
          </ac:spMkLst>
        </pc:spChg>
        <pc:picChg chg="add mod">
          <ac:chgData name="kalliopi kinigopoupou" userId="46a61881a0d2ee6c" providerId="LiveId" clId="{87A43C1E-E14F-41ED-A823-558DF3810A0E}" dt="2021-03-30T18:33:58.738" v="863" actId="207"/>
          <ac:picMkLst>
            <pc:docMk/>
            <pc:sldMk cId="191081169" sldId="279"/>
            <ac:picMk id="4" creationId="{0F4C4B8B-5DD3-4E6E-A601-B9775374A61B}"/>
          </ac:picMkLst>
        </pc:picChg>
      </pc:sldChg>
      <pc:sldChg chg="addSp delSp modSp new mod">
        <pc:chgData name="kalliopi kinigopoupou" userId="46a61881a0d2ee6c" providerId="LiveId" clId="{87A43C1E-E14F-41ED-A823-558DF3810A0E}" dt="2021-03-30T18:58:14.354" v="1328" actId="207"/>
        <pc:sldMkLst>
          <pc:docMk/>
          <pc:sldMk cId="3306037121" sldId="280"/>
        </pc:sldMkLst>
        <pc:spChg chg="del">
          <ac:chgData name="kalliopi kinigopoupou" userId="46a61881a0d2ee6c" providerId="LiveId" clId="{87A43C1E-E14F-41ED-A823-558DF3810A0E}" dt="2021-03-30T18:52:40.738" v="1125" actId="478"/>
          <ac:spMkLst>
            <pc:docMk/>
            <pc:sldMk cId="3306037121" sldId="280"/>
            <ac:spMk id="2" creationId="{45580C38-F9F8-408D-B2FB-6B98F7EF2C8B}"/>
          </ac:spMkLst>
        </pc:spChg>
        <pc:spChg chg="del">
          <ac:chgData name="kalliopi kinigopoupou" userId="46a61881a0d2ee6c" providerId="LiveId" clId="{87A43C1E-E14F-41ED-A823-558DF3810A0E}" dt="2021-03-30T18:52:43.693" v="1126" actId="478"/>
          <ac:spMkLst>
            <pc:docMk/>
            <pc:sldMk cId="3306037121" sldId="280"/>
            <ac:spMk id="3" creationId="{13B5DB8A-EDA5-4958-AF62-E9B039DC4D89}"/>
          </ac:spMkLst>
        </pc:spChg>
        <pc:spChg chg="del">
          <ac:chgData name="kalliopi kinigopoupou" userId="46a61881a0d2ee6c" providerId="LiveId" clId="{87A43C1E-E14F-41ED-A823-558DF3810A0E}" dt="2021-03-30T18:52:46.744" v="1127" actId="478"/>
          <ac:spMkLst>
            <pc:docMk/>
            <pc:sldMk cId="3306037121" sldId="280"/>
            <ac:spMk id="4" creationId="{0662B45E-BF3B-4B5F-913C-BB950BDB478B}"/>
          </ac:spMkLst>
        </pc:spChg>
        <pc:spChg chg="add mod">
          <ac:chgData name="kalliopi kinigopoupou" userId="46a61881a0d2ee6c" providerId="LiveId" clId="{87A43C1E-E14F-41ED-A823-558DF3810A0E}" dt="2021-03-30T18:54:09.308" v="1240" actId="20577"/>
          <ac:spMkLst>
            <pc:docMk/>
            <pc:sldMk cId="3306037121" sldId="280"/>
            <ac:spMk id="5" creationId="{F682629F-89C0-401F-B685-ED420C58AB67}"/>
          </ac:spMkLst>
        </pc:spChg>
        <pc:spChg chg="add mod">
          <ac:chgData name="kalliopi kinigopoupou" userId="46a61881a0d2ee6c" providerId="LiveId" clId="{87A43C1E-E14F-41ED-A823-558DF3810A0E}" dt="2021-03-30T18:57:42.859" v="1321" actId="1076"/>
          <ac:spMkLst>
            <pc:docMk/>
            <pc:sldMk cId="3306037121" sldId="280"/>
            <ac:spMk id="8" creationId="{63BF19FA-CAA6-403D-9EF1-03B3624C02AB}"/>
          </ac:spMkLst>
        </pc:spChg>
        <pc:picChg chg="add mod">
          <ac:chgData name="kalliopi kinigopoupou" userId="46a61881a0d2ee6c" providerId="LiveId" clId="{87A43C1E-E14F-41ED-A823-558DF3810A0E}" dt="2021-03-30T18:56:44.538" v="1248" actId="1076"/>
          <ac:picMkLst>
            <pc:docMk/>
            <pc:sldMk cId="3306037121" sldId="280"/>
            <ac:picMk id="7" creationId="{DB91590F-B563-493C-A045-89FF3FC1A060}"/>
          </ac:picMkLst>
        </pc:picChg>
        <pc:picChg chg="add mod">
          <ac:chgData name="kalliopi kinigopoupou" userId="46a61881a0d2ee6c" providerId="LiveId" clId="{87A43C1E-E14F-41ED-A823-558DF3810A0E}" dt="2021-03-30T18:58:14.354" v="1328" actId="207"/>
          <ac:picMkLst>
            <pc:docMk/>
            <pc:sldMk cId="3306037121" sldId="280"/>
            <ac:picMk id="10" creationId="{2B877CBB-1FB3-4A85-9FFF-5266818E74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6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559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1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2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63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3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69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19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30/3/2021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Psz2ggTAk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RrRnSJ8f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RpeEdMmmQ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fif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1aS3OLu2T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eAkXJ-p-Si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KAM1B8H4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93812" y="1628800"/>
            <a:ext cx="9972601" cy="2943200"/>
          </a:xfrm>
        </p:spPr>
        <p:txBody>
          <a:bodyPr rtlCol="0"/>
          <a:lstStyle/>
          <a:p>
            <a:pPr rtl="0"/>
            <a:r>
              <a:rPr lang="en-US" dirty="0"/>
              <a:t>T</a:t>
            </a:r>
            <a:r>
              <a:rPr lang="el-GR" dirty="0"/>
              <a:t>α πάντα για το Ποδόσφαιρο!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Όλα όσα ξέρεις και αυτά που θα ήθελες να μάθεις…</a:t>
            </a:r>
          </a:p>
        </p:txBody>
      </p:sp>
      <p:pic>
        <p:nvPicPr>
          <p:cNvPr id="7" name="Γραφικό 6" descr="Ποδόσφαιρο">
            <a:extLst>
              <a:ext uri="{FF2B5EF4-FFF2-40B4-BE49-F238E27FC236}">
                <a16:creationId xmlns:a16="http://schemas.microsoft.com/office/drawing/2014/main" id="{85B498A1-81ED-4224-A876-8F7977E3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8307" y="188640"/>
            <a:ext cx="7136163" cy="6552728"/>
          </a:xfrm>
          <a:prstGeom prst="rect">
            <a:avLst/>
          </a:prstGeom>
        </p:spPr>
      </p:pic>
      <p:pic>
        <p:nvPicPr>
          <p:cNvPr id="9" name="Γραφικό 8" descr="Μπάλα ποδοσφαίρου">
            <a:extLst>
              <a:ext uri="{FF2B5EF4-FFF2-40B4-BE49-F238E27FC236}">
                <a16:creationId xmlns:a16="http://schemas.microsoft.com/office/drawing/2014/main" id="{2D8FBCFA-4DF6-409D-A208-3AD256AA8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916" y="5105400"/>
            <a:ext cx="1393304" cy="1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42084" y="980728"/>
            <a:ext cx="9144000" cy="443880"/>
          </a:xfrm>
        </p:spPr>
        <p:txBody>
          <a:bodyPr rtlCol="0"/>
          <a:lstStyle/>
          <a:p>
            <a:pPr rtl="0"/>
            <a:r>
              <a:rPr lang="el-GR" spc="-100" dirty="0"/>
              <a:t>Ένας μεγάλος παίκτης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7D676-2AA3-4C3F-9903-063847347433}"/>
              </a:ext>
            </a:extLst>
          </p:cNvPr>
          <p:cNvSpPr txBox="1"/>
          <p:nvPr/>
        </p:nvSpPr>
        <p:spPr>
          <a:xfrm>
            <a:off x="4438228" y="404664"/>
            <a:ext cx="319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https://youtu.be/nPsz2ggTAkk</a:t>
            </a:r>
            <a:endParaRPr lang="el-GR" dirty="0"/>
          </a:p>
        </p:txBody>
      </p:sp>
      <p:pic>
        <p:nvPicPr>
          <p:cNvPr id="7" name="Εικόνα 6">
            <a:hlinkClick r:id="rId3"/>
            <a:extLst>
              <a:ext uri="{FF2B5EF4-FFF2-40B4-BE49-F238E27FC236}">
                <a16:creationId xmlns:a16="http://schemas.microsoft.com/office/drawing/2014/main" id="{48C1EB0D-B1BF-446F-85D3-8250584E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598845"/>
            <a:ext cx="10422936" cy="496855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764" y="247595"/>
            <a:ext cx="11665296" cy="1394792"/>
          </a:xfrm>
        </p:spPr>
        <p:txBody>
          <a:bodyPr rtlCol="0">
            <a:noAutofit/>
          </a:bodyPr>
          <a:lstStyle/>
          <a:p>
            <a:pPr algn="ctr" rtl="0"/>
            <a:r>
              <a:rPr lang="el-GR" sz="4800" b="1" dirty="0"/>
              <a:t>Φτιάχνουμε το δικό μας…</a:t>
            </a:r>
            <a:br>
              <a:rPr lang="el-GR" sz="4800" b="1" dirty="0"/>
            </a:br>
            <a:r>
              <a:rPr lang="el-GR" sz="4800" b="1" dirty="0"/>
              <a:t>Ποδοσφαιράκι σε κουτί παπουτσιών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2339751" cy="762000"/>
          </a:xfrm>
        </p:spPr>
        <p:txBody>
          <a:bodyPr rtlCol="0"/>
          <a:lstStyle/>
          <a:p>
            <a:pPr algn="ctr" rtl="0"/>
            <a:r>
              <a:rPr lang="el-GR" dirty="0"/>
              <a:t>υλικά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69876" y="2667001"/>
            <a:ext cx="3384376" cy="3505200"/>
          </a:xfrm>
        </p:spPr>
        <p:txBody>
          <a:bodyPr rtlCol="0">
            <a:normAutofit/>
          </a:bodyPr>
          <a:lstStyle/>
          <a:p>
            <a:pPr rtl="0"/>
            <a:r>
              <a:rPr lang="el-GR" dirty="0"/>
              <a:t>Κουτί παπουτσιών</a:t>
            </a:r>
          </a:p>
          <a:p>
            <a:pPr rtl="0"/>
            <a:r>
              <a:rPr lang="el-GR" dirty="0"/>
              <a:t>Καλαμάκια</a:t>
            </a:r>
          </a:p>
          <a:p>
            <a:pPr rtl="0"/>
            <a:r>
              <a:rPr lang="el-GR" dirty="0"/>
              <a:t>Μανταλάκια</a:t>
            </a:r>
          </a:p>
          <a:p>
            <a:pPr rtl="0"/>
            <a:r>
              <a:rPr lang="el-GR" dirty="0"/>
              <a:t>Μαρκαδόρους</a:t>
            </a:r>
          </a:p>
          <a:p>
            <a:pPr rtl="0"/>
            <a:r>
              <a:rPr lang="el-GR" dirty="0"/>
              <a:t>Κόλλα, ψαλίδι</a:t>
            </a:r>
          </a:p>
          <a:p>
            <a:pPr rtl="0"/>
            <a:r>
              <a:rPr lang="el-GR" dirty="0" err="1"/>
              <a:t>Χαρτονάκια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el-GR" dirty="0"/>
              <a:t>Πως θα το κάνουμε</a:t>
            </a:r>
          </a:p>
        </p:txBody>
      </p:sp>
      <p:pic>
        <p:nvPicPr>
          <p:cNvPr id="8" name="Θέση περιεχομένου 7">
            <a:hlinkClick r:id="rId3"/>
            <a:extLst>
              <a:ext uri="{FF2B5EF4-FFF2-40B4-BE49-F238E27FC236}">
                <a16:creationId xmlns:a16="http://schemas.microsoft.com/office/drawing/2014/main" id="{127D83C0-76F1-44FF-A2D0-26645E092F8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925272"/>
            <a:ext cx="5002213" cy="30013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ADB2B5-2B8B-4FD7-B800-5FE3D8F0E74B}"/>
              </a:ext>
            </a:extLst>
          </p:cNvPr>
          <p:cNvSpPr txBox="1"/>
          <p:nvPr/>
        </p:nvSpPr>
        <p:spPr>
          <a:xfrm>
            <a:off x="8182644" y="2482334"/>
            <a:ext cx="3380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https://youtu.be/ltRrRnSJ8fE</a:t>
            </a:r>
            <a:endParaRPr lang="el-GR" b="1" dirty="0"/>
          </a:p>
        </p:txBody>
      </p:sp>
      <p:pic>
        <p:nvPicPr>
          <p:cNvPr id="12" name="Γραφικό 11" descr="Ποδόσφαιρο">
            <a:extLst>
              <a:ext uri="{FF2B5EF4-FFF2-40B4-BE49-F238E27FC236}">
                <a16:creationId xmlns:a16="http://schemas.microsoft.com/office/drawing/2014/main" id="{66A2676B-3E04-4426-A32D-6610C697F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7196" y="2667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B778F-B606-4891-A569-81FBCB7DFF12}"/>
              </a:ext>
            </a:extLst>
          </p:cNvPr>
          <p:cNvSpPr txBox="1"/>
          <p:nvPr/>
        </p:nvSpPr>
        <p:spPr>
          <a:xfrm>
            <a:off x="3934172" y="6185952"/>
            <a:ext cx="468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https://youtu.be/pRpeEdMmmQ0</a:t>
            </a:r>
            <a:endParaRPr lang="el-GR" sz="2400" b="1" dirty="0"/>
          </a:p>
        </p:txBody>
      </p:sp>
      <p:pic>
        <p:nvPicPr>
          <p:cNvPr id="5" name="Εικόνα 4">
            <a:hlinkClick r:id="rId3"/>
            <a:extLst>
              <a:ext uri="{FF2B5EF4-FFF2-40B4-BE49-F238E27FC236}">
                <a16:creationId xmlns:a16="http://schemas.microsoft.com/office/drawing/2014/main" id="{D3F75669-170E-4395-B2FB-237B7AF00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916832"/>
            <a:ext cx="7606581" cy="426912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B07A0A4-01A8-4EC5-9DEE-68C03EE1E80F}"/>
              </a:ext>
            </a:extLst>
          </p:cNvPr>
          <p:cNvSpPr/>
          <p:nvPr/>
        </p:nvSpPr>
        <p:spPr>
          <a:xfrm>
            <a:off x="1521364" y="672048"/>
            <a:ext cx="914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Χορεύουμε για το ποδόσφαιρο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4DA68B-5B4B-4F2B-B4A8-F96161E7AE12}"/>
              </a:ext>
            </a:extLst>
          </p:cNvPr>
          <p:cNvSpPr/>
          <p:nvPr/>
        </p:nvSpPr>
        <p:spPr>
          <a:xfrm>
            <a:off x="4654252" y="3789040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Ώρα για παιχνίδι!</a:t>
            </a:r>
            <a:endParaRPr lang="el-G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Γραφικό 3" descr="Ποδόσφαιρο">
            <a:extLst>
              <a:ext uri="{FF2B5EF4-FFF2-40B4-BE49-F238E27FC236}">
                <a16:creationId xmlns:a16="http://schemas.microsoft.com/office/drawing/2014/main" id="{0F4C4B8B-5DD3-4E6E-A601-B9775374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18" y="116632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0293B6-EA10-410E-892E-0AFB9AF2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/>
              <a:t>Με τι παίζουμε ποδόσφαιρο</a:t>
            </a:r>
            <a:r>
              <a:rPr lang="en-US" sz="4400" b="1" dirty="0"/>
              <a:t>;</a:t>
            </a:r>
            <a:endParaRPr lang="el-GR" sz="44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D841EF-735D-4F00-95AE-03E0B3B4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492896"/>
            <a:ext cx="2880320" cy="290079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3FB9CA-F9EE-4D97-A5D4-64DAAC04F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492896"/>
            <a:ext cx="3271989" cy="290079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891D8B5-022C-4DEF-B1AC-DEE12672C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18" y="2492896"/>
            <a:ext cx="2776685" cy="2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l-GR" sz="4000" b="1" dirty="0"/>
              <a:t>Ποια είναι η μπάλα ποδοσφαίρου</a:t>
            </a:r>
            <a:r>
              <a:rPr lang="en-US" sz="4000" b="1" dirty="0"/>
              <a:t>;</a:t>
            </a:r>
            <a:endParaRPr lang="el-GR" sz="4000" b="1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E1BD7404-48DC-4EE2-81D3-922EA1A7855A}"/>
              </a:ext>
            </a:extLst>
          </p:cNvPr>
          <p:cNvSpPr/>
          <p:nvPr/>
        </p:nvSpPr>
        <p:spPr>
          <a:xfrm>
            <a:off x="179264" y="1728621"/>
            <a:ext cx="2181225" cy="1431009"/>
          </a:xfrm>
          <a:prstGeom prst="cloudCallout">
            <a:avLst>
              <a:gd name="adj1" fmla="val 35752"/>
              <a:gd name="adj2" fmla="val 101969"/>
            </a:avLst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  <a:endParaRPr lang="el-GR" sz="66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37ACE56A-5780-4A22-9437-D1506A621141}"/>
              </a:ext>
            </a:extLst>
          </p:cNvPr>
          <p:cNvSpPr/>
          <p:nvPr/>
        </p:nvSpPr>
        <p:spPr>
          <a:xfrm>
            <a:off x="4849087" y="1412775"/>
            <a:ext cx="2181225" cy="1431009"/>
          </a:xfrm>
          <a:prstGeom prst="cloudCallout">
            <a:avLst>
              <a:gd name="adj1" fmla="val -2147"/>
              <a:gd name="adj2" fmla="val 101147"/>
            </a:avLst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  <a:endParaRPr lang="el-GR" sz="6000" dirty="0"/>
          </a:p>
        </p:txBody>
      </p:sp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2C6EDEF8-6D41-478F-BD4F-8C179CF85A82}"/>
              </a:ext>
            </a:extLst>
          </p:cNvPr>
          <p:cNvSpPr/>
          <p:nvPr/>
        </p:nvSpPr>
        <p:spPr>
          <a:xfrm>
            <a:off x="9622804" y="1412776"/>
            <a:ext cx="2232248" cy="1431009"/>
          </a:xfrm>
          <a:prstGeom prst="cloudCallout">
            <a:avLst>
              <a:gd name="adj1" fmla="val -26697"/>
              <a:gd name="adj2" fmla="val 105917"/>
            </a:avLst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  <a:endParaRPr lang="el-GR" sz="6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8EDF8EE-84C3-46A7-A5E9-F6BA46B5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3573017"/>
            <a:ext cx="2181225" cy="219673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1BFD3DF-B38C-40E7-948F-12F85CF47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751121"/>
            <a:ext cx="2752725" cy="165735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EB208C0-5A0C-4FB3-A358-87D1415BD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6" y="3914188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b="1" dirty="0"/>
              <a:t>Πόσες ομάδες συμμετέχουν σε κάθε αγώνα</a:t>
            </a:r>
            <a:r>
              <a:rPr lang="en-US" b="1" dirty="0"/>
              <a:t>;</a:t>
            </a:r>
            <a:endParaRPr lang="el-GR" b="1" dirty="0"/>
          </a:p>
        </p:txBody>
      </p:sp>
      <p:pic>
        <p:nvPicPr>
          <p:cNvPr id="5" name="Γραφικό 4" descr="Επιτυχία ομάδας">
            <a:extLst>
              <a:ext uri="{FF2B5EF4-FFF2-40B4-BE49-F238E27FC236}">
                <a16:creationId xmlns:a16="http://schemas.microsoft.com/office/drawing/2014/main" id="{14833BE3-BFC5-4D24-BF4E-09EDCF38F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227" y="2748735"/>
            <a:ext cx="2717537" cy="2717537"/>
          </a:xfrm>
          <a:prstGeom prst="rect">
            <a:avLst/>
          </a:prstGeom>
        </p:spPr>
      </p:pic>
      <p:pic>
        <p:nvPicPr>
          <p:cNvPr id="7" name="Γραφικό 6" descr="Επιτυχία ομάδας">
            <a:extLst>
              <a:ext uri="{FF2B5EF4-FFF2-40B4-BE49-F238E27FC236}">
                <a16:creationId xmlns:a16="http://schemas.microsoft.com/office/drawing/2014/main" id="{5FC2B6A9-A9CC-4012-90FA-C3C93D23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8395" y="1447189"/>
            <a:ext cx="2603092" cy="2603092"/>
          </a:xfrm>
          <a:prstGeom prst="rect">
            <a:avLst/>
          </a:prstGeom>
        </p:spPr>
      </p:pic>
      <p:pic>
        <p:nvPicPr>
          <p:cNvPr id="8" name="Γραφικό 7" descr="Επιτυχία ομάδας">
            <a:extLst>
              <a:ext uri="{FF2B5EF4-FFF2-40B4-BE49-F238E27FC236}">
                <a16:creationId xmlns:a16="http://schemas.microsoft.com/office/drawing/2014/main" id="{3BB4D2D2-0298-4259-ACCC-4020FF0BA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7071" y="3490313"/>
            <a:ext cx="2634416" cy="2634416"/>
          </a:xfrm>
          <a:prstGeom prst="rect">
            <a:avLst/>
          </a:prstGeom>
        </p:spPr>
      </p:pic>
      <p:pic>
        <p:nvPicPr>
          <p:cNvPr id="9" name="Γραφικό 8" descr="Επιτυχία ομάδας">
            <a:extLst>
              <a:ext uri="{FF2B5EF4-FFF2-40B4-BE49-F238E27FC236}">
                <a16:creationId xmlns:a16="http://schemas.microsoft.com/office/drawing/2014/main" id="{992BF17A-5E19-4A29-B378-A12CA667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6786" y="3750890"/>
            <a:ext cx="2391017" cy="2391017"/>
          </a:xfrm>
          <a:prstGeom prst="rect">
            <a:avLst/>
          </a:prstGeom>
        </p:spPr>
      </p:pic>
      <p:pic>
        <p:nvPicPr>
          <p:cNvPr id="10" name="Γραφικό 9" descr="Επιτυχία ομάδας">
            <a:extLst>
              <a:ext uri="{FF2B5EF4-FFF2-40B4-BE49-F238E27FC236}">
                <a16:creationId xmlns:a16="http://schemas.microsoft.com/office/drawing/2014/main" id="{24FD1C5A-5A09-428F-9240-1B1667D03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2398" y="2230634"/>
            <a:ext cx="2391018" cy="2391018"/>
          </a:xfrm>
          <a:prstGeom prst="rect">
            <a:avLst/>
          </a:prstGeom>
        </p:spPr>
      </p:pic>
      <p:pic>
        <p:nvPicPr>
          <p:cNvPr id="11" name="Γραφικό 10" descr="Επιτυχία ομάδας">
            <a:extLst>
              <a:ext uri="{FF2B5EF4-FFF2-40B4-BE49-F238E27FC236}">
                <a16:creationId xmlns:a16="http://schemas.microsoft.com/office/drawing/2014/main" id="{8213BAC4-4FF3-4724-910E-26AC39A51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8577" y="836712"/>
            <a:ext cx="2323595" cy="2323595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761A510-8681-4E91-ACE0-9ECA05B83B0D}"/>
              </a:ext>
            </a:extLst>
          </p:cNvPr>
          <p:cNvSpPr/>
          <p:nvPr/>
        </p:nvSpPr>
        <p:spPr>
          <a:xfrm>
            <a:off x="-98276" y="5252083"/>
            <a:ext cx="11737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1                2                       3</a:t>
            </a:r>
            <a:endParaRPr lang="el-GR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33D6B2-63A8-441B-9EC1-25418041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Πόσους παίκτες έχει η κάθε ομάδα</a:t>
            </a:r>
            <a:r>
              <a:rPr lang="en-US" b="1" dirty="0"/>
              <a:t>;</a:t>
            </a:r>
            <a:endParaRPr lang="el-GR" b="1" dirty="0"/>
          </a:p>
        </p:txBody>
      </p:sp>
      <p:pic>
        <p:nvPicPr>
          <p:cNvPr id="6" name="Γραφικό 5" descr="Ποδόσφαιρο">
            <a:extLst>
              <a:ext uri="{FF2B5EF4-FFF2-40B4-BE49-F238E27FC236}">
                <a16:creationId xmlns:a16="http://schemas.microsoft.com/office/drawing/2014/main" id="{57202D74-8F5B-4068-A867-2073D07E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0796" y="148836"/>
            <a:ext cx="914400" cy="914400"/>
          </a:xfrm>
          <a:prstGeom prst="rect">
            <a:avLst/>
          </a:prstGeom>
        </p:spPr>
      </p:pic>
      <p:pic>
        <p:nvPicPr>
          <p:cNvPr id="8" name="Γραφικό 7" descr="Δύο άνδρες">
            <a:extLst>
              <a:ext uri="{FF2B5EF4-FFF2-40B4-BE49-F238E27FC236}">
                <a16:creationId xmlns:a16="http://schemas.microsoft.com/office/drawing/2014/main" id="{06831F1D-F7B7-431E-846D-C18873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946" y="2198393"/>
            <a:ext cx="2736304" cy="2736304"/>
          </a:xfrm>
          <a:prstGeom prst="rect">
            <a:avLst/>
          </a:prstGeom>
        </p:spPr>
      </p:pic>
      <p:pic>
        <p:nvPicPr>
          <p:cNvPr id="10" name="Γραφικό 9" descr="Ομάδα ανδρών">
            <a:extLst>
              <a:ext uri="{FF2B5EF4-FFF2-40B4-BE49-F238E27FC236}">
                <a16:creationId xmlns:a16="http://schemas.microsoft.com/office/drawing/2014/main" id="{352AAD6F-673B-4DB6-9B66-C3104E7A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164" y="2414068"/>
            <a:ext cx="2736304" cy="2736304"/>
          </a:xfrm>
          <a:prstGeom prst="rect">
            <a:avLst/>
          </a:prstGeom>
        </p:spPr>
      </p:pic>
      <p:pic>
        <p:nvPicPr>
          <p:cNvPr id="14" name="Γραφικό 13" descr="Παιδιά">
            <a:extLst>
              <a:ext uri="{FF2B5EF4-FFF2-40B4-BE49-F238E27FC236}">
                <a16:creationId xmlns:a16="http://schemas.microsoft.com/office/drawing/2014/main" id="{3D30FBEC-B485-40B9-BB5F-CB85E7539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8628" y="3645024"/>
            <a:ext cx="3312368" cy="3312368"/>
          </a:xfrm>
          <a:prstGeom prst="rect">
            <a:avLst/>
          </a:prstGeom>
        </p:spPr>
      </p:pic>
      <p:pic>
        <p:nvPicPr>
          <p:cNvPr id="15" name="Γραφικό 14" descr="Παιδιά">
            <a:extLst>
              <a:ext uri="{FF2B5EF4-FFF2-40B4-BE49-F238E27FC236}">
                <a16:creationId xmlns:a16="http://schemas.microsoft.com/office/drawing/2014/main" id="{0563BFBB-8D88-45A7-9A5F-B8C737AFE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4692" y="2564904"/>
            <a:ext cx="2381112" cy="2381112"/>
          </a:xfrm>
          <a:prstGeom prst="rect">
            <a:avLst/>
          </a:prstGeom>
        </p:spPr>
      </p:pic>
      <p:pic>
        <p:nvPicPr>
          <p:cNvPr id="16" name="Γραφικό 15" descr="Ομάδα ανδρών">
            <a:extLst>
              <a:ext uri="{FF2B5EF4-FFF2-40B4-BE49-F238E27FC236}">
                <a16:creationId xmlns:a16="http://schemas.microsoft.com/office/drawing/2014/main" id="{E58A05D2-DBEB-4FDC-ADB1-5B914EC11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8596" y="1615160"/>
            <a:ext cx="1597816" cy="15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8C8800-8D8C-4954-AFFD-8554B350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Τι σφυρίζει ο διαιτητής</a:t>
            </a:r>
            <a:r>
              <a:rPr lang="en-US" b="1" dirty="0"/>
              <a:t>;</a:t>
            </a:r>
            <a:endParaRPr lang="el-GR" b="1" dirty="0"/>
          </a:p>
        </p:txBody>
      </p:sp>
      <p:pic>
        <p:nvPicPr>
          <p:cNvPr id="6" name="Γραφικό 5" descr="Σαξόφωνο">
            <a:extLst>
              <a:ext uri="{FF2B5EF4-FFF2-40B4-BE49-F238E27FC236}">
                <a16:creationId xmlns:a16="http://schemas.microsoft.com/office/drawing/2014/main" id="{A303B513-7ADC-4E75-A252-E3CC9905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08" y="2187750"/>
            <a:ext cx="3024336" cy="3024336"/>
          </a:xfrm>
          <a:prstGeom prst="rect">
            <a:avLst/>
          </a:prstGeom>
        </p:spPr>
      </p:pic>
      <p:pic>
        <p:nvPicPr>
          <p:cNvPr id="8" name="Γραφικό 7" descr="Τρομπέτα">
            <a:extLst>
              <a:ext uri="{FF2B5EF4-FFF2-40B4-BE49-F238E27FC236}">
                <a16:creationId xmlns:a16="http://schemas.microsoft.com/office/drawing/2014/main" id="{D038D4A9-9702-4686-A39B-A9D780759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20" y="1916832"/>
            <a:ext cx="3600400" cy="36004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4C826C7-0FAD-4691-99E8-D0C6E6B9C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95" y="269180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41473-2049-45A1-BA1C-277590CA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Τι σχήμα έχει ένα γήπεδο ποδοσφαίρου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D0F0132-6291-4F33-8565-26A76757CAC3}"/>
              </a:ext>
            </a:extLst>
          </p:cNvPr>
          <p:cNvSpPr/>
          <p:nvPr/>
        </p:nvSpPr>
        <p:spPr>
          <a:xfrm rot="5400000">
            <a:off x="1493232" y="1693476"/>
            <a:ext cx="2304256" cy="3903097"/>
          </a:xfrm>
          <a:prstGeom prst="rect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65F5336-FC95-476D-B4F5-7E544FA60FA3}"/>
              </a:ext>
            </a:extLst>
          </p:cNvPr>
          <p:cNvSpPr/>
          <p:nvPr/>
        </p:nvSpPr>
        <p:spPr>
          <a:xfrm>
            <a:off x="5662364" y="2314471"/>
            <a:ext cx="2520280" cy="252028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Ισοσκελές τρίγωνο 6">
            <a:extLst>
              <a:ext uri="{FF2B5EF4-FFF2-40B4-BE49-F238E27FC236}">
                <a16:creationId xmlns:a16="http://schemas.microsoft.com/office/drawing/2014/main" id="{356B5A08-552D-4BAD-8733-A22DD645295F}"/>
              </a:ext>
            </a:extLst>
          </p:cNvPr>
          <p:cNvSpPr/>
          <p:nvPr/>
        </p:nvSpPr>
        <p:spPr>
          <a:xfrm>
            <a:off x="9146315" y="2096851"/>
            <a:ext cx="2880320" cy="266429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90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600" b="1" dirty="0"/>
              <a:t>Αγαπάς το ποδόσφαιρο λοιπόν…γιατί</a:t>
            </a:r>
            <a:r>
              <a:rPr lang="en-US" sz="3600" b="1" dirty="0"/>
              <a:t>;</a:t>
            </a:r>
            <a:endParaRPr lang="el-GR" sz="3600" b="1" dirty="0"/>
          </a:p>
        </p:txBody>
      </p:sp>
      <p:pic>
        <p:nvPicPr>
          <p:cNvPr id="3" name="Εικόνα 2">
            <a:hlinkClick r:id="rId3"/>
            <a:extLst>
              <a:ext uri="{FF2B5EF4-FFF2-40B4-BE49-F238E27FC236}">
                <a16:creationId xmlns:a16="http://schemas.microsoft.com/office/drawing/2014/main" id="{836E7940-C47F-43E7-9719-7AC1B7B0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790861"/>
            <a:ext cx="8758709" cy="479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477559-E315-4564-AEAD-F0BCA043B274}"/>
              </a:ext>
            </a:extLst>
          </p:cNvPr>
          <p:cNvSpPr txBox="1"/>
          <p:nvPr/>
        </p:nvSpPr>
        <p:spPr>
          <a:xfrm>
            <a:off x="4942284" y="1173798"/>
            <a:ext cx="311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en-US" dirty="0">
                <a:hlinkClick r:id="rId3"/>
              </a:rPr>
              <a:t>https://youtu.be/q1aS3OLu2Tg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473029-F3BD-4441-B759-0A73FE99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Ποια παπούτσια φοράει ο ποδοσφαιριστής</a:t>
            </a:r>
            <a:r>
              <a:rPr lang="en-US" b="1" dirty="0"/>
              <a:t>;</a:t>
            </a:r>
            <a:endParaRPr lang="el-GR" b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8FA3344-3419-436F-A2E8-C726B3A2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9" y="2373302"/>
            <a:ext cx="2544702" cy="254470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C50B930-6CB0-4DF1-9BF6-1FFF57CDE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0" y="2492896"/>
            <a:ext cx="2748520" cy="273630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A5C3172-3D98-4E1E-AD12-021D8250B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06" y="2449076"/>
            <a:ext cx="2636108" cy="26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682629F-89C0-401F-B685-ED420C58AB67}"/>
              </a:ext>
            </a:extLst>
          </p:cNvPr>
          <p:cNvSpPr/>
          <p:nvPr/>
        </p:nvSpPr>
        <p:spPr>
          <a:xfrm>
            <a:off x="600204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Γραφικό 6" descr="Ποδόσφαιρο">
            <a:extLst>
              <a:ext uri="{FF2B5EF4-FFF2-40B4-BE49-F238E27FC236}">
                <a16:creationId xmlns:a16="http://schemas.microsoft.com/office/drawing/2014/main" id="{DB91590F-B563-493C-A045-89FF3FC1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932" y="1190365"/>
            <a:ext cx="5400600" cy="54006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3BF19FA-CAA6-403D-9EF1-03B3624C02AB}"/>
              </a:ext>
            </a:extLst>
          </p:cNvPr>
          <p:cNvSpPr/>
          <p:nvPr/>
        </p:nvSpPr>
        <p:spPr>
          <a:xfrm>
            <a:off x="291401" y="620688"/>
            <a:ext cx="11897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 Διαιτητής σφύριξε το τέλος και είστε όλοι νικητές!</a:t>
            </a:r>
            <a:endParaRPr lang="el-G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Γραφικό 9" descr="Τρόπαιο">
            <a:extLst>
              <a:ext uri="{FF2B5EF4-FFF2-40B4-BE49-F238E27FC236}">
                <a16:creationId xmlns:a16="http://schemas.microsoft.com/office/drawing/2014/main" id="{2B877CBB-1FB3-4A85-9FFF-5266818E7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2604" y="2204864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l-GR" b="1" dirty="0"/>
              <a:t>Έλα πρώτα να ξεκαθαρίσουμε τι είναι το ποδόσφαιρο!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B976-63EC-4567-942E-D99C0A1D75B5}"/>
              </a:ext>
            </a:extLst>
          </p:cNvPr>
          <p:cNvSpPr txBox="1"/>
          <p:nvPr/>
        </p:nvSpPr>
        <p:spPr>
          <a:xfrm>
            <a:off x="693812" y="1772816"/>
            <a:ext cx="11233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0" i="0" dirty="0">
                <a:effectLst/>
                <a:latin typeface="arial" panose="020B0604020202020204" pitchFamily="34" charset="0"/>
              </a:rPr>
              <a:t>Το ποδόσφαιρο είναι ομαδικό άθλημα που παίζεται ανάμεσα σε δύο ομάδες των 11 παικτών με μία σφαιρική μπάλα. </a:t>
            </a:r>
            <a:endParaRPr lang="el-GR" sz="28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DA37196-A284-4187-A8E1-E69DD3D68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900497"/>
            <a:ext cx="2664296" cy="266429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46EEBEC-5E55-451C-9EB5-E0621AA59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429000"/>
            <a:ext cx="2664296" cy="266429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Οβάλ 15">
            <a:extLst>
              <a:ext uri="{FF2B5EF4-FFF2-40B4-BE49-F238E27FC236}">
                <a16:creationId xmlns:a16="http://schemas.microsoft.com/office/drawing/2014/main" id="{F4E14991-1D86-40CD-92E6-90073B85845C}"/>
              </a:ext>
            </a:extLst>
          </p:cNvPr>
          <p:cNvSpPr/>
          <p:nvPr/>
        </p:nvSpPr>
        <p:spPr>
          <a:xfrm>
            <a:off x="9190756" y="2996952"/>
            <a:ext cx="2376264" cy="2304256"/>
          </a:xfrm>
          <a:prstGeom prst="ellipse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" name="Γραφικό 14" descr="Μπάλα ποδοσφαίρου">
            <a:extLst>
              <a:ext uri="{FF2B5EF4-FFF2-40B4-BE49-F238E27FC236}">
                <a16:creationId xmlns:a16="http://schemas.microsoft.com/office/drawing/2014/main" id="{EB0C50A4-470F-41FD-BF01-65D2D2874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4752" y="2868083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5400" b="1" dirty="0"/>
              <a:t>Που το παίζουμε</a:t>
            </a:r>
            <a:r>
              <a:rPr lang="en-US" sz="5400" b="1" dirty="0"/>
              <a:t>;</a:t>
            </a:r>
            <a:endParaRPr lang="el-GR" sz="5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F863B-BB7E-4D80-8652-19BE1773231A}"/>
              </a:ext>
            </a:extLst>
          </p:cNvPr>
          <p:cNvSpPr txBox="1"/>
          <p:nvPr/>
        </p:nvSpPr>
        <p:spPr>
          <a:xfrm>
            <a:off x="189756" y="1844824"/>
            <a:ext cx="11665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0" i="0" dirty="0">
                <a:effectLst/>
                <a:latin typeface="arial" panose="020B0604020202020204" pitchFamily="34" charset="0"/>
              </a:rPr>
              <a:t>Ο ποδοσφαιρικός αγώνας παίζεται σε ένα ορθογώνιο γήπεδο με φυσικό ή τεχνητό χορταράκι πράσινου χρώματος και ένα μεταλλικό πλαίσιο στο μέσο κάθε μιας από τις στενές πλευρές, το «τέρμα».</a:t>
            </a:r>
            <a:endParaRPr lang="el-GR" sz="20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628D0B8-D6E4-4D24-A98A-924DE084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89" y="3212976"/>
            <a:ext cx="4651829" cy="308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E9E51B79-B260-4458-B80A-3ECF0867EEAA}"/>
              </a:ext>
            </a:extLst>
          </p:cNvPr>
          <p:cNvSpPr/>
          <p:nvPr/>
        </p:nvSpPr>
        <p:spPr>
          <a:xfrm>
            <a:off x="2972655" y="4563267"/>
            <a:ext cx="1080120" cy="432048"/>
          </a:xfrm>
          <a:prstGeom prst="rightArrow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BFC65932-E10F-4E88-A779-6D75039C821E}"/>
              </a:ext>
            </a:extLst>
          </p:cNvPr>
          <p:cNvSpPr/>
          <p:nvPr/>
        </p:nvSpPr>
        <p:spPr>
          <a:xfrm rot="10800000">
            <a:off x="7992032" y="4563267"/>
            <a:ext cx="1080120" cy="432048"/>
          </a:xfrm>
          <a:prstGeom prst="rightArrow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hlinkClick r:id="rId2"/>
            <a:extLst>
              <a:ext uri="{FF2B5EF4-FFF2-40B4-BE49-F238E27FC236}">
                <a16:creationId xmlns:a16="http://schemas.microsoft.com/office/drawing/2014/main" id="{04F8E2A3-0536-4BF0-9279-741995889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230277"/>
            <a:ext cx="6062103" cy="3960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61B2-7553-4104-A3EE-E4626EED4498}"/>
              </a:ext>
            </a:extLst>
          </p:cNvPr>
          <p:cNvSpPr txBox="1"/>
          <p:nvPr/>
        </p:nvSpPr>
        <p:spPr>
          <a:xfrm>
            <a:off x="4726260" y="1772816"/>
            <a:ext cx="319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https://youtu.be/eAkXJ-p-Si8</a:t>
            </a:r>
            <a:endParaRPr lang="el-GR" b="1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0D8D43-51B0-45B8-BE4A-CE19F9A0DDA0}"/>
              </a:ext>
            </a:extLst>
          </p:cNvPr>
          <p:cNvSpPr/>
          <p:nvPr/>
        </p:nvSpPr>
        <p:spPr>
          <a:xfrm>
            <a:off x="1697716" y="47526"/>
            <a:ext cx="8656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Έλα να γνωρίσουμε τα μεγαλύτερα </a:t>
            </a:r>
          </a:p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ποδοσφαιρικά γήπεδα του κόσμου</a:t>
            </a:r>
            <a:endParaRPr lang="el-G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8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A3F86-E1B8-4696-A068-1A97A4EE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274638"/>
            <a:ext cx="9252520" cy="1354162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/>
              <a:t>Τι θα χρειαστείς</a:t>
            </a:r>
            <a:r>
              <a:rPr lang="en-US" sz="4400" b="1" dirty="0"/>
              <a:t>:</a:t>
            </a:r>
            <a:r>
              <a:rPr lang="el-GR" sz="4400" b="1" dirty="0"/>
              <a:t> </a:t>
            </a:r>
            <a:br>
              <a:rPr lang="el-GR" sz="4400" b="1" dirty="0"/>
            </a:br>
            <a:r>
              <a:rPr lang="el-GR" sz="4400" b="1" dirty="0"/>
              <a:t>Ο εξοπλισμός-Μπάλα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7809A1-E36F-447A-8FCD-CDF3F0FE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1" y="1905000"/>
            <a:ext cx="4608511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Η επίσημη μπάλα του ποδοσφαίρου είναι σφαιρική και φτιαγμένη από δέρμα ή άλλα εγκεκριμένα υλικά.</a:t>
            </a:r>
          </a:p>
          <a:p>
            <a:endParaRPr lang="el-GR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09F1E44C-0D72-46A1-B135-586FFFDD8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789040"/>
            <a:ext cx="2514969" cy="24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50C95-00FB-4C32-9AB0-321E8D639023}"/>
              </a:ext>
            </a:extLst>
          </p:cNvPr>
          <p:cNvSpPr txBox="1"/>
          <p:nvPr/>
        </p:nvSpPr>
        <p:spPr>
          <a:xfrm>
            <a:off x="6757295" y="2060848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https://youtu.be/lTKAM1B8H48</a:t>
            </a:r>
            <a:endParaRPr lang="el-GR" b="1" dirty="0"/>
          </a:p>
        </p:txBody>
      </p:sp>
      <p:pic>
        <p:nvPicPr>
          <p:cNvPr id="16" name="Εικόνα 15">
            <a:hlinkClick r:id="rId3"/>
            <a:extLst>
              <a:ext uri="{FF2B5EF4-FFF2-40B4-BE49-F238E27FC236}">
                <a16:creationId xmlns:a16="http://schemas.microsoft.com/office/drawing/2014/main" id="{8C5B187C-F065-4B88-8760-087CB28E3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964412"/>
            <a:ext cx="6150303" cy="32916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C1A366-513B-4BE3-8BFA-42C9CE9E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56" y="404664"/>
            <a:ext cx="9180512" cy="1106760"/>
          </a:xfrm>
        </p:spPr>
        <p:txBody>
          <a:bodyPr>
            <a:noAutofit/>
          </a:bodyPr>
          <a:lstStyle/>
          <a:p>
            <a:pPr algn="ctr"/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Τι θα χρειαστείς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: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 </a:t>
            </a:r>
            <a:b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</a:b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Ο εξοπλισμός</a:t>
            </a:r>
            <a:r>
              <a:rPr lang="en-US" sz="4000" b="1" dirty="0"/>
              <a:t>:</a:t>
            </a:r>
            <a:r>
              <a:rPr lang="el-GR" sz="4000" b="1" dirty="0"/>
              <a:t>Στολή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E3CCDF1A-F2A4-4EFB-96A1-E9AA090AC5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060848"/>
            <a:ext cx="4267200" cy="41977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4CD3320-9E45-44E8-826B-3DCB2C592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060848"/>
            <a:ext cx="4267200" cy="42324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5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756EEF-98DE-4A32-B8A6-E1FE2ABE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64339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/>
              <a:t>Κάποιος σου σφυρίζει…Ο Διαιτητής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2B780-46EC-40DA-AFD0-B0DA721B7AA8}"/>
              </a:ext>
            </a:extLst>
          </p:cNvPr>
          <p:cNvSpPr txBox="1"/>
          <p:nvPr/>
        </p:nvSpPr>
        <p:spPr>
          <a:xfrm>
            <a:off x="1197868" y="2564904"/>
            <a:ext cx="41044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O διαιτητής</a:t>
            </a:r>
          </a:p>
          <a:p>
            <a:pPr algn="ctr"/>
            <a:endParaRPr lang="el-GR" b="1" dirty="0"/>
          </a:p>
          <a:p>
            <a:pPr algn="ctr"/>
            <a:r>
              <a:rPr lang="el-GR" b="1" dirty="0"/>
              <a:t>O διαιτητής είναι το μοναδικό άτομο που δικαιούται να ερμηνεύει τον κανονισμό κατά τη διάρκεια του αγώνα. </a:t>
            </a:r>
          </a:p>
          <a:p>
            <a:pPr algn="ctr"/>
            <a:r>
              <a:rPr lang="el-GR" b="1" dirty="0"/>
              <a:t>O διαιτητής έχει δύο βοηθούς διαιτητές των οποίων η αρμοδιότητα είναι, μεταξύ άλλων, να σφυρίζουν κάθε φορά που η μπάλα βγαίνει εκτός γηπέδου.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B52525A-F00A-4512-89CF-EC6CB2093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844824"/>
            <a:ext cx="5544616" cy="483253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DB28A5-0B67-4A16-A602-7DFDBCF2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793582"/>
            <a:ext cx="1020762" cy="10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5400" b="1" dirty="0"/>
              <a:t>Πως θα παίξουμε!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half" idx="2"/>
          </p:nvPr>
        </p:nvSpPr>
        <p:spPr>
          <a:xfrm>
            <a:off x="6310436" y="1988840"/>
            <a:ext cx="5544615" cy="418336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l-GR" dirty="0"/>
              <a:t>Το ποδόσφαιρο είναι ένα συναρπαστικό παιχνίδι. </a:t>
            </a:r>
          </a:p>
          <a:p>
            <a:pPr rtl="0"/>
            <a:r>
              <a:rPr lang="el-GR" dirty="0"/>
              <a:t>Παίζεται παντού και χρειάζεται μόνο μία μπάλα. </a:t>
            </a:r>
          </a:p>
          <a:p>
            <a:pPr rtl="0"/>
            <a:r>
              <a:rPr lang="el-GR" dirty="0"/>
              <a:t>Έναν αγώνα ποδοσφαίρου μπορούμε να οργανώσουμε οπουδήποτε κι οποτεδήποτε: στο γήπεδο, στην αυλή του σχολείου, στα πάρκα, στις εκδρομές, στη θάλασσα, στις αυλές σπιτιών! </a:t>
            </a:r>
          </a:p>
          <a:p>
            <a:pPr rtl="0"/>
            <a:r>
              <a:rPr lang="el-GR" dirty="0"/>
              <a:t>Όλοι μπορούμε να παίξουμε: μικροί-μεγάλοι, αγόρια-κορίτσια, προχωρημένοι-αρχάριοι. </a:t>
            </a:r>
          </a:p>
          <a:p>
            <a:pPr rtl="0"/>
            <a:r>
              <a:rPr lang="el-GR" dirty="0"/>
              <a:t>Αρκεί να είμαστε τουλάχιστον δύο, να σχεδιάσουμε ένα γήπεδο και να ορίσουμε δύο τέρματα. </a:t>
            </a:r>
          </a:p>
          <a:p>
            <a:pPr rtl="0"/>
            <a:r>
              <a:rPr lang="el-GR" dirty="0"/>
              <a:t>Χωριζόμαστε σε δύο ομάδες και το παιχνίδι ξεκινά! Αν μάλιστα, μάθουμε να χαιρόμαστε περισσότερο την παρέα μας, τότε σίγουρα θα θελήσουμε να ξαναπαίξουμε για να είμαστε πάλι μαζί.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A2C38B8-CB30-4B4D-A5A2-5D9457906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4" y="1905000"/>
            <a:ext cx="4419599" cy="426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Το παιχνίδι</a:t>
            </a:r>
          </a:p>
          <a:p>
            <a:endParaRPr lang="el-GR" dirty="0"/>
          </a:p>
          <a:p>
            <a:r>
              <a:rPr lang="el-GR" dirty="0"/>
              <a:t>Ένας αγώνας ποδοσφαίρου παίζεται από δύο ομάδες 11 παικτών η κάθε μία. </a:t>
            </a:r>
          </a:p>
          <a:p>
            <a:r>
              <a:rPr lang="el-GR" dirty="0"/>
              <a:t>Κάθε ομάδα υπερασπίζει ένα τέρμα και προσπαθεί με διαδοχικές εναλλαγές της μπάλας να τη στείλει στο τέρμα της αντίπαλης ομάδας (δηλαδή, να πετύχει γκολ). </a:t>
            </a:r>
          </a:p>
          <a:p>
            <a:r>
              <a:rPr lang="el-GR" dirty="0"/>
              <a:t>Κάθε ομάδα ορίζει έναν τερματοφύλακα του οποίου το καθήκον είναι να προστατεύει το τέρμα της ομάδας του. </a:t>
            </a:r>
          </a:p>
          <a:p>
            <a:r>
              <a:rPr lang="el-GR" dirty="0" err="1"/>
              <a:t>Oι</a:t>
            </a:r>
            <a:r>
              <a:rPr lang="el-GR" dirty="0"/>
              <a:t> παίκτες (εκτός του τερματοφύλακα) δεν δικαιούνται να χρησιμοποιήσουν τα χέρια για να ελέγξουν την μπάλα. </a:t>
            </a:r>
          </a:p>
          <a:p>
            <a:r>
              <a:rPr lang="el-GR" dirty="0" err="1"/>
              <a:t>Oι</a:t>
            </a:r>
            <a:r>
              <a:rPr lang="el-GR" dirty="0"/>
              <a:t> παίκτες μπορούν να χρησιμοποιήσουν τα πόδια, το σώμα ή το κεφάλι τους.</a:t>
            </a:r>
          </a:p>
        </p:txBody>
      </p:sp>
      <p:pic>
        <p:nvPicPr>
          <p:cNvPr id="4" name="Γραφικό 3" descr="Ποδόσφαιρο">
            <a:extLst>
              <a:ext uri="{FF2B5EF4-FFF2-40B4-BE49-F238E27FC236}">
                <a16:creationId xmlns:a16="http://schemas.microsoft.com/office/drawing/2014/main" id="{6E412786-21B2-47F6-AAE0-2424B99B2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1300" y="3444280"/>
            <a:ext cx="3337520" cy="3337520"/>
          </a:xfrm>
          <a:prstGeom prst="rect">
            <a:avLst/>
          </a:prstGeom>
        </p:spPr>
      </p:pic>
      <p:pic>
        <p:nvPicPr>
          <p:cNvPr id="8" name="Γραφικό 7" descr="Μπάλα ποδοσφαίρου">
            <a:extLst>
              <a:ext uri="{FF2B5EF4-FFF2-40B4-BE49-F238E27FC236}">
                <a16:creationId xmlns:a16="http://schemas.microsoft.com/office/drawing/2014/main" id="{B1E62674-4CD6-4CF0-AB56-8FE2EA7F9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9876" y="792003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133</TotalTime>
  <Words>531</Words>
  <Application>Microsoft Office PowerPoint</Application>
  <PresentationFormat>Προσαρμογή</PresentationFormat>
  <Paragraphs>71</Paragraphs>
  <Slides>21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Arial</vt:lpstr>
      <vt:lpstr>Consolas</vt:lpstr>
      <vt:lpstr>Corbel</vt:lpstr>
      <vt:lpstr>Πίνακας κιμωλίας 16x9</vt:lpstr>
      <vt:lpstr>Tα πάντα για το Ποδόσφαιρο!</vt:lpstr>
      <vt:lpstr>Αγαπάς το ποδόσφαιρο λοιπόν…γιατί;</vt:lpstr>
      <vt:lpstr>Έλα πρώτα να ξεκαθαρίσουμε τι είναι το ποδόσφαιρο!</vt:lpstr>
      <vt:lpstr>Που το παίζουμε;</vt:lpstr>
      <vt:lpstr>Παρουσίαση του PowerPoint</vt:lpstr>
      <vt:lpstr>Τι θα χρειαστείς:  Ο εξοπλισμός-Μπάλα</vt:lpstr>
      <vt:lpstr>Τι θα χρειαστείς:  Ο εξοπλισμός:Στολή</vt:lpstr>
      <vt:lpstr>Κάποιος σου σφυρίζει…Ο Διαιτητής</vt:lpstr>
      <vt:lpstr>Πως θα παίξουμε!</vt:lpstr>
      <vt:lpstr>Ένας μεγάλος παίκτης</vt:lpstr>
      <vt:lpstr>Φτιάχνουμε το δικό μας… Ποδοσφαιράκι σε κουτί παπουτσιών</vt:lpstr>
      <vt:lpstr>Παρουσίαση του PowerPoint</vt:lpstr>
      <vt:lpstr>Παρουσίαση του PowerPoint</vt:lpstr>
      <vt:lpstr>Με τι παίζουμε ποδόσφαιρο;</vt:lpstr>
      <vt:lpstr>Ποια είναι η μπάλα ποδοσφαίρου;</vt:lpstr>
      <vt:lpstr>Πόσες ομάδες συμμετέχουν σε κάθε αγώνα;</vt:lpstr>
      <vt:lpstr>Πόσους παίκτες έχει η κάθε ομάδα;</vt:lpstr>
      <vt:lpstr>Τι σφυρίζει ο διαιτητής;</vt:lpstr>
      <vt:lpstr>Τι σχήμα έχει ένα γήπεδο ποδοσφαίρου;</vt:lpstr>
      <vt:lpstr>Ποια παπούτσια φοράει ο ποδοσφαιριστής;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Tα πάντα για το Ποδόσφαιρο…</dc:title>
  <dc:creator>kalliopi kinigopoupou</dc:creator>
  <cp:lastModifiedBy>kalliopi kinigopoupou</cp:lastModifiedBy>
  <cp:revision>15</cp:revision>
  <dcterms:created xsi:type="dcterms:W3CDTF">2021-03-30T14:15:28Z</dcterms:created>
  <dcterms:modified xsi:type="dcterms:W3CDTF">2021-03-30T18:58:22Z</dcterms:modified>
</cp:coreProperties>
</file>