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4" r:id="rId3"/>
    <p:sldId id="257" r:id="rId4"/>
    <p:sldId id="258" r:id="rId5"/>
    <p:sldId id="262" r:id="rId6"/>
    <p:sldId id="263" r:id="rId7"/>
    <p:sldId id="259" r:id="rId8"/>
    <p:sldId id="261" r:id="rId9"/>
    <p:sldId id="260" r:id="rId10"/>
    <p:sldId id="266" r:id="rId11"/>
    <p:sldId id="265" r:id="rId12"/>
    <p:sldId id="269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E2F6C87-1AAB-4853-B60A-169A3A566A0A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06ED79-DB64-49BF-B969-E0B745FEC7BD}" type="slidenum">
              <a:rPr lang="el-GR" smtClean="0"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6C87-1AAB-4853-B60A-169A3A566A0A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ED79-DB64-49BF-B969-E0B745FEC7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6C87-1AAB-4853-B60A-169A3A566A0A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ED79-DB64-49BF-B969-E0B745FEC7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6C87-1AAB-4853-B60A-169A3A566A0A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ED79-DB64-49BF-B969-E0B745FEC7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6C87-1AAB-4853-B60A-169A3A566A0A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ED79-DB64-49BF-B969-E0B745FEC7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6C87-1AAB-4853-B60A-169A3A566A0A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ED79-DB64-49BF-B969-E0B745FEC7BD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6C87-1AAB-4853-B60A-169A3A566A0A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ED79-DB64-49BF-B969-E0B745FEC7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6C87-1AAB-4853-B60A-169A3A566A0A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ED79-DB64-49BF-B969-E0B745FEC7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6C87-1AAB-4853-B60A-169A3A566A0A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ED79-DB64-49BF-B969-E0B745FEC7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6C87-1AAB-4853-B60A-169A3A566A0A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ED79-DB64-49BF-B969-E0B745FEC7BD}" type="slidenum">
              <a:rPr lang="el-GR" smtClean="0"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6C87-1AAB-4853-B60A-169A3A566A0A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ED79-DB64-49BF-B969-E0B745FEC7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E2F6C87-1AAB-4853-B60A-169A3A566A0A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406ED79-DB64-49BF-B969-E0B745FEC7B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4733365" y="1628800"/>
            <a:ext cx="3313355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900" dirty="0">
                <a:solidFill>
                  <a:srgbClr val="94C600"/>
                </a:solidFill>
              </a:rPr>
              <a:t>Ένα βιβλίο για τη διαφορετικότητα</a:t>
            </a:r>
            <a:r>
              <a:rPr lang="en-US" sz="2900" dirty="0" smtClean="0">
                <a:solidFill>
                  <a:srgbClr val="94C600"/>
                </a:solidFill>
              </a:rPr>
              <a:t>:</a:t>
            </a:r>
            <a:r>
              <a:rPr lang="el-GR" sz="2900" dirty="0" smtClean="0">
                <a:solidFill>
                  <a:srgbClr val="94C600"/>
                </a:solidFill>
              </a:rPr>
              <a:t/>
            </a:r>
            <a:br>
              <a:rPr lang="el-GR" sz="2900" dirty="0" smtClean="0">
                <a:solidFill>
                  <a:srgbClr val="94C600"/>
                </a:solidFill>
              </a:rPr>
            </a:br>
            <a:r>
              <a:rPr lang="el-GR" sz="2900" dirty="0">
                <a:solidFill>
                  <a:srgbClr val="94C600"/>
                </a:solidFill>
              </a:rPr>
              <a:t/>
            </a:r>
            <a:br>
              <a:rPr lang="el-GR" sz="2900" dirty="0">
                <a:solidFill>
                  <a:srgbClr val="94C600"/>
                </a:solidFill>
              </a:rPr>
            </a:br>
            <a:r>
              <a:rPr lang="el-GR" sz="2900" dirty="0" smtClean="0">
                <a:solidFill>
                  <a:srgbClr val="94C600"/>
                </a:solidFill>
              </a:rPr>
              <a:t/>
            </a:r>
            <a:br>
              <a:rPr lang="el-GR" sz="2900" dirty="0" smtClean="0">
                <a:solidFill>
                  <a:srgbClr val="94C600"/>
                </a:solidFill>
              </a:rPr>
            </a:br>
            <a:r>
              <a:rPr lang="el-GR" sz="2900" dirty="0">
                <a:solidFill>
                  <a:srgbClr val="94C600"/>
                </a:solidFill>
              </a:rPr>
              <a:t/>
            </a:r>
            <a:br>
              <a:rPr lang="el-GR" sz="2900" dirty="0">
                <a:solidFill>
                  <a:srgbClr val="94C600"/>
                </a:solidFill>
              </a:rPr>
            </a:br>
            <a:r>
              <a:rPr lang="el-GR" sz="2900" dirty="0" smtClean="0">
                <a:solidFill>
                  <a:srgbClr val="94C600"/>
                </a:solidFill>
              </a:rPr>
              <a:t/>
            </a:r>
            <a:br>
              <a:rPr lang="el-GR" sz="2900" dirty="0" smtClean="0">
                <a:solidFill>
                  <a:srgbClr val="94C600"/>
                </a:solidFill>
              </a:rPr>
            </a:br>
            <a:r>
              <a:rPr lang="el-GR" sz="2900" dirty="0" smtClean="0">
                <a:solidFill>
                  <a:srgbClr val="94C600"/>
                </a:solidFill>
              </a:rPr>
              <a:t/>
            </a:r>
            <a:br>
              <a:rPr lang="el-GR" sz="2900" dirty="0" smtClean="0">
                <a:solidFill>
                  <a:srgbClr val="94C600"/>
                </a:solidFill>
              </a:rPr>
            </a:br>
            <a:r>
              <a:rPr lang="el-GR" sz="2900" dirty="0" smtClean="0">
                <a:solidFill>
                  <a:srgbClr val="94C600"/>
                </a:solidFill>
              </a:rPr>
              <a:t/>
            </a:r>
            <a:br>
              <a:rPr lang="el-GR" sz="2900" dirty="0" smtClean="0">
                <a:solidFill>
                  <a:srgbClr val="94C600"/>
                </a:solidFill>
              </a:rPr>
            </a:br>
            <a:r>
              <a:rPr lang="el-GR" sz="2900" dirty="0" smtClean="0">
                <a:solidFill>
                  <a:srgbClr val="94C600"/>
                </a:solidFill>
              </a:rPr>
              <a:t/>
            </a:r>
            <a:br>
              <a:rPr lang="el-GR" sz="2900" dirty="0" smtClean="0">
                <a:solidFill>
                  <a:srgbClr val="94C600"/>
                </a:solidFill>
              </a:rPr>
            </a:br>
            <a:r>
              <a:rPr lang="en-US" sz="29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2900" b="1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el-GR" sz="2900" b="1" dirty="0">
                <a:solidFill>
                  <a:schemeClr val="accent5">
                    <a:lumMod val="75000"/>
                  </a:schemeClr>
                </a:solidFill>
              </a:rPr>
              <a:t>ΠΕΣ ΜΟΥ ΓΙΑΤΙ ΔΕΝ ΕΧΟΥΜΕ ΟΛΟΙ ΤΟ ΙΔΙΟ ΧΡΩΜΑ»</a:t>
            </a:r>
            <a:endParaRPr lang="el-GR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273428" cy="4270648"/>
          </a:xfrm>
        </p:spPr>
      </p:pic>
    </p:spTree>
    <p:extLst>
      <p:ext uri="{BB962C8B-B14F-4D97-AF65-F5344CB8AC3E}">
        <p14:creationId xmlns:p14="http://schemas.microsoft.com/office/powerpoint/2010/main" val="11073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345436" cy="4320480"/>
          </a:xfrm>
        </p:spPr>
      </p:pic>
    </p:spTree>
    <p:extLst>
      <p:ext uri="{BB962C8B-B14F-4D97-AF65-F5344CB8AC3E}">
        <p14:creationId xmlns:p14="http://schemas.microsoft.com/office/powerpoint/2010/main" val="19747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201420" cy="4378701"/>
          </a:xfrm>
        </p:spPr>
      </p:pic>
    </p:spTree>
    <p:extLst>
      <p:ext uri="{BB962C8B-B14F-4D97-AF65-F5344CB8AC3E}">
        <p14:creationId xmlns:p14="http://schemas.microsoft.com/office/powerpoint/2010/main" val="22578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201420" cy="4220031"/>
          </a:xfrm>
        </p:spPr>
      </p:pic>
    </p:spTree>
    <p:extLst>
      <p:ext uri="{BB962C8B-B14F-4D97-AF65-F5344CB8AC3E}">
        <p14:creationId xmlns:p14="http://schemas.microsoft.com/office/powerpoint/2010/main" val="35754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4824536" cy="4824536"/>
          </a:xfrm>
        </p:spPr>
      </p:pic>
    </p:spTree>
    <p:extLst>
      <p:ext uri="{BB962C8B-B14F-4D97-AF65-F5344CB8AC3E}">
        <p14:creationId xmlns:p14="http://schemas.microsoft.com/office/powerpoint/2010/main" val="5897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632848" cy="4320480"/>
          </a:xfrm>
        </p:spPr>
      </p:pic>
    </p:spTree>
    <p:extLst>
      <p:ext uri="{BB962C8B-B14F-4D97-AF65-F5344CB8AC3E}">
        <p14:creationId xmlns:p14="http://schemas.microsoft.com/office/powerpoint/2010/main" val="41560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632848" cy="4093851"/>
          </a:xfrm>
        </p:spPr>
      </p:pic>
    </p:spTree>
    <p:extLst>
      <p:ext uri="{BB962C8B-B14F-4D97-AF65-F5344CB8AC3E}">
        <p14:creationId xmlns:p14="http://schemas.microsoft.com/office/powerpoint/2010/main" val="5625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632848" cy="4320480"/>
          </a:xfrm>
        </p:spPr>
      </p:pic>
    </p:spTree>
    <p:extLst>
      <p:ext uri="{BB962C8B-B14F-4D97-AF65-F5344CB8AC3E}">
        <p14:creationId xmlns:p14="http://schemas.microsoft.com/office/powerpoint/2010/main" val="37671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281093" cy="4176464"/>
          </a:xfrm>
        </p:spPr>
      </p:pic>
    </p:spTree>
    <p:extLst>
      <p:ext uri="{BB962C8B-B14F-4D97-AF65-F5344CB8AC3E}">
        <p14:creationId xmlns:p14="http://schemas.microsoft.com/office/powerpoint/2010/main" val="13426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344816" cy="4104456"/>
          </a:xfrm>
        </p:spPr>
      </p:pic>
    </p:spTree>
    <p:extLst>
      <p:ext uri="{BB962C8B-B14F-4D97-AF65-F5344CB8AC3E}">
        <p14:creationId xmlns:p14="http://schemas.microsoft.com/office/powerpoint/2010/main" val="20999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064449" cy="4364051"/>
          </a:xfrm>
        </p:spPr>
      </p:pic>
    </p:spTree>
    <p:extLst>
      <p:ext uri="{BB962C8B-B14F-4D97-AF65-F5344CB8AC3E}">
        <p14:creationId xmlns:p14="http://schemas.microsoft.com/office/powerpoint/2010/main" val="19427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056784" cy="4176464"/>
          </a:xfrm>
        </p:spPr>
      </p:pic>
    </p:spTree>
    <p:extLst>
      <p:ext uri="{BB962C8B-B14F-4D97-AF65-F5344CB8AC3E}">
        <p14:creationId xmlns:p14="http://schemas.microsoft.com/office/powerpoint/2010/main" val="28441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</TotalTime>
  <Words>6</Words>
  <Application>Microsoft Office PowerPoint</Application>
  <PresentationFormat>Προβολή στην οθόνη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Austin</vt:lpstr>
      <vt:lpstr>Ένα βιβλίο για τη διαφορετικότητα:         «ΠΕΣ ΜΟΥ ΓΙΑΤΙ ΔΕΝ ΕΧΟΥΜΕ ΟΛΟΙ ΤΟ ΙΔΙΟ ΧΡΩΜΑ»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ΣΤΕΛΛΑ</dc:creator>
  <cp:lastModifiedBy>STELLA</cp:lastModifiedBy>
  <cp:revision>4</cp:revision>
  <dcterms:created xsi:type="dcterms:W3CDTF">2019-02-21T04:42:59Z</dcterms:created>
  <dcterms:modified xsi:type="dcterms:W3CDTF">2021-04-07T07:59:14Z</dcterms:modified>
</cp:coreProperties>
</file>