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0" r:id="rId4"/>
    <p:sldId id="263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042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33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5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61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5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38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14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4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63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78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D38E-4D18-463E-B299-084CE206D0A9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1678-71A9-49E4-AD5F-4788E87F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4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513460" y="1639050"/>
            <a:ext cx="948509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ΠΑΣΧΑΛΙΝΟ  ΔΙΑΓΡΑΜΜΑ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VENN</a:t>
            </a:r>
            <a:endParaRPr lang="el-G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6" y="757970"/>
            <a:ext cx="880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ΣΚΕΨΟΥ ΠΟΥ ΘΑ ΤΟΠΟΘΕΤΗΘΟΥΝ ΤΑ ΕΙΚΟΝΙΔΙΑ 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Venn Diagram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1" y="2678806"/>
            <a:ext cx="5572258" cy="41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Λαστιχάκια για στρατιωτικό παντελόνι (ζεύγος) - Woodland.g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7271" r="3123" b="18307"/>
          <a:stretch/>
        </p:blipFill>
        <p:spPr bwMode="auto">
          <a:xfrm>
            <a:off x="212676" y="166486"/>
            <a:ext cx="4262908" cy="30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,4,6,8,10,12} �� = { 1,4,9,16,25,36} ��(�� ∩ �� 1011(2) 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2340" r="2890"/>
          <a:stretch/>
        </p:blipFill>
        <p:spPr bwMode="auto">
          <a:xfrm>
            <a:off x="3269678" y="3234615"/>
            <a:ext cx="5473521" cy="34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ΛΑΣΤΙΧΑΚΙΑ ΜΑΛΛΙΩΝ 17AMY-18 (100τεμ. ΣΥΣΚΕΥΑΣΙΑ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31735" r="61725" b="34718"/>
          <a:stretch/>
        </p:blipFill>
        <p:spPr bwMode="auto">
          <a:xfrm rot="19659841">
            <a:off x="8818863" y="433961"/>
            <a:ext cx="2530590" cy="23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μπορντο - Παιδικά Λαστιχάκια Μαλλιών - Skroutz.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83" y="360404"/>
            <a:ext cx="2381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zure Λαστιχάκι για Μαλλιά - oFarmakopoiosMou.g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17352" b="17747"/>
          <a:stretch/>
        </p:blipFill>
        <p:spPr bwMode="auto">
          <a:xfrm>
            <a:off x="9335627" y="3867665"/>
            <a:ext cx="3137384" cy="22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879" y="6273225"/>
            <a:ext cx="1009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ΠΑΡΕ 2 ΛΑΣΤΙΧΑΚΙΑ ΚΑΙ ΤΟΠΟΘΕΤΗΣΕ ΤΑ ΟΠΩΣ ΒΛΕΠΕΙΣ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άτη η “Ιερή Γεωμετρία” - Κατοχικά Νε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-1" r="13699" b="-354"/>
          <a:stretch/>
        </p:blipFill>
        <p:spPr bwMode="auto">
          <a:xfrm>
            <a:off x="47636" y="106222"/>
            <a:ext cx="8409904" cy="58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30" y="308897"/>
            <a:ext cx="917286" cy="123012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71" y="4571999"/>
            <a:ext cx="1237445" cy="123744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25" y="2100812"/>
            <a:ext cx="1076273" cy="125467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90">
            <a:off x="6421171" y="768545"/>
            <a:ext cx="771054" cy="102807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24" y="3610496"/>
            <a:ext cx="1365160" cy="146346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088" y="5324366"/>
            <a:ext cx="1315848" cy="131584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25" y="86606"/>
            <a:ext cx="1311018" cy="1510230"/>
          </a:xfrm>
          <a:prstGeom prst="rect">
            <a:avLst/>
          </a:prstGeom>
        </p:spPr>
      </p:pic>
      <p:sp>
        <p:nvSpPr>
          <p:cNvPr id="17" name="Βέλος προς τα επάνω 16"/>
          <p:cNvSpPr/>
          <p:nvPr/>
        </p:nvSpPr>
        <p:spPr>
          <a:xfrm rot="1219891">
            <a:off x="290458" y="4419810"/>
            <a:ext cx="708338" cy="109470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 προς τα επάνω 18"/>
          <p:cNvSpPr/>
          <p:nvPr/>
        </p:nvSpPr>
        <p:spPr>
          <a:xfrm>
            <a:off x="3898419" y="5261044"/>
            <a:ext cx="708338" cy="109470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επάνω 19"/>
          <p:cNvSpPr/>
          <p:nvPr/>
        </p:nvSpPr>
        <p:spPr>
          <a:xfrm rot="19666521">
            <a:off x="7975959" y="3976187"/>
            <a:ext cx="708338" cy="109470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87" y="1633959"/>
            <a:ext cx="1058772" cy="1157667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830">
            <a:off x="10645009" y="3725243"/>
            <a:ext cx="1228101" cy="974805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11" y="347965"/>
            <a:ext cx="958406" cy="1238251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67" y="5341770"/>
            <a:ext cx="1132306" cy="1458753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4349" y="347965"/>
            <a:ext cx="1040494" cy="1413395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9469" y="4355250"/>
            <a:ext cx="651973" cy="1338717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04" y="4489331"/>
            <a:ext cx="870715" cy="1462619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42" y="-14568"/>
            <a:ext cx="1565361" cy="1565361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38" y="2446511"/>
            <a:ext cx="1068876" cy="1308828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34" y="1633959"/>
            <a:ext cx="1634679" cy="1485332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9" y="1924995"/>
            <a:ext cx="942125" cy="1316507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8" y="5434938"/>
            <a:ext cx="1209460" cy="11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177" r="9038" b="27474"/>
          <a:stretch/>
        </p:blipFill>
        <p:spPr>
          <a:xfrm>
            <a:off x="721217" y="0"/>
            <a:ext cx="11153104" cy="53384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76304" r="83842" b="2301"/>
          <a:stretch/>
        </p:blipFill>
        <p:spPr>
          <a:xfrm>
            <a:off x="425013" y="5362583"/>
            <a:ext cx="1858850" cy="141667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75883" r="62329" b="1945"/>
          <a:stretch/>
        </p:blipFill>
        <p:spPr>
          <a:xfrm>
            <a:off x="2743207" y="5335215"/>
            <a:ext cx="1970468" cy="146819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1" t="75656" r="41884" b="1394"/>
          <a:stretch/>
        </p:blipFill>
        <p:spPr>
          <a:xfrm>
            <a:off x="5132629" y="5311069"/>
            <a:ext cx="2021984" cy="151970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4" t="76207" r="21052" b="1620"/>
          <a:stretch/>
        </p:blipFill>
        <p:spPr>
          <a:xfrm>
            <a:off x="7405355" y="5258085"/>
            <a:ext cx="1983346" cy="1468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0" t="76758" r="73"/>
          <a:stretch/>
        </p:blipFill>
        <p:spPr>
          <a:xfrm>
            <a:off x="9556127" y="5264382"/>
            <a:ext cx="2073498" cy="1539026"/>
          </a:xfrm>
          <a:prstGeom prst="rect">
            <a:avLst/>
          </a:prstGeom>
        </p:spPr>
      </p:pic>
      <p:sp>
        <p:nvSpPr>
          <p:cNvPr id="9" name="Βέλος προς τα επάνω 8"/>
          <p:cNvSpPr/>
          <p:nvPr/>
        </p:nvSpPr>
        <p:spPr>
          <a:xfrm rot="1219891">
            <a:off x="387845" y="3831518"/>
            <a:ext cx="708338" cy="1094705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επάνω 9"/>
          <p:cNvSpPr/>
          <p:nvPr/>
        </p:nvSpPr>
        <p:spPr>
          <a:xfrm>
            <a:off x="5943600" y="4163380"/>
            <a:ext cx="708338" cy="109470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 προς τα επάνω 10"/>
          <p:cNvSpPr/>
          <p:nvPr/>
        </p:nvSpPr>
        <p:spPr>
          <a:xfrm rot="19666521">
            <a:off x="11246346" y="3903956"/>
            <a:ext cx="708338" cy="109470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7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</Words>
  <Application>Microsoft Office PowerPoint</Application>
  <PresentationFormat>Ευρεία οθόνη</PresentationFormat>
  <Paragraphs>3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Μανωλης καλλιγιαννης</dc:creator>
  <cp:lastModifiedBy>Μανωλης καλλιγιαννης</cp:lastModifiedBy>
  <cp:revision>14</cp:revision>
  <dcterms:created xsi:type="dcterms:W3CDTF">2021-04-14T15:57:59Z</dcterms:created>
  <dcterms:modified xsi:type="dcterms:W3CDTF">2021-04-15T08:20:19Z</dcterms:modified>
</cp:coreProperties>
</file>