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Ubuntu Condensed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Condensed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ad478602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ad478602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ad478602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ad478602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ad478602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ad478602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935717c6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935717c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35717c6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35717c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935717c6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935717c6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935717c6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935717c6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ab387b9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ab387b9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ad478602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ad478602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0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10" Type="http://schemas.openxmlformats.org/officeDocument/2006/relationships/image" Target="../media/image25.png"/><Relationship Id="rId9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hyperlink" Target="http://mikromikronip.blogspot.com/2020/05/1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50" y="84575"/>
            <a:ext cx="7609900" cy="49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72200" y="1821925"/>
            <a:ext cx="44007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Δημιούργησε την δική σου ιστορία!</a:t>
            </a:r>
            <a:endParaRPr b="1" sz="280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8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Γίνε παραμυθάς!</a:t>
            </a:r>
            <a:endParaRPr b="1" sz="280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672550" y="3582925"/>
            <a:ext cx="265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Δημιουργός: Ειρήνη Πετρίδου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784075" y="3866925"/>
            <a:ext cx="23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/>
              <a:t>Εικόνες από free clipart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C1130"/>
              </a:solidFill>
              <a:highlight>
                <a:srgbClr val="C0A154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00" y="122400"/>
            <a:ext cx="7783401" cy="48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251800" y="906300"/>
            <a:ext cx="70026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 </a:t>
            </a:r>
            <a:r>
              <a:rPr b="1" lang="el" sz="1800">
                <a:solidFill>
                  <a:srgbClr val="0B5394"/>
                </a:solidFill>
              </a:rPr>
              <a:t>Στόχοι αυτής της δραστηριότητας δημιουργικής γραφής είναι:</a:t>
            </a:r>
            <a:endParaRPr b="1" sz="18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chemeClr val="dk1"/>
                </a:solidFill>
              </a:rPr>
              <a:t>                                             -η ανάπτυξη της κριτικής και δημιουργικής σκέψης,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chemeClr val="dk1"/>
                </a:solidFill>
              </a:rPr>
              <a:t>                                 -η κινητοποίηση της φαντασίας και της συγγραφικής επινοητικότητας,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chemeClr val="dk1"/>
                </a:solidFill>
              </a:rPr>
              <a:t>                      -η καλλιέργεια της δεξιότητας αφήγησης ιστοριών, συναισθημάτων ή καταστάσεων και της περιγραφής προσώπων, τόπων και αντικειμένων με βιωματικό τρόπο,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chemeClr val="dk1"/>
                </a:solidFill>
              </a:rPr>
              <a:t>                                                               -η γλωσσική καλλιέργεια,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chemeClr val="dk1"/>
                </a:solidFill>
              </a:rPr>
              <a:t>                                          -η ανάπτυξη της επικοινωνιακής ικανότητας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l" sz="1100">
                <a:solidFill>
                  <a:schemeClr val="dk1"/>
                </a:solidFill>
              </a:rPr>
              <a:t>                                                 πηγή:http://impschool.gr/deltio-site/?p=85</a:t>
            </a:r>
            <a:endParaRPr b="1" i="1" sz="11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014975" y="4620900"/>
            <a:ext cx="15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25" y="152400"/>
            <a:ext cx="73868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1648400" y="2714275"/>
            <a:ext cx="3693391" cy="892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2C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41B47"/>
                </a:solidFill>
                <a:latin typeface="Fira Sans"/>
              </a:rPr>
              <a:t>Ας ξεκινήσουμε.....</a:t>
            </a:r>
          </a:p>
        </p:txBody>
      </p:sp>
      <p:sp>
        <p:nvSpPr>
          <p:cNvPr id="72" name="Google Shape;72;p15"/>
          <p:cNvSpPr txBox="1"/>
          <p:nvPr/>
        </p:nvSpPr>
        <p:spPr>
          <a:xfrm>
            <a:off x="6804250" y="459090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25" y="709550"/>
            <a:ext cx="1041723" cy="179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850" y="801691"/>
            <a:ext cx="1793500" cy="180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800" y="601222"/>
            <a:ext cx="1400951" cy="179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800" y="2795013"/>
            <a:ext cx="1248750" cy="224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6462" y="2828888"/>
            <a:ext cx="1167634" cy="21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0364" y="2838474"/>
            <a:ext cx="1793503" cy="23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73875" y="3243400"/>
            <a:ext cx="2461449" cy="15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575" y="696575"/>
            <a:ext cx="1013100" cy="19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968325" y="-15300"/>
            <a:ext cx="484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Διάλεξε έναν  ήρω</a:t>
            </a:r>
            <a:r>
              <a:rPr b="1" lang="el" sz="1900"/>
              <a:t>α (ή δύο)</a:t>
            </a:r>
            <a:r>
              <a:rPr b="1" lang="el" sz="1900"/>
              <a:t> για την ιστορία μας </a:t>
            </a:r>
            <a:endParaRPr b="1" sz="1900"/>
          </a:p>
        </p:txBody>
      </p:sp>
      <p:sp>
        <p:nvSpPr>
          <p:cNvPr id="86" name="Google Shape;86;p16"/>
          <p:cNvSpPr/>
          <p:nvPr/>
        </p:nvSpPr>
        <p:spPr>
          <a:xfrm>
            <a:off x="399725" y="2393450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πρίγκιπας</a:t>
            </a:r>
            <a:endParaRPr b="1" sz="1600"/>
          </a:p>
        </p:txBody>
      </p:sp>
      <p:sp>
        <p:nvSpPr>
          <p:cNvPr id="87" name="Google Shape;87;p16"/>
          <p:cNvSpPr/>
          <p:nvPr/>
        </p:nvSpPr>
        <p:spPr>
          <a:xfrm>
            <a:off x="399725" y="4701600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κορίτσι</a:t>
            </a:r>
            <a:endParaRPr b="1" sz="1600"/>
          </a:p>
        </p:txBody>
      </p:sp>
      <p:sp>
        <p:nvSpPr>
          <p:cNvPr id="88" name="Google Shape;88;p16"/>
          <p:cNvSpPr/>
          <p:nvPr/>
        </p:nvSpPr>
        <p:spPr>
          <a:xfrm>
            <a:off x="6810475" y="2501775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ιππότης</a:t>
            </a:r>
            <a:endParaRPr b="1" sz="1600"/>
          </a:p>
        </p:txBody>
      </p:sp>
      <p:sp>
        <p:nvSpPr>
          <p:cNvPr id="89" name="Google Shape;89;p16"/>
          <p:cNvSpPr/>
          <p:nvPr/>
        </p:nvSpPr>
        <p:spPr>
          <a:xfrm>
            <a:off x="4727275" y="2501775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βασίλισσα</a:t>
            </a:r>
            <a:endParaRPr b="1" sz="1600"/>
          </a:p>
        </p:txBody>
      </p:sp>
      <p:sp>
        <p:nvSpPr>
          <p:cNvPr id="90" name="Google Shape;90;p16"/>
          <p:cNvSpPr/>
          <p:nvPr/>
        </p:nvSpPr>
        <p:spPr>
          <a:xfrm>
            <a:off x="2327575" y="2393450"/>
            <a:ext cx="15654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δεινόσαυρος</a:t>
            </a:r>
            <a:endParaRPr b="1" sz="1600"/>
          </a:p>
        </p:txBody>
      </p:sp>
      <p:sp>
        <p:nvSpPr>
          <p:cNvPr id="91" name="Google Shape;91;p16"/>
          <p:cNvSpPr/>
          <p:nvPr/>
        </p:nvSpPr>
        <p:spPr>
          <a:xfrm>
            <a:off x="7282200" y="4663600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χελώνα</a:t>
            </a:r>
            <a:endParaRPr b="1" sz="1600"/>
          </a:p>
        </p:txBody>
      </p:sp>
      <p:sp>
        <p:nvSpPr>
          <p:cNvPr id="92" name="Google Shape;92;p16"/>
          <p:cNvSpPr/>
          <p:nvPr/>
        </p:nvSpPr>
        <p:spPr>
          <a:xfrm>
            <a:off x="2409800" y="4663600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  αγόρι</a:t>
            </a:r>
            <a:endParaRPr b="1" sz="1600"/>
          </a:p>
        </p:txBody>
      </p:sp>
      <p:sp>
        <p:nvSpPr>
          <p:cNvPr id="93" name="Google Shape;93;p16"/>
          <p:cNvSpPr/>
          <p:nvPr/>
        </p:nvSpPr>
        <p:spPr>
          <a:xfrm>
            <a:off x="4752675" y="4701600"/>
            <a:ext cx="12489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 γιαγιά</a:t>
            </a:r>
            <a:endParaRPr b="1" sz="1600"/>
          </a:p>
        </p:txBody>
      </p:sp>
      <p:sp>
        <p:nvSpPr>
          <p:cNvPr id="94" name="Google Shape;94;p16"/>
          <p:cNvSpPr/>
          <p:nvPr/>
        </p:nvSpPr>
        <p:spPr>
          <a:xfrm>
            <a:off x="235475" y="74375"/>
            <a:ext cx="1660800" cy="526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ΗΡΩΑΣ</a:t>
            </a:r>
            <a:endParaRPr b="1" sz="1900"/>
          </a:p>
        </p:txBody>
      </p:sp>
      <p:sp>
        <p:nvSpPr>
          <p:cNvPr id="95" name="Google Shape;95;p16"/>
          <p:cNvSpPr/>
          <p:nvPr/>
        </p:nvSpPr>
        <p:spPr>
          <a:xfrm>
            <a:off x="7076250" y="106050"/>
            <a:ext cx="1660800" cy="526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ΠΟΙΟΣ;</a:t>
            </a:r>
            <a:endParaRPr b="1" sz="1900"/>
          </a:p>
        </p:txBody>
      </p:sp>
      <p:sp>
        <p:nvSpPr>
          <p:cNvPr id="96" name="Google Shape;96;p16"/>
          <p:cNvSpPr txBox="1"/>
          <p:nvPr/>
        </p:nvSpPr>
        <p:spPr>
          <a:xfrm rot="-5400000">
            <a:off x="8166975" y="26118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800" y="825275"/>
            <a:ext cx="2683643" cy="18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9325" y="2703825"/>
            <a:ext cx="1859217" cy="22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075" y="2849898"/>
            <a:ext cx="2257775" cy="19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463" y="387084"/>
            <a:ext cx="2683651" cy="231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950" y="2760375"/>
            <a:ext cx="2506702" cy="21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6896375" y="24025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σπηλιά</a:t>
            </a:r>
            <a:endParaRPr b="1" sz="1600"/>
          </a:p>
        </p:txBody>
      </p:sp>
      <p:sp>
        <p:nvSpPr>
          <p:cNvPr id="107" name="Google Shape;107;p17"/>
          <p:cNvSpPr/>
          <p:nvPr/>
        </p:nvSpPr>
        <p:spPr>
          <a:xfrm>
            <a:off x="1112450" y="25717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κάστρο</a:t>
            </a:r>
            <a:endParaRPr b="1" sz="1600"/>
          </a:p>
        </p:txBody>
      </p:sp>
      <p:sp>
        <p:nvSpPr>
          <p:cNvPr id="108" name="Google Shape;108;p17"/>
          <p:cNvSpPr/>
          <p:nvPr/>
        </p:nvSpPr>
        <p:spPr>
          <a:xfrm>
            <a:off x="965300" y="47471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 παλάτι</a:t>
            </a:r>
            <a:endParaRPr b="1" sz="1600"/>
          </a:p>
        </p:txBody>
      </p:sp>
      <p:sp>
        <p:nvSpPr>
          <p:cNvPr id="109" name="Google Shape;109;p17"/>
          <p:cNvSpPr/>
          <p:nvPr/>
        </p:nvSpPr>
        <p:spPr>
          <a:xfrm>
            <a:off x="3808940" y="4805100"/>
            <a:ext cx="1859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μανιταρόσπιτο</a:t>
            </a:r>
            <a:endParaRPr b="1" sz="1600"/>
          </a:p>
        </p:txBody>
      </p:sp>
      <p:sp>
        <p:nvSpPr>
          <p:cNvPr id="110" name="Google Shape;110;p17"/>
          <p:cNvSpPr/>
          <p:nvPr/>
        </p:nvSpPr>
        <p:spPr>
          <a:xfrm>
            <a:off x="6646252" y="4657400"/>
            <a:ext cx="1859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ζαχαρωτόσπιτο</a:t>
            </a:r>
            <a:endParaRPr b="1" sz="1600"/>
          </a:p>
        </p:txBody>
      </p:sp>
      <p:sp>
        <p:nvSpPr>
          <p:cNvPr id="111" name="Google Shape;111;p17"/>
          <p:cNvSpPr txBox="1"/>
          <p:nvPr/>
        </p:nvSpPr>
        <p:spPr>
          <a:xfrm>
            <a:off x="2155075" y="71825"/>
            <a:ext cx="512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Διάλεξε το μέρος που ζει ο ήρωάς μας</a:t>
            </a:r>
            <a:endParaRPr b="1" sz="1900"/>
          </a:p>
        </p:txBody>
      </p:sp>
      <p:sp>
        <p:nvSpPr>
          <p:cNvPr id="112" name="Google Shape;112;p17"/>
          <p:cNvSpPr/>
          <p:nvPr/>
        </p:nvSpPr>
        <p:spPr>
          <a:xfrm>
            <a:off x="235475" y="74375"/>
            <a:ext cx="1660800" cy="4770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ΣΚΗΝΙΚΟ</a:t>
            </a:r>
            <a:endParaRPr b="1" sz="19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4401" y="581200"/>
            <a:ext cx="1859226" cy="185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4069350" y="2402550"/>
            <a:ext cx="11412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σπίτι</a:t>
            </a:r>
            <a:endParaRPr b="1" sz="1600"/>
          </a:p>
        </p:txBody>
      </p:sp>
      <p:sp>
        <p:nvSpPr>
          <p:cNvPr id="115" name="Google Shape;115;p17"/>
          <p:cNvSpPr/>
          <p:nvPr/>
        </p:nvSpPr>
        <p:spPr>
          <a:xfrm>
            <a:off x="7055825" y="74375"/>
            <a:ext cx="1859100" cy="4770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ΠΟΥ ζούσε;</a:t>
            </a:r>
            <a:endParaRPr b="1" sz="1900"/>
          </a:p>
        </p:txBody>
      </p:sp>
      <p:sp>
        <p:nvSpPr>
          <p:cNvPr id="116" name="Google Shape;116;p17"/>
          <p:cNvSpPr txBox="1"/>
          <p:nvPr/>
        </p:nvSpPr>
        <p:spPr>
          <a:xfrm rot="-5400000">
            <a:off x="8166975" y="26118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03" y="841650"/>
            <a:ext cx="2272350" cy="174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312" y="765388"/>
            <a:ext cx="2272325" cy="19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6800" y="668638"/>
            <a:ext cx="2132000" cy="20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1375" y="2910150"/>
            <a:ext cx="2082828" cy="16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600" y="3304550"/>
            <a:ext cx="2591750" cy="15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3450" y="2975300"/>
            <a:ext cx="1977104" cy="197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2170025" y="44825"/>
            <a:ext cx="512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Διάλεξε τον τόπο όπου πήγε ο ήρωάς μας</a:t>
            </a:r>
            <a:endParaRPr b="1" sz="1900"/>
          </a:p>
        </p:txBody>
      </p:sp>
      <p:sp>
        <p:nvSpPr>
          <p:cNvPr id="128" name="Google Shape;128;p18"/>
          <p:cNvSpPr/>
          <p:nvPr/>
        </p:nvSpPr>
        <p:spPr>
          <a:xfrm>
            <a:off x="898925" y="25717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ποτάμι</a:t>
            </a:r>
            <a:endParaRPr b="1" sz="1600"/>
          </a:p>
        </p:txBody>
      </p:sp>
      <p:sp>
        <p:nvSpPr>
          <p:cNvPr id="129" name="Google Shape;129;p18"/>
          <p:cNvSpPr/>
          <p:nvPr/>
        </p:nvSpPr>
        <p:spPr>
          <a:xfrm>
            <a:off x="4035925" y="2442775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  δάσος</a:t>
            </a:r>
            <a:endParaRPr b="1" sz="1600"/>
          </a:p>
        </p:txBody>
      </p:sp>
      <p:sp>
        <p:nvSpPr>
          <p:cNvPr id="130" name="Google Shape;130;p18"/>
          <p:cNvSpPr/>
          <p:nvPr/>
        </p:nvSpPr>
        <p:spPr>
          <a:xfrm>
            <a:off x="7031725" y="2492325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κάστρο</a:t>
            </a:r>
            <a:endParaRPr b="1" sz="1600"/>
          </a:p>
        </p:txBody>
      </p:sp>
      <p:sp>
        <p:nvSpPr>
          <p:cNvPr id="131" name="Google Shape;131;p18"/>
          <p:cNvSpPr/>
          <p:nvPr/>
        </p:nvSpPr>
        <p:spPr>
          <a:xfrm>
            <a:off x="777800" y="47021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σχολείο</a:t>
            </a:r>
            <a:endParaRPr b="1" sz="1600"/>
          </a:p>
        </p:txBody>
      </p:sp>
      <p:sp>
        <p:nvSpPr>
          <p:cNvPr id="132" name="Google Shape;132;p18"/>
          <p:cNvSpPr/>
          <p:nvPr/>
        </p:nvSpPr>
        <p:spPr>
          <a:xfrm>
            <a:off x="3795325" y="4702150"/>
            <a:ext cx="17523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παιδική χαρά</a:t>
            </a:r>
            <a:endParaRPr b="1" sz="1600"/>
          </a:p>
        </p:txBody>
      </p:sp>
      <p:sp>
        <p:nvSpPr>
          <p:cNvPr id="133" name="Google Shape;133;p18"/>
          <p:cNvSpPr/>
          <p:nvPr/>
        </p:nvSpPr>
        <p:spPr>
          <a:xfrm>
            <a:off x="7095100" y="4553625"/>
            <a:ext cx="10725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εξοχή</a:t>
            </a:r>
            <a:endParaRPr b="1" sz="1600"/>
          </a:p>
        </p:txBody>
      </p:sp>
      <p:sp>
        <p:nvSpPr>
          <p:cNvPr id="134" name="Google Shape;134;p18"/>
          <p:cNvSpPr/>
          <p:nvPr/>
        </p:nvSpPr>
        <p:spPr>
          <a:xfrm>
            <a:off x="71875" y="74375"/>
            <a:ext cx="2132100" cy="594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ΤΟΠΟΣ ΔΡΑΣΗΣ</a:t>
            </a:r>
            <a:endParaRPr b="1" sz="1900"/>
          </a:p>
        </p:txBody>
      </p:sp>
      <p:sp>
        <p:nvSpPr>
          <p:cNvPr id="135" name="Google Shape;135;p18"/>
          <p:cNvSpPr/>
          <p:nvPr/>
        </p:nvSpPr>
        <p:spPr>
          <a:xfrm>
            <a:off x="7256225" y="74375"/>
            <a:ext cx="1583700" cy="594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ΠΟΥ πήγε;</a:t>
            </a:r>
            <a:endParaRPr b="1" sz="1900"/>
          </a:p>
        </p:txBody>
      </p:sp>
      <p:sp>
        <p:nvSpPr>
          <p:cNvPr id="136" name="Google Shape;136;p18"/>
          <p:cNvSpPr txBox="1"/>
          <p:nvPr/>
        </p:nvSpPr>
        <p:spPr>
          <a:xfrm rot="-5400000">
            <a:off x="8166975" y="26118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50" y="668175"/>
            <a:ext cx="1829850" cy="22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175" y="1336228"/>
            <a:ext cx="1980648" cy="104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2925" y="1045047"/>
            <a:ext cx="1271100" cy="202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650" y="3260175"/>
            <a:ext cx="1918200" cy="16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5226" y="3013700"/>
            <a:ext cx="2362450" cy="17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954475"/>
            <a:ext cx="2120275" cy="21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1920300" y="74375"/>
            <a:ext cx="512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Διάλεξε την εικόνα που θα αποτελέσει το πρόβλημα της ιστορίας μας</a:t>
            </a:r>
            <a:endParaRPr b="1" sz="1900"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1200" y="3312775"/>
            <a:ext cx="2481301" cy="15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467650" y="27824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μάγισσα</a:t>
            </a:r>
            <a:endParaRPr b="1" sz="1600"/>
          </a:p>
        </p:txBody>
      </p:sp>
      <p:sp>
        <p:nvSpPr>
          <p:cNvPr id="150" name="Google Shape;150;p19"/>
          <p:cNvSpPr/>
          <p:nvPr/>
        </p:nvSpPr>
        <p:spPr>
          <a:xfrm>
            <a:off x="2526225" y="2302750"/>
            <a:ext cx="16227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κροκόδειλος</a:t>
            </a:r>
            <a:endParaRPr b="1" sz="1600"/>
          </a:p>
        </p:txBody>
      </p:sp>
      <p:sp>
        <p:nvSpPr>
          <p:cNvPr id="151" name="Google Shape;151;p19"/>
          <p:cNvSpPr/>
          <p:nvPr/>
        </p:nvSpPr>
        <p:spPr>
          <a:xfrm>
            <a:off x="4862750" y="27824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μάγος</a:t>
            </a:r>
            <a:endParaRPr b="1" sz="1600"/>
          </a:p>
        </p:txBody>
      </p:sp>
      <p:sp>
        <p:nvSpPr>
          <p:cNvPr id="152" name="Google Shape;152;p19"/>
          <p:cNvSpPr/>
          <p:nvPr/>
        </p:nvSpPr>
        <p:spPr>
          <a:xfrm>
            <a:off x="7518750" y="2946025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πειρατής</a:t>
            </a:r>
            <a:endParaRPr b="1" sz="1600"/>
          </a:p>
        </p:txBody>
      </p:sp>
      <p:sp>
        <p:nvSpPr>
          <p:cNvPr id="153" name="Google Shape;153;p19"/>
          <p:cNvSpPr/>
          <p:nvPr/>
        </p:nvSpPr>
        <p:spPr>
          <a:xfrm>
            <a:off x="791200" y="4693425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βάτραχος</a:t>
            </a:r>
            <a:endParaRPr b="1" sz="1600"/>
          </a:p>
        </p:txBody>
      </p:sp>
      <p:sp>
        <p:nvSpPr>
          <p:cNvPr id="154" name="Google Shape;154;p19"/>
          <p:cNvSpPr/>
          <p:nvPr/>
        </p:nvSpPr>
        <p:spPr>
          <a:xfrm>
            <a:off x="3010125" y="4436825"/>
            <a:ext cx="19182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δυνατός αέρας</a:t>
            </a:r>
            <a:endParaRPr b="1" sz="1600"/>
          </a:p>
        </p:txBody>
      </p:sp>
      <p:sp>
        <p:nvSpPr>
          <p:cNvPr id="155" name="Google Shape;155;p19"/>
          <p:cNvSpPr/>
          <p:nvPr/>
        </p:nvSpPr>
        <p:spPr>
          <a:xfrm>
            <a:off x="6330900" y="459060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δράκος</a:t>
            </a:r>
            <a:endParaRPr b="1" sz="1600"/>
          </a:p>
        </p:txBody>
      </p:sp>
      <p:sp>
        <p:nvSpPr>
          <p:cNvPr id="156" name="Google Shape;156;p19"/>
          <p:cNvSpPr/>
          <p:nvPr/>
        </p:nvSpPr>
        <p:spPr>
          <a:xfrm>
            <a:off x="235475" y="74375"/>
            <a:ext cx="1660800" cy="593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ΠΡΟΒΛΗΜΑ</a:t>
            </a:r>
            <a:endParaRPr b="1" sz="1900"/>
          </a:p>
        </p:txBody>
      </p:sp>
      <p:sp>
        <p:nvSpPr>
          <p:cNvPr id="157" name="Google Shape;157;p19"/>
          <p:cNvSpPr/>
          <p:nvPr/>
        </p:nvSpPr>
        <p:spPr>
          <a:xfrm>
            <a:off x="6907200" y="74375"/>
            <a:ext cx="1980600" cy="970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ΤΙ έκανε; ΤΙ έπαθε; ΤΙ  συνέβει;</a:t>
            </a:r>
            <a:endParaRPr b="1" sz="1900"/>
          </a:p>
        </p:txBody>
      </p:sp>
      <p:sp>
        <p:nvSpPr>
          <p:cNvPr id="158" name="Google Shape;158;p19"/>
          <p:cNvSpPr txBox="1"/>
          <p:nvPr/>
        </p:nvSpPr>
        <p:spPr>
          <a:xfrm rot="-5400000">
            <a:off x="8166975" y="26118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00" y="617176"/>
            <a:ext cx="2115700" cy="211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900" y="898437"/>
            <a:ext cx="1701750" cy="14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50" y="2689800"/>
            <a:ext cx="2115700" cy="21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134600" y="96925"/>
            <a:ext cx="512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Διάλεξε την εικόνα που θα αποτελέσει τη λύση του προβλήματος</a:t>
            </a:r>
            <a:endParaRPr b="1" sz="1900"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0251" y="2732849"/>
            <a:ext cx="1783829" cy="20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3975" y="2818425"/>
            <a:ext cx="1701750" cy="21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801663" y="46438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λιοντάρι</a:t>
            </a:r>
            <a:endParaRPr b="1" sz="1600"/>
          </a:p>
        </p:txBody>
      </p:sp>
      <p:sp>
        <p:nvSpPr>
          <p:cNvPr id="170" name="Google Shape;170;p20"/>
          <p:cNvSpPr/>
          <p:nvPr/>
        </p:nvSpPr>
        <p:spPr>
          <a:xfrm>
            <a:off x="2864762" y="2233350"/>
            <a:ext cx="14073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δαχτυλίδι</a:t>
            </a:r>
            <a:endParaRPr b="1" sz="1600"/>
          </a:p>
        </p:txBody>
      </p:sp>
      <p:sp>
        <p:nvSpPr>
          <p:cNvPr id="171" name="Google Shape;171;p20"/>
          <p:cNvSpPr/>
          <p:nvPr/>
        </p:nvSpPr>
        <p:spPr>
          <a:xfrm>
            <a:off x="6883975" y="235140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διαμάντι</a:t>
            </a:r>
            <a:endParaRPr b="1" sz="1600"/>
          </a:p>
        </p:txBody>
      </p:sp>
      <p:sp>
        <p:nvSpPr>
          <p:cNvPr id="172" name="Google Shape;172;p20"/>
          <p:cNvSpPr/>
          <p:nvPr/>
        </p:nvSpPr>
        <p:spPr>
          <a:xfrm>
            <a:off x="325975" y="4467100"/>
            <a:ext cx="17838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μαγικό φίλτρο</a:t>
            </a:r>
            <a:endParaRPr b="1" sz="1600"/>
          </a:p>
        </p:txBody>
      </p:sp>
      <p:sp>
        <p:nvSpPr>
          <p:cNvPr id="173" name="Google Shape;173;p20"/>
          <p:cNvSpPr/>
          <p:nvPr/>
        </p:nvSpPr>
        <p:spPr>
          <a:xfrm>
            <a:off x="2670250" y="46438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ιππότης</a:t>
            </a:r>
            <a:endParaRPr b="1" sz="1600"/>
          </a:p>
        </p:txBody>
      </p:sp>
      <p:sp>
        <p:nvSpPr>
          <p:cNvPr id="174" name="Google Shape;174;p20"/>
          <p:cNvSpPr/>
          <p:nvPr/>
        </p:nvSpPr>
        <p:spPr>
          <a:xfrm>
            <a:off x="6933075" y="458640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νεράιδα</a:t>
            </a:r>
            <a:endParaRPr b="1" sz="1600"/>
          </a:p>
        </p:txBody>
      </p:sp>
      <p:sp>
        <p:nvSpPr>
          <p:cNvPr id="175" name="Google Shape;175;p20"/>
          <p:cNvSpPr/>
          <p:nvPr/>
        </p:nvSpPr>
        <p:spPr>
          <a:xfrm>
            <a:off x="55150" y="96950"/>
            <a:ext cx="2213100" cy="769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ΛΥΣΗ ΤΟΥ ΠΡΟΒΛΗΜΑΤΟΣ</a:t>
            </a:r>
            <a:endParaRPr b="1" sz="190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7025" y="827606"/>
            <a:ext cx="1271100" cy="16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14651" y="2920425"/>
            <a:ext cx="1838399" cy="18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838700" y="22333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στέμμα</a:t>
            </a:r>
            <a:endParaRPr b="1" sz="1600"/>
          </a:p>
        </p:txBody>
      </p:sp>
      <p:sp>
        <p:nvSpPr>
          <p:cNvPr id="179" name="Google Shape;179;p20"/>
          <p:cNvSpPr/>
          <p:nvPr/>
        </p:nvSpPr>
        <p:spPr>
          <a:xfrm>
            <a:off x="5113763" y="2402550"/>
            <a:ext cx="1271100" cy="33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  γιατρός</a:t>
            </a:r>
            <a:endParaRPr b="1" sz="160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0638" y="827600"/>
            <a:ext cx="915528" cy="14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7263700" y="96925"/>
            <a:ext cx="1783800" cy="7695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/>
              <a:t>ΤΙ έγινε στο τέλος;</a:t>
            </a:r>
            <a:endParaRPr b="1" sz="1900"/>
          </a:p>
        </p:txBody>
      </p:sp>
      <p:sp>
        <p:nvSpPr>
          <p:cNvPr id="182" name="Google Shape;182;p20"/>
          <p:cNvSpPr txBox="1"/>
          <p:nvPr/>
        </p:nvSpPr>
        <p:spPr>
          <a:xfrm rot="-5400000">
            <a:off x="8166975" y="26118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975" y="100950"/>
            <a:ext cx="7300051" cy="49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/>
          <p:nvPr/>
        </p:nvSpPr>
        <p:spPr>
          <a:xfrm>
            <a:off x="2411189" y="1735201"/>
            <a:ext cx="4712972" cy="1425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Fira Sans Condensed"/>
              </a:rPr>
              <a:t>Συγχαρητήρια παιδιά!!</a:t>
            </a:r>
            <a:b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Fira Sans Condensed"/>
              </a:rPr>
            </a:br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Fira Sans Condensed"/>
              </a:rPr>
              <a:t>Γίνατε ΠΑΡΑΜΥΘΑΔΕΣ!</a:t>
            </a:r>
          </a:p>
        </p:txBody>
      </p:sp>
      <p:sp>
        <p:nvSpPr>
          <p:cNvPr id="189" name="Google Shape;189;p21"/>
          <p:cNvSpPr txBox="1"/>
          <p:nvPr/>
        </p:nvSpPr>
        <p:spPr>
          <a:xfrm>
            <a:off x="3754000" y="4042038"/>
            <a:ext cx="1784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>
                <a:solidFill>
                  <a:srgbClr val="741B47"/>
                </a:solidFill>
              </a:rPr>
              <a:t>ΤΕΛΟΣ</a:t>
            </a:r>
            <a:endParaRPr b="1" sz="2700">
              <a:solidFill>
                <a:srgbClr val="741B47"/>
              </a:solidFill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828425" y="4642350"/>
            <a:ext cx="15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Ειρήνη Πετρίδου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2885450" y="3593788"/>
            <a:ext cx="42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http://mikromikronip.blogspot.com/2020/05/10.html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3247200" y="3272375"/>
            <a:ext cx="11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Δες κι εδώ: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