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8" r:id="rId53"/>
    <p:sldId id="307" r:id="rId5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47" autoAdjust="0"/>
    <p:restoredTop sz="94660"/>
  </p:normalViewPr>
  <p:slideViewPr>
    <p:cSldViewPr snapToGrid="0">
      <p:cViewPr varScale="1">
        <p:scale>
          <a:sx n="87" d="100"/>
          <a:sy n="87" d="100"/>
        </p:scale>
        <p:origin x="29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jpe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jpe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jpe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jpe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jpe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jpeg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jpeg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jpeg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jpeg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jpeg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jpeg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jpeg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jpeg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jpeg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92497" y="1635369"/>
            <a:ext cx="8915399" cy="2262781"/>
          </a:xfrm>
          <a:solidFill>
            <a:schemeClr val="bg1"/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el-GR" sz="2400" b="1" dirty="0"/>
              <a:t>Η Ελλάδα στον Α΄ Παγκόσμιο Πόλεμο </a:t>
            </a:r>
            <a:r>
              <a:rPr lang="el-GR" sz="2400" b="1" dirty="0" smtClean="0"/>
              <a:t>– </a:t>
            </a:r>
            <a:br>
              <a:rPr lang="el-GR" sz="2400" b="1" dirty="0" smtClean="0"/>
            </a:br>
            <a:r>
              <a:rPr lang="el-GR" sz="2400" b="1" dirty="0" smtClean="0"/>
              <a:t>Ο </a:t>
            </a:r>
            <a:r>
              <a:rPr lang="el-GR" sz="2400" b="1" dirty="0"/>
              <a:t>εθνικός </a:t>
            </a:r>
            <a:r>
              <a:rPr lang="el-GR" sz="2400" b="1" dirty="0" smtClean="0"/>
              <a:t>διχασμός-</a:t>
            </a:r>
            <a:br>
              <a:rPr lang="el-GR" sz="2400" b="1" dirty="0" smtClean="0"/>
            </a:br>
            <a:r>
              <a:rPr lang="el-GR" sz="2400" b="1" dirty="0"/>
              <a:t/>
            </a:r>
            <a:br>
              <a:rPr lang="el-GR" sz="2400" b="1" dirty="0"/>
            </a:br>
            <a:r>
              <a:rPr lang="el-GR" sz="2400" b="1" dirty="0" smtClean="0"/>
              <a:t/>
            </a:r>
            <a:br>
              <a:rPr lang="el-GR" sz="2400" b="1" dirty="0" smtClean="0"/>
            </a:br>
            <a:endParaRPr lang="el-GR" sz="2400" b="1" dirty="0"/>
          </a:p>
        </p:txBody>
      </p:sp>
    </p:spTree>
    <p:extLst>
      <p:ext uri="{BB962C8B-B14F-4D97-AF65-F5344CB8AC3E}">
        <p14:creationId xmlns:p14="http://schemas.microsoft.com/office/powerpoint/2010/main" val="25906143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Ενότητα 32, Η Ελλάδα στον Α΄ Παγκόσμιο Πόλεμο - Ο Εθνικός Διχασμό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9577" y="756137"/>
            <a:ext cx="8642837" cy="5618285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54782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Ενότητα 32, Η Ελλάδα στον Α΄ Παγκόσμιο Πόλεμο - Ο Εθνικός Διχασμό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1654" y="457200"/>
            <a:ext cx="8924191" cy="6022731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88975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Ενότητα 32, Η Ελλάδα στον Α΄ Παγκόσμιο Πόλεμο - Ο Εθνικός Διχασμό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0108" y="316523"/>
            <a:ext cx="8950569" cy="6137031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14641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Ενότητα 32, Η Ελλάδα στον Α΄ Παγκόσμιο Πόλεμο - Ο Εθνικός Διχασμό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0" y="685800"/>
            <a:ext cx="8423031" cy="5644662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52627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Ενότητα 32, Η Ελλάδα στον Α΄ Παγκόσμιο Πόλεμο - Ο Εθνικός Διχασμό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2715" y="527537"/>
            <a:ext cx="9135208" cy="5741377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39100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Ενότητα 32, Η Ελλάδα στον Α΄ Παγκόσμιο Πόλεμο - Ο Εθνικός Διχασμό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2138" y="448408"/>
            <a:ext cx="8475785" cy="5732584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66125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Ενότητα 32, Η Ελλάδα στον Α΄ Παγκόσμιο Πόλεμο - Ο Εθνικός Διχασμό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9677" y="896815"/>
            <a:ext cx="7842738" cy="5249008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31284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Ενότητα 32, Η Ελλάδα στον Α΄ Παγκόσμιο Πόλεμο - Ο Εθνικός Διχασμό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0546" y="888022"/>
            <a:ext cx="7754816" cy="4818185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26033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Ενότητα 32, Η Ελλάδα στον Α΄ Παγκόσμιο Πόλεμο - Ο Εθνικός Διχασμό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4317" y="1046285"/>
            <a:ext cx="7242105" cy="5037992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23949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Ενότητα 32, Η Ελλάδα στον Α΄ Παγκόσμιο Πόλεμο - Ο Εθνικός Διχασμό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6717" y="439615"/>
            <a:ext cx="7546905" cy="5943600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6755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Ενότητα 32, Η Ελλάδα στον Α΄ Παγκόσμιο Πόλεμο - Ο Εθνικός Διχασμό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0255" y="395654"/>
            <a:ext cx="8897814" cy="6180992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4280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Ενότητα 32, Η Ελλάδα στον Α΄ Παγκόσμιο Πόλεμο - Ο Εθνικός Διχασμό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2031" y="342900"/>
            <a:ext cx="7534345" cy="6101862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20346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Ενότητα 32, Η Ελλάδα στον Α΄ Παγκόσμιο Πόλεμο - Ο Εθνικός Διχασμό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6204" y="659424"/>
            <a:ext cx="7439304" cy="5750168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40595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Ενότητα 32, Η Ελλάδα στον Α΄ Παγκόσμιο Πόλεμο - Ο Εθνικός Διχασμό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4317" y="747346"/>
            <a:ext cx="7945491" cy="5627077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41700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Ενότητα 32, Η Ελλάδα στον Α΄ Παγκόσμιο Πόλεμο - Ο Εθνικός Διχασμό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1415" y="668215"/>
            <a:ext cx="8044961" cy="5829299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54452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Ενότητα 32, Η Ελλάδα στον Α΄ Παγκόσμιο Πόλεμο - Ο Εθνικός Διχασμό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8489" y="958362"/>
            <a:ext cx="7516342" cy="4730261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314802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Ενότητα 32, Η Ελλάδα στον Α΄ Παγκόσμιο Πόλεμο - Ο Εθνικός Διχασμό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0374" y="844062"/>
            <a:ext cx="6878271" cy="5732583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509058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Ενότητα 32, Η Ελλάδα στον Α΄ Παγκόσμιο Πόλεμο - Ο Εθνικός Διχασμό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3492" y="597877"/>
            <a:ext cx="7869116" cy="5961185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01686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Ενότητα 32, Η Ελλάδα στον Α΄ Παγκόσμιο Πόλεμο - Ο Εθνικός Διχασμό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4992" y="888023"/>
            <a:ext cx="7719645" cy="5609492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465510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Ενότητα 32, Η Ελλάδα στον Α΄ Παγκόσμιο Πόλεμο - Ο Εθνικός Διχασμό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9632" y="430823"/>
            <a:ext cx="7660368" cy="5969977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144773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Ενότητα 32, Η Ελλάδα στον Α΄ Παγκόσμιο Πόλεμο - Ο Εθνικός Διχασμό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4216" y="756138"/>
            <a:ext cx="8774722" cy="5758961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13063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Ενότητα 32, Η Ελλάδα στον Α΄ Παγκόσμιο Πόλεμο - Ο Εθνικός Διχασμό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7347" y="650631"/>
            <a:ext cx="7117338" cy="5530361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160346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Ενότητα 32, Η Ελλάδα στον Α΄ Παγκόσμιο Πόλεμο - Ο Εθνικός Διχασμό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9118" y="562708"/>
            <a:ext cx="7253828" cy="5899638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639035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Ενότητα 32, Η Ελλάδα στον Α΄ Παγκόσμιο Πόλεμο - Ο Εθνικός Διχασμό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0259" y="553914"/>
            <a:ext cx="7802303" cy="5961185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489065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Ενότητα 32, Η Ελλάδα στον Α΄ Παγκόσμιο Πόλεμο - Ο Εθνικός Διχασμό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8888" y="580292"/>
            <a:ext cx="8117149" cy="5890845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293198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Ενότητα 32, Η Ελλάδα στον Α΄ Παγκόσμιο Πόλεμο - Ο Εθνικός Διχασμό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4701" y="246185"/>
            <a:ext cx="8194430" cy="6312877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517391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 descr="Ενότητα 32, Η Ελλάδα στον Α΄ Παγκόσμιο Πόλεμο - Ο Εθνικός Διχασμό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1918" y="905608"/>
            <a:ext cx="8212190" cy="5600699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071119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 descr="Ενότητα 32, Η Ελλάδα στον Α΄ Παγκόσμιο Πόλεμο - Ο Εθνικός Διχασμό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2770" y="281354"/>
            <a:ext cx="8009792" cy="5978769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81394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 descr="Ενότητα 32, Η Ελλάδα στον Α΄ Παγκόσμιο Πόλεμο - Ο Εθνικός Διχασμό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0889" y="2095045"/>
            <a:ext cx="7258433" cy="4323339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490926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 descr="Ενότητα 32, Η Ελλάδα στον Α΄ Παγκόσμιο Πόλεμο - Ο Εθνικός Διχασμό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2546" y="931985"/>
            <a:ext cx="7290254" cy="5495192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447702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 descr="Ενότητα 32, Η Ελλάδα στον Α΄ Παγκόσμιο Πόλεμο - Ο Εθνικός Διχασμό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3060" y="2247447"/>
            <a:ext cx="7468193" cy="4135768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065514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 descr="Ενότητα 32, Η Ελλάδα στον Α΄ Παγκόσμιο Πόλεμο - Ο Εθνικός Διχασμό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5574" y="1037492"/>
            <a:ext cx="7631479" cy="5134708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5543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Ενότητα 32, Η Ελλάδα στον Α΄ Παγκόσμιο Πόλεμο - Ο Εθνικός Διχασμό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8177" y="237392"/>
            <a:ext cx="8528537" cy="6418385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440133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2" descr="Ενότητα 32, Η Ελλάδα στον Α΄ Παγκόσμιο Πόλεμο - Ο Εθνικός Διχασμό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5689" y="835270"/>
            <a:ext cx="7296533" cy="5503984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795512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2" descr="Ενότητα 32, Η Ελλάδα στον Α΄ Παγκόσμιο Πόλεμο - Ο Εθνικός Διχασμό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2261" y="386862"/>
            <a:ext cx="6917208" cy="6172200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841178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2" descr="Ενότητα 32, Η Ελλάδα στον Α΄ Παγκόσμιο Πόλεμο - Ο Εθνικός Διχασμό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5060" y="861646"/>
            <a:ext cx="7119432" cy="5354516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798251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Picture 2" descr="Ενότητα 32, Η Ελλάδα στον Α΄ Παγκόσμιο Πόλεμο - Ο Εθνικός Διχασμό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0660" y="536331"/>
            <a:ext cx="8323977" cy="58380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901993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2" descr="Ενότητα 32, Η Ελλάδα στον Α΄ Παγκόσμιο Πόλεμο - Ο Εθνικός Διχασμό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1608" y="501163"/>
            <a:ext cx="8335107" cy="5987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398211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8" name="Picture 2" descr="Ενότητα 32, Η Ελλάδα στον Α΄ Παγκόσμιο Πόλεμο - Ο Εθνικός Διχασμό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3688" y="509954"/>
            <a:ext cx="7882689" cy="5996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454715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2" name="Picture 2" descr="Ενότητα 32, Η Ελλάδα στον Α΄ Παγκόσμιο Πόλεμο - Ο Εθνικός Διχασμό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2450" y="351692"/>
            <a:ext cx="7349287" cy="6154616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980819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0" name="Picture 2" descr="Ενότητα 32, Η Ελλάδα στον Α΄ Παγκόσμιο Πόλεμο - Ο Εθνικός Διχασμό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6246" y="307730"/>
            <a:ext cx="8291145" cy="6216161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358982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4" name="Picture 2" descr="Ενότητα 32, Η Ελλάδα στον Α΄ Παγκόσμιο Πόλεμο - Ο Εθνικός Διχασμό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446" y="448408"/>
            <a:ext cx="8836269" cy="5890846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157687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8" name="Picture 2" descr="Ενότητα 32, Η Ελλάδα στον Α΄ Παγκόσμιο Πόλεμο - Ο Εθνικός Διχασμό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5955" y="386862"/>
            <a:ext cx="8827476" cy="6049107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68509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Ενότητα 32, Η Ελλάδα στον Α΄ Παγκόσμιο Πόλεμο - Ο Εθνικός Διχασμό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5231" y="527539"/>
            <a:ext cx="8776991" cy="5952392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595538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2" name="Picture 2" descr="Ενότητα 32, Η Ελλάδα στον Α΄ Παγκόσμιο Πόλεμο - Ο Εθνικός Διχασμό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0785" y="615461"/>
            <a:ext cx="9073661" cy="5117123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809737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6" name="Picture 2" descr="Ενότητα 32, Η Ελλάδα στον Α΄ Παγκόσμιο Πόλεμο - Ο Εθνικός Διχασμό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2285" y="949569"/>
            <a:ext cx="8282353" cy="5213839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109710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50" name="Picture 2" descr="Ενότητα 32, Η Ελλάδα στον Α΄ Παγκόσμιο Πόλεμο - Ο Εθνικός Διχασμό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9003" y="606669"/>
            <a:ext cx="7817373" cy="5679831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787755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6" name="Picture 2" descr="Ενότητα 32, Η Ελλάδα στον Α΄ Παγκόσμιο Πόλεμο - Ο Εθνικός Διχασμό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1415" y="606669"/>
            <a:ext cx="8238393" cy="5644662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87875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Ενότητα 32, Η Ελλάδα στον Α΄ Παγκόσμιο Πόλεμο - Ο Εθνικός Διχασμό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8708" y="773723"/>
            <a:ext cx="8809892" cy="5662246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85972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Ενότητα 32, Η Ελλάδα στον Α΄ Παγκόσμιο Πόλεμο - Ο Εθνικός Διχασμό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8260" y="404445"/>
            <a:ext cx="8247777" cy="6093069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60889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Ενότητα 32, Η Ελλάδα στον Α΄ Παγκόσμιο Πόλεμο - Ο Εθνικός Διχασμό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1946" y="633046"/>
            <a:ext cx="8247185" cy="5679831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05255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Ενότητα 32, Η Ελλάδα στον Α΄ Παγκόσμιο Πόλεμο - Ο Εθνικός Διχασμό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6438" y="782515"/>
            <a:ext cx="7965831" cy="5424854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2999869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30</TotalTime>
  <Words>8</Words>
  <Application>Microsoft Office PowerPoint</Application>
  <PresentationFormat>Widescreen</PresentationFormat>
  <Paragraphs>1</Paragraphs>
  <Slides>53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57" baseType="lpstr">
      <vt:lpstr>Arial</vt:lpstr>
      <vt:lpstr>Century Gothic</vt:lpstr>
      <vt:lpstr>Wingdings 3</vt:lpstr>
      <vt:lpstr>Wisp</vt:lpstr>
      <vt:lpstr>Η Ελλάδα στον Α΄ Παγκόσμιο Πόλεμο –  Ο εθνικός διχασμός-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 Ελλάδα στον Α΄ Παγκόσμιο Πόλεμο - Ο εθνικός διχασμός-</dc:title>
  <dc:creator>ΤΑΣΙΟΠΟΥΛΟΥ</dc:creator>
  <cp:lastModifiedBy>huawei</cp:lastModifiedBy>
  <cp:revision>4</cp:revision>
  <dcterms:created xsi:type="dcterms:W3CDTF">2023-09-03T02:10:07Z</dcterms:created>
  <dcterms:modified xsi:type="dcterms:W3CDTF">2023-09-03T21:58:15Z</dcterms:modified>
</cp:coreProperties>
</file>