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8" r:id="rId53"/>
    <p:sldId id="307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497" y="1635369"/>
            <a:ext cx="8915399" cy="22627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Η Ελλάδα στον Α΄ Παγκόσμιο Πόλεμο </a:t>
            </a:r>
            <a:r>
              <a:rPr lang="el-GR" sz="2400" b="1" dirty="0" smtClean="0"/>
              <a:t>– </a:t>
            </a:r>
            <a:br>
              <a:rPr lang="el-GR" sz="2400" b="1" dirty="0" smtClean="0"/>
            </a:br>
            <a:r>
              <a:rPr lang="el-GR" sz="2400" b="1" dirty="0" smtClean="0"/>
              <a:t>Ο </a:t>
            </a:r>
            <a:r>
              <a:rPr lang="el-GR" sz="2400" b="1" dirty="0"/>
              <a:t>εθνικός </a:t>
            </a:r>
            <a:r>
              <a:rPr lang="el-GR" sz="2400" b="1" dirty="0" smtClean="0"/>
              <a:t>διχασμός-</a:t>
            </a:r>
            <a:br>
              <a:rPr lang="el-GR" sz="2400" b="1" dirty="0" smtClean="0"/>
            </a:br>
            <a:r>
              <a:rPr lang="el-GR" sz="2400" b="1" dirty="0"/>
              <a:t/>
            </a:r>
            <a:br>
              <a:rPr lang="el-GR" sz="2400" b="1" dirty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590614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577" y="756137"/>
            <a:ext cx="8642837" cy="561828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478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54" y="457200"/>
            <a:ext cx="8924191" cy="602273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9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08" y="316523"/>
            <a:ext cx="8950569" cy="613703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46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685800"/>
            <a:ext cx="8423031" cy="56446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262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715" y="527537"/>
            <a:ext cx="9135208" cy="57413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910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138" y="448408"/>
            <a:ext cx="8475785" cy="573258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61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677" y="896815"/>
            <a:ext cx="7842738" cy="524900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12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546" y="888022"/>
            <a:ext cx="7754816" cy="481818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603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17" y="1046285"/>
            <a:ext cx="7242105" cy="503799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394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717" y="439615"/>
            <a:ext cx="7546905" cy="59436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75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255" y="395654"/>
            <a:ext cx="8897814" cy="618099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8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031" y="342900"/>
            <a:ext cx="7534345" cy="61018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034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204" y="659424"/>
            <a:ext cx="7439304" cy="575016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05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17" y="747346"/>
            <a:ext cx="7945491" cy="56270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170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415" y="668215"/>
            <a:ext cx="8044961" cy="58292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445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89" y="958362"/>
            <a:ext cx="7516342" cy="47302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148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4" y="844062"/>
            <a:ext cx="6878271" cy="573258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090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492" y="597877"/>
            <a:ext cx="7869116" cy="596118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16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92" y="888023"/>
            <a:ext cx="7719645" cy="560949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655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632" y="430823"/>
            <a:ext cx="7660368" cy="59699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447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16" y="756138"/>
            <a:ext cx="8774722" cy="57589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30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347" y="650631"/>
            <a:ext cx="7117338" cy="55303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603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118" y="562708"/>
            <a:ext cx="7253828" cy="589963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390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259" y="553914"/>
            <a:ext cx="7802303" cy="596118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890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88" y="580292"/>
            <a:ext cx="8117149" cy="589084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931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1" y="246185"/>
            <a:ext cx="8194430" cy="63128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173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18" y="905608"/>
            <a:ext cx="8212190" cy="56006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7111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0" y="281354"/>
            <a:ext cx="8009792" cy="597876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13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889" y="2095045"/>
            <a:ext cx="7258433" cy="43233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909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546" y="931985"/>
            <a:ext cx="7290254" cy="549519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4770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60" y="2247447"/>
            <a:ext cx="7468193" cy="413576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655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4" y="1037492"/>
            <a:ext cx="7631479" cy="513470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5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177" y="237392"/>
            <a:ext cx="8528537" cy="641838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4013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89" y="835270"/>
            <a:ext cx="7296533" cy="550398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9551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261" y="386862"/>
            <a:ext cx="6917208" cy="61722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411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060" y="861646"/>
            <a:ext cx="7119432" cy="535451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9825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660" y="536331"/>
            <a:ext cx="8323977" cy="583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019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608" y="501163"/>
            <a:ext cx="8335107" cy="598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821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688" y="509954"/>
            <a:ext cx="7882689" cy="599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547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450" y="351692"/>
            <a:ext cx="7349287" cy="615461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8081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46" y="307730"/>
            <a:ext cx="8291145" cy="62161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5898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446" y="448408"/>
            <a:ext cx="8836269" cy="589084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5768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55" y="386862"/>
            <a:ext cx="8827476" cy="604910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85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231" y="527539"/>
            <a:ext cx="8776991" cy="595239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9553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785" y="615461"/>
            <a:ext cx="9073661" cy="511712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0973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285" y="949569"/>
            <a:ext cx="8282353" cy="52138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0971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003" y="606669"/>
            <a:ext cx="7817373" cy="567983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8775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415" y="606669"/>
            <a:ext cx="8238393" cy="56446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78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708" y="773723"/>
            <a:ext cx="8809892" cy="566224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59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260" y="404445"/>
            <a:ext cx="8247777" cy="609306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08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946" y="633046"/>
            <a:ext cx="8247185" cy="567983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52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Ενότητα 32, Η Ελλάδα στον Α΄ Παγκόσμιο Πόλεμο - Ο Εθνικός Διχα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438" y="782515"/>
            <a:ext cx="7965831" cy="542485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9998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8</Words>
  <Application>Microsoft Office PowerPoint</Application>
  <PresentationFormat>Widescreen</PresentationFormat>
  <Paragraphs>1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Century Gothic</vt:lpstr>
      <vt:lpstr>Wingdings 3</vt:lpstr>
      <vt:lpstr>Wisp</vt:lpstr>
      <vt:lpstr>Η Ελλάδα στον Α΄ Παγκόσμιο Πόλεμο –  Ο εθνικός διχασμός-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Ελλάδα στον Α΄ Παγκόσμιο Πόλεμο - Ο εθνικός διχασμός-</dc:title>
  <dc:creator>ΤΑΣΙΟΠΟΥΛΟΥ</dc:creator>
  <cp:lastModifiedBy>huawei</cp:lastModifiedBy>
  <cp:revision>4</cp:revision>
  <dcterms:created xsi:type="dcterms:W3CDTF">2023-09-03T02:10:07Z</dcterms:created>
  <dcterms:modified xsi:type="dcterms:W3CDTF">2023-09-03T21:58:15Z</dcterms:modified>
</cp:coreProperties>
</file>