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1" r:id="rId2"/>
    <p:sldId id="280" r:id="rId3"/>
    <p:sldId id="273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D49"/>
    <a:srgbClr val="339933"/>
    <a:srgbClr val="990000"/>
    <a:srgbClr val="660033"/>
    <a:srgbClr val="8C44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6A7910-A819-4248-BCBF-786361A9F2BE}" type="datetimeFigureOut">
              <a:rPr lang="el-GR" smtClean="0"/>
              <a:pPr/>
              <a:t>15/10/2023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988840"/>
            <a:ext cx="7239000" cy="2952328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PAST SIMPLE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PAST CONTINOUS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PAST PERFECT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PAST PERFECT CONTINOUS</a:t>
            </a:r>
            <a:endParaRPr lang="en-US" sz="2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PAST TENSES</a:t>
            </a:r>
            <a:endParaRPr lang="el-GR" sz="36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83568" y="5085184"/>
            <a:ext cx="756084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Jonathan had been studying </a:t>
            </a:r>
            <a:r>
              <a:rPr lang="en-US" sz="26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for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about four hours when he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realised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there was still a lot more to do.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8280920" cy="172819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past 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perfect continuous</a:t>
            </a:r>
            <a:endParaRPr lang="en-US" sz="2600" noProof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to put emphasis on the duration of an action which started and finished in the past, before another action or stated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time in the past, usually with </a:t>
            </a:r>
            <a:r>
              <a:rPr lang="en-US" sz="26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for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or </a:t>
            </a:r>
            <a:r>
              <a:rPr lang="en-US" sz="2600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since</a:t>
            </a: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8" name="7 - Εικόνα" descr="HAD BEEN STUD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5970240" cy="298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5301208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Tina had been exercising and was sweating heavily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7488832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past 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perfect continuous</a:t>
            </a:r>
            <a:endParaRPr lang="en-US" sz="2600" noProof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for an action which lasted for some time in the past and whose result was visible in the past.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6" name="5 - Εικόνα" descr="EXERCISING AND SW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700808"/>
            <a:ext cx="5364541" cy="3411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hank you for your atten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5505859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5157192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They graduated from university last year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8496944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past simple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for an action that happened at a definite time (stated or implied) in the past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6" name="5 - Εικόνα" descr="graduation_2023_76_cmattjess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4746104" cy="338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4797152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Henry closed th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 front door and locked it.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0" name="9 - Εικόνα" descr="locked the d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44824"/>
            <a:ext cx="3170126" cy="2232248"/>
          </a:xfrm>
          <a:prstGeom prst="rect">
            <a:avLst/>
          </a:prstGeom>
        </p:spPr>
      </p:pic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8280920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past simple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for actions that happened immediately one after the other in the past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2" name="11 - Εικόνα" descr="closed the d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324036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4797152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Ann was cooking dinner when her phone rang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7992888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past continuous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for an action which was in progress when another action interrupted it.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6" name="5 - Εικόνα" descr="COOKING PHONE R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3" y="1844824"/>
            <a:ext cx="3892233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4797152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James was chopping the peppers while his dad was cooking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7488832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past continuous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for two or more simultaneous actions in the past.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7" name="6 - Εικόνα" descr="COOKING CHOP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4528548" cy="3019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4797152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At 7 o’clock this morning, John was having breakfast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8352928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past continuous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for an action which was in progress at a stated time in the past.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6" name="5 - Εικόνα" descr="EATING BREAKFAST AT 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556792"/>
            <a:ext cx="4806338" cy="295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4797152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The wind was blowing and the rain was pouring. Jenny was walking home, totally soaked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8496944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past continuous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to describe the atmosphere, setting, etc. and to give background information about a story.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9" name="8 - Εικόνα" descr="Καταγραφ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5531978" cy="267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4797152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Kate had finished her homework by the time her friend arrived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7488832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past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perfect</a:t>
            </a:r>
            <a:endParaRPr lang="en-US" sz="2600" noProof="0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for an action which happened before another action in the past or before a stated time in the past.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7" name="6 - Εικόνα" descr="happy-little-schoolgirl-after-finishing-her-homework-T8G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2983212" cy="2193808"/>
          </a:xfrm>
          <a:prstGeom prst="rect">
            <a:avLst/>
          </a:prstGeom>
        </p:spPr>
      </p:pic>
      <p:pic>
        <p:nvPicPr>
          <p:cNvPr id="8" name="7 - Εικόνα" descr="mom-and-daughter-entering-home-through-garage-do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3225814" cy="2152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4797152"/>
            <a:ext cx="6912768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She had broken her ankle a few months earlier and was still in plaster.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88640"/>
            <a:ext cx="8352928" cy="13681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We use </a:t>
            </a:r>
            <a:r>
              <a:rPr lang="en-US" sz="2600" noProof="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past </a:t>
            </a: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perfect</a:t>
            </a:r>
            <a:endParaRPr lang="en-US" sz="2600" noProof="0" dirty="0" smtClean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Arial" pitchFamily="34" charset="0"/>
              <a:buChar char="•"/>
              <a:tabLst/>
              <a:defRPr/>
            </a:pPr>
            <a:r>
              <a:rPr lang="en-US" sz="2600" noProof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for an action which finished in the past and whose result was visible at a later point in the past. </a:t>
            </a:r>
            <a:endParaRPr kumimoji="0" lang="en-US" sz="2600" b="0" i="1" strike="noStrike" kern="1200" cap="none" spc="0" normalizeH="0" noProof="0" dirty="0" smtClean="0">
              <a:ln>
                <a:noFill/>
              </a:ln>
              <a:solidFill>
                <a:srgbClr val="531D49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6" name="5 - Εικόνα" descr="HAD BROKEN AN ANKLE WAS IN PLA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421950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688</TotalTime>
  <Words>373</Words>
  <Application>Microsoft Office PowerPoint</Application>
  <PresentationFormat>Προβολή στην οθόνη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Συγκέντρωση</vt:lpstr>
      <vt:lpstr>PAST TENSES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Eirini Giannitsi</dc:creator>
  <cp:lastModifiedBy>testware</cp:lastModifiedBy>
  <cp:revision>91</cp:revision>
  <dcterms:created xsi:type="dcterms:W3CDTF">2019-11-16T17:38:05Z</dcterms:created>
  <dcterms:modified xsi:type="dcterms:W3CDTF">2023-10-15T16:23:00Z</dcterms:modified>
</cp:coreProperties>
</file>