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581e4fb3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5581e4fb3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5581e4fb39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5581e4fb39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581e4fb3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581e4fb3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3.png"/><Relationship Id="rId10" Type="http://schemas.openxmlformats.org/officeDocument/2006/relationships/image" Target="../media/image12.png"/><Relationship Id="rId9" Type="http://schemas.openxmlformats.org/officeDocument/2006/relationships/image" Target="../media/image7.png"/><Relationship Id="rId5" Type="http://schemas.openxmlformats.org/officeDocument/2006/relationships/image" Target="../media/image2.png"/><Relationship Id="rId6" Type="http://schemas.openxmlformats.org/officeDocument/2006/relationships/image" Target="../media/image6.png"/><Relationship Id="rId7" Type="http://schemas.openxmlformats.org/officeDocument/2006/relationships/image" Target="../media/image10.png"/><Relationship Id="rId8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8.jpg"/><Relationship Id="rId4" Type="http://schemas.openxmlformats.org/officeDocument/2006/relationships/image" Target="../media/image5.jp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8.jpg"/><Relationship Id="rId4" Type="http://schemas.openxmlformats.org/officeDocument/2006/relationships/image" Target="../media/image1.png"/><Relationship Id="rId11" Type="http://schemas.openxmlformats.org/officeDocument/2006/relationships/image" Target="../media/image17.png"/><Relationship Id="rId10" Type="http://schemas.openxmlformats.org/officeDocument/2006/relationships/image" Target="../media/image16.png"/><Relationship Id="rId12" Type="http://schemas.openxmlformats.org/officeDocument/2006/relationships/image" Target="../media/image5.jpg"/><Relationship Id="rId9" Type="http://schemas.openxmlformats.org/officeDocument/2006/relationships/image" Target="../media/image13.png"/><Relationship Id="rId5" Type="http://schemas.openxmlformats.org/officeDocument/2006/relationships/image" Target="../media/image11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300" y="444175"/>
            <a:ext cx="2433775" cy="4699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20175" y="2397412"/>
            <a:ext cx="960314" cy="973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74025" y="2870400"/>
            <a:ext cx="4245699" cy="204152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type="ctrTitle"/>
          </p:nvPr>
        </p:nvSpPr>
        <p:spPr>
          <a:xfrm>
            <a:off x="615225" y="266900"/>
            <a:ext cx="8142600" cy="124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        My garden in the spring</a:t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461575" y="4252753"/>
            <a:ext cx="1330675" cy="659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794297" y="2189100"/>
            <a:ext cx="1032275" cy="78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792247" y="4165160"/>
            <a:ext cx="1094601" cy="58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6319300" y="1804475"/>
            <a:ext cx="1190125" cy="110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962550" y="145026"/>
            <a:ext cx="795274" cy="78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4" title="A_Γ09_C0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 title="A_Γ09_C0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 title="1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52675" y="719525"/>
            <a:ext cx="3020900" cy="4085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16272" y="753347"/>
            <a:ext cx="2275550" cy="224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 title="A_Γ09_C0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 title="A_Γ09_C0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12725" y="210775"/>
            <a:ext cx="1379100" cy="1361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13252" y="1042577"/>
            <a:ext cx="1379100" cy="1423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07263" y="500038"/>
            <a:ext cx="1362075" cy="1400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278425" y="3783738"/>
            <a:ext cx="1428750" cy="676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298223" y="2465801"/>
            <a:ext cx="1046175" cy="8911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112725" y="1900225"/>
            <a:ext cx="1209675" cy="134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879424" y="3449754"/>
            <a:ext cx="1362075" cy="1344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310813" y="3006688"/>
            <a:ext cx="1343025" cy="1076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 title="1.JPG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86925" y="1246700"/>
            <a:ext cx="2194750" cy="2968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