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7" r:id="rId14"/>
    <p:sldId id="262" r:id="rId15"/>
    <p:sldId id="285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 varScale="1">
        <p:scale>
          <a:sx n="85" d="100"/>
          <a:sy n="85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3/3/2025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3/3/2025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ymna.b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Σχήματα τοποθέτησης ηλεκτροδίων με χρήση φαραδικών ρευμάτων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Ευθυμία</a:t>
            </a:r>
            <a:r>
              <a:rPr lang="en-US" sz="2800" dirty="0"/>
              <a:t> </a:t>
            </a:r>
            <a:r>
              <a:rPr lang="el-GR" sz="2800" dirty="0"/>
              <a:t>Μικελάτου 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Στη περίπτωση των προγραμμάτων λεμφικού </a:t>
            </a:r>
            <a:r>
              <a:rPr lang="en-US" dirty="0" smtClean="0"/>
              <a:t>drainage</a:t>
            </a:r>
            <a:r>
              <a:rPr lang="el-GR" dirty="0" smtClean="0"/>
              <a:t> η τοποθέτηση των </a:t>
            </a:r>
            <a:r>
              <a:rPr lang="en-US" dirty="0" smtClean="0"/>
              <a:t>pads </a:t>
            </a:r>
            <a:r>
              <a:rPr lang="el-GR" dirty="0" smtClean="0"/>
              <a:t>γίνεται με </a:t>
            </a:r>
            <a:r>
              <a:rPr lang="el-GR" b="1" dirty="0" smtClean="0"/>
              <a:t>ένα και μοναδικό</a:t>
            </a:r>
            <a:r>
              <a:rPr lang="el-GR" dirty="0" smtClean="0"/>
              <a:t> τρόπο.</a:t>
            </a:r>
          </a:p>
          <a:p>
            <a:pPr eaLnBrk="1" hangingPunct="1">
              <a:defRPr/>
            </a:pPr>
            <a:r>
              <a:rPr lang="el-GR" b="1" dirty="0" smtClean="0"/>
              <a:t>πάντα</a:t>
            </a:r>
            <a:r>
              <a:rPr lang="el-GR" dirty="0" smtClean="0"/>
              <a:t> πρέπει να τοποθετούνται </a:t>
            </a:r>
            <a:r>
              <a:rPr lang="el-GR" b="1" dirty="0" smtClean="0"/>
              <a:t>όλα</a:t>
            </a:r>
            <a:r>
              <a:rPr lang="el-GR" dirty="0" smtClean="0"/>
              <a:t> τα </a:t>
            </a:r>
            <a:r>
              <a:rPr lang="en-US" dirty="0" smtClean="0"/>
              <a:t>pads </a:t>
            </a:r>
            <a:r>
              <a:rPr lang="el-GR" dirty="0" smtClean="0"/>
              <a:t>ανεξάρτητα από τον σωματότυπο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</a:t>
            </a:r>
            <a:r>
              <a:rPr lang="el-GR" i="1"/>
              <a:t>και </a:t>
            </a:r>
            <a:r>
              <a:rPr lang="el-GR" i="1" smtClean="0"/>
              <a:t>κυτταρίτιδα</a:t>
            </a:r>
            <a:r>
              <a:rPr lang="el-GR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3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4: Σχήματα τοποθέτησης ηλεκτροδίων με χρήση </a:t>
            </a:r>
            <a:r>
              <a:rPr lang="el-GR" sz="2000"/>
              <a:t>φαραδικών </a:t>
            </a:r>
            <a:r>
              <a:rPr lang="el-GR" sz="2000" smtClean="0"/>
              <a:t>ρευμάτων».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neurons-firing-tdc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55419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Σχήματα τοποθέτησης ηλεκτροδίων με χρήση φαραδικών ρευμάτων σε ενδείξεις αδυνάτισμα-</a:t>
            </a:r>
            <a:br>
              <a:rPr lang="el-GR" dirty="0"/>
            </a:br>
            <a:r>
              <a:rPr lang="el-GR" dirty="0"/>
              <a:t>σύσφιγξη- λεμφική κυκλοφορία</a:t>
            </a:r>
          </a:p>
        </p:txBody>
      </p:sp>
    </p:spTree>
    <p:extLst>
      <p:ext uri="{BB962C8B-B14F-4D97-AF65-F5344CB8AC3E}">
        <p14:creationId xmlns:p14="http://schemas.microsoft.com/office/powerpoint/2010/main" val="33604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Τεχνική εφαρμογής</a:t>
            </a:r>
            <a:br>
              <a:rPr lang="el-GR" sz="4000" dirty="0"/>
            </a:br>
            <a:r>
              <a:rPr lang="el-GR" sz="4000" dirty="0"/>
              <a:t> </a:t>
            </a:r>
            <a:r>
              <a:rPr lang="el-GR" dirty="0"/>
              <a:t>Αισθητικού Ηλεκτρικού ερεθισμού (ΑΗΕ)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68152"/>
          </a:xfrm>
        </p:spPr>
        <p:txBody>
          <a:bodyPr/>
          <a:lstStyle/>
          <a:p>
            <a:r>
              <a:rPr lang="el-GR" dirty="0" smtClean="0"/>
              <a:t>Επιλογή ηλεκτροδίων</a:t>
            </a:r>
          </a:p>
          <a:p>
            <a:r>
              <a:rPr lang="el-GR" dirty="0" smtClean="0"/>
              <a:t>Επιλογή παραμέτρων ΜΗΕ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433564" cy="34335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857500" cy="28575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87624" y="5782444"/>
            <a:ext cx="1804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© </a:t>
            </a:r>
            <a:r>
              <a:rPr lang="en-US" sz="1200" dirty="0" smtClean="0">
                <a:latin typeface="+mn-lt"/>
                <a:hlinkClick r:id="rId4"/>
              </a:rPr>
              <a:t>http</a:t>
            </a:r>
            <a:r>
              <a:rPr lang="en-US" sz="1200" dirty="0">
                <a:latin typeface="+mn-lt"/>
                <a:hlinkClick r:id="rId4"/>
              </a:rPr>
              <a:t>://www.gymna.be/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Επιλογή ηλεκτροδίων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defRPr/>
            </a:pPr>
            <a:r>
              <a:rPr lang="el-GR" dirty="0" smtClean="0"/>
              <a:t>Διαφορετικά μεγέθη  &amp; σχήματα: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Στρογγυλά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Τετράγωνα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Αυτοκόλλητα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Βεντούζες</a:t>
            </a:r>
            <a:endParaRPr lang="en-US" dirty="0" smtClean="0"/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endParaRPr lang="el-GR" dirty="0" smtClean="0"/>
          </a:p>
          <a:p>
            <a:pPr marL="609600" indent="-609600" eaLnBrk="1" hangingPunct="1">
              <a:defRPr/>
            </a:pPr>
            <a:r>
              <a:rPr lang="el-GR" dirty="0" smtClean="0"/>
              <a:t>Υλικό αγώγιμο</a:t>
            </a:r>
            <a:r>
              <a:rPr lang="en-US" dirty="0" smtClean="0"/>
              <a:t> </a:t>
            </a:r>
            <a:r>
              <a:rPr lang="el-GR" dirty="0" smtClean="0"/>
              <a:t>-  εύκαμπτο</a:t>
            </a:r>
          </a:p>
          <a:p>
            <a:pPr marL="609600" indent="-609600" eaLnBrk="1" hangingPunct="1">
              <a:defRPr/>
            </a:pPr>
            <a:r>
              <a:rPr lang="el-GR" dirty="0" smtClean="0"/>
              <a:t>Ιμάντες περίδεσης</a:t>
            </a:r>
          </a:p>
          <a:p>
            <a:pPr marL="609600" indent="-609600" eaLnBrk="1" hangingPunct="1">
              <a:defRPr/>
            </a:pPr>
            <a:r>
              <a:rPr lang="el-GR" dirty="0" smtClean="0"/>
              <a:t>Υδρόφιλες θήκες</a:t>
            </a:r>
          </a:p>
          <a:p>
            <a:pPr marL="609600" indent="-609600"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97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Ηλεκτρόδια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l-GR" dirty="0" smtClean="0"/>
              <a:t>Κάθοδος-αρνητικό ηλεκτρόδιο </a:t>
            </a:r>
            <a:r>
              <a:rPr lang="en-US" dirty="0" smtClean="0"/>
              <a:t>–</a:t>
            </a:r>
            <a:r>
              <a:rPr lang="el-GR" dirty="0" smtClean="0"/>
              <a:t> ενεργό (</a:t>
            </a:r>
            <a:r>
              <a:rPr lang="en-US" dirty="0" smtClean="0"/>
              <a:t>Na, K)</a:t>
            </a:r>
            <a:endParaRPr lang="el-GR" dirty="0" smtClean="0"/>
          </a:p>
          <a:p>
            <a:pPr marL="609600" indent="-609600" eaLnBrk="1" hangingPunct="1">
              <a:defRPr/>
            </a:pPr>
            <a:r>
              <a:rPr lang="el-GR" dirty="0" smtClean="0"/>
              <a:t>Άνοδος- θετικό ηλεκτρόδιο- ανενεργό, παθητικό </a:t>
            </a:r>
            <a:r>
              <a:rPr lang="en-US" dirty="0" smtClean="0"/>
              <a:t> (Cl)</a:t>
            </a:r>
            <a:endParaRPr lang="el-GR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l-G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Μονοπολική μέθοδος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l-G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Διπολική μέθοδος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Ορθή πρακτική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Προς αποφυγή: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n-US" dirty="0" smtClean="0"/>
              <a:t>Edges Effect</a:t>
            </a:r>
          </a:p>
          <a:p>
            <a:pPr eaLnBrk="1" hangingPunct="1">
              <a:defRPr/>
            </a:pPr>
            <a:r>
              <a:rPr lang="el-GR" dirty="0" smtClean="0"/>
              <a:t>Διαρροή ρεύματος</a:t>
            </a:r>
          </a:p>
          <a:p>
            <a:pPr eaLnBrk="1" hangingPunct="1">
              <a:defRPr/>
            </a:pPr>
            <a:r>
              <a:rPr lang="el-GR" dirty="0" smtClean="0"/>
              <a:t>Χημικό έγκαυμα</a:t>
            </a:r>
          </a:p>
        </p:txBody>
      </p:sp>
      <p:pic>
        <p:nvPicPr>
          <p:cNvPr id="8196" name="Picture 4" descr="ultratone-futura-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479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Ορθή επιλογή παραμέτρων ΜΗΕ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Ένταση ερεθίσματος</a:t>
            </a:r>
          </a:p>
          <a:p>
            <a:pPr eaLnBrk="1" hangingPunct="1">
              <a:defRPr/>
            </a:pPr>
            <a:r>
              <a:rPr lang="el-GR" dirty="0" smtClean="0"/>
              <a:t>Διάρκεια ερεθίσματος</a:t>
            </a:r>
          </a:p>
          <a:p>
            <a:pPr eaLnBrk="1" hangingPunct="1">
              <a:defRPr/>
            </a:pPr>
            <a:r>
              <a:rPr lang="el-GR" dirty="0" smtClean="0"/>
              <a:t>Χρόνος ανύψωσης παλμού</a:t>
            </a:r>
          </a:p>
          <a:p>
            <a:pPr eaLnBrk="1" hangingPunct="1">
              <a:defRPr/>
            </a:pPr>
            <a:r>
              <a:rPr lang="el-GR" dirty="0" smtClean="0"/>
              <a:t>Συχνότητα ερεθίσματος</a:t>
            </a:r>
          </a:p>
        </p:txBody>
      </p:sp>
      <p:pic>
        <p:nvPicPr>
          <p:cNvPr id="9220" name="Picture 4" descr="electrotherapy-devic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10" y="378904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SC9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040"/>
            <a:ext cx="4025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Επιλογή τεχνικής εφαρμογής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Κατάλληλη συσκευή</a:t>
            </a:r>
          </a:p>
          <a:p>
            <a:pPr eaLnBrk="1" hangingPunct="1">
              <a:defRPr/>
            </a:pPr>
            <a:r>
              <a:rPr lang="el-GR" dirty="0" smtClean="0"/>
              <a:t>Επιλογή ηλεκτροδίων</a:t>
            </a:r>
          </a:p>
          <a:p>
            <a:pPr eaLnBrk="1" hangingPunct="1">
              <a:defRPr/>
            </a:pPr>
            <a:r>
              <a:rPr lang="el-GR" dirty="0" smtClean="0"/>
              <a:t>Ορθή τοποθέτηση</a:t>
            </a:r>
          </a:p>
          <a:p>
            <a:pPr eaLnBrk="1" hangingPunct="1">
              <a:defRPr/>
            </a:pPr>
            <a:r>
              <a:rPr lang="el-GR" dirty="0" smtClean="0"/>
              <a:t>Επιλογή περιστατικού</a:t>
            </a:r>
          </a:p>
        </p:txBody>
      </p:sp>
      <p:pic>
        <p:nvPicPr>
          <p:cNvPr id="10244" name="Picture 4" descr="images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7490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Σημεία εφαρμογής στους ιστούς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Κινητικά σημεία</a:t>
            </a:r>
          </a:p>
          <a:p>
            <a:pPr>
              <a:defRPr/>
            </a:pPr>
            <a:r>
              <a:rPr lang="el-GR" dirty="0"/>
              <a:t>Μυικές ομάδες</a:t>
            </a:r>
          </a:p>
          <a:p>
            <a:pPr>
              <a:defRPr/>
            </a:pPr>
            <a:r>
              <a:rPr lang="el-GR" dirty="0"/>
              <a:t>Νευρικό στέλεχος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0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277</TotalTime>
  <Words>770</Words>
  <Application>Microsoft Office PowerPoint</Application>
  <PresentationFormat>Προβολή στην οθόνη (4:3)</PresentationFormat>
  <Paragraphs>113</Paragraphs>
  <Slides>18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template</vt:lpstr>
      <vt:lpstr>OC_template_updated</vt:lpstr>
      <vt:lpstr>Αισθητική ηλεκτροθεραπεία σώματος</vt:lpstr>
      <vt:lpstr>Σχήματα τοποθέτησης ηλεκτροδίων με χρήση φαραδικών ρευμάτων σε ενδείξεις αδυνάτισμα- σύσφιγξη- λεμφική κυκλοφορία</vt:lpstr>
      <vt:lpstr>Τεχνική εφαρμογής  Αισθητικού Ηλεκτρικού ερεθισμού (ΑΗΕ)</vt:lpstr>
      <vt:lpstr>Επιλογή ηλεκτροδίων</vt:lpstr>
      <vt:lpstr>Ηλεκτρόδια</vt:lpstr>
      <vt:lpstr>Ορθή πρακτική</vt:lpstr>
      <vt:lpstr>Ορθή επιλογή παραμέτρων ΜΗΕ</vt:lpstr>
      <vt:lpstr>Επιλογή τεχνικής εφαρμογής</vt:lpstr>
      <vt:lpstr>Σημεία εφαρμογής στους ιστούς</vt:lpstr>
      <vt:lpstr>Drainage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Λογαριασμός Microsoft</cp:lastModifiedBy>
  <cp:revision>30</cp:revision>
  <dcterms:created xsi:type="dcterms:W3CDTF">2015-07-16T06:15:31Z</dcterms:created>
  <dcterms:modified xsi:type="dcterms:W3CDTF">2025-03-03T19:40:58Z</dcterms:modified>
</cp:coreProperties>
</file>