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22"/>
  </p:notesMasterIdLst>
  <p:sldIdLst>
    <p:sldId id="256" r:id="rId2"/>
    <p:sldId id="275" r:id="rId3"/>
    <p:sldId id="276" r:id="rId4"/>
    <p:sldId id="277" r:id="rId5"/>
    <p:sldId id="278" r:id="rId6"/>
    <p:sldId id="258" r:id="rId7"/>
    <p:sldId id="260"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8" d="100"/>
          <a:sy n="88" d="100"/>
        </p:scale>
        <p:origin x="-3822"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dirty="0"/>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91BC26-5315-4D78-BB9A-C855F7BFED31}" type="datetimeFigureOut">
              <a:rPr lang="el-GR" smtClean="0"/>
              <a:t>21/1/2021</a:t>
            </a:fld>
            <a:endParaRPr lang="el-GR" dirty="0"/>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dirty="0"/>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dirty="0"/>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3E8B59-F78A-4E6A-8B89-B712FFD6C383}" type="slidenum">
              <a:rPr lang="el-GR" smtClean="0"/>
              <a:t>‹#›</a:t>
            </a:fld>
            <a:endParaRPr lang="el-GR" dirty="0"/>
          </a:p>
        </p:txBody>
      </p:sp>
    </p:spTree>
    <p:extLst>
      <p:ext uri="{BB962C8B-B14F-4D97-AF65-F5344CB8AC3E}">
        <p14:creationId xmlns:p14="http://schemas.microsoft.com/office/powerpoint/2010/main" val="4232582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D53E8B59-F78A-4E6A-8B89-B712FFD6C383}" type="slidenum">
              <a:rPr lang="el-GR" smtClean="0"/>
              <a:t>3</a:t>
            </a:fld>
            <a:endParaRPr lang="el-GR" dirty="0"/>
          </a:p>
        </p:txBody>
      </p:sp>
    </p:spTree>
    <p:extLst>
      <p:ext uri="{BB962C8B-B14F-4D97-AF65-F5344CB8AC3E}">
        <p14:creationId xmlns:p14="http://schemas.microsoft.com/office/powerpoint/2010/main" val="2721188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1FC1562-5272-4D08-91B4-4190E347214C}" type="slidenum">
              <a:rPr lang="el-GR" smtClean="0"/>
              <a:t>12</a:t>
            </a:fld>
            <a:endParaRPr lang="el-G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989F2AC-93C9-44C6-A57C-9923FA019BCF}" type="slidenum">
              <a:rPr lang="el-GR" smtClean="0"/>
              <a:t>20</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8" name="Τίτλος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l-GR" smtClean="0"/>
              <a:t>Στυλ κύριου τίτλου</a:t>
            </a:r>
            <a:endParaRPr kumimoji="0" lang="en-US"/>
          </a:p>
        </p:txBody>
      </p:sp>
      <p:sp>
        <p:nvSpPr>
          <p:cNvPr id="28" name="Θέση ημερομηνίας 27"/>
          <p:cNvSpPr>
            <a:spLocks noGrp="1"/>
          </p:cNvSpPr>
          <p:nvPr>
            <p:ph type="dt" sz="half" idx="10"/>
          </p:nvPr>
        </p:nvSpPr>
        <p:spPr/>
        <p:txBody>
          <a:bodyPr/>
          <a:lstStyle/>
          <a:p>
            <a:fld id="{5BDFEBB3-FA5F-4B19-AC1C-10CD8F72C9F0}" type="datetimeFigureOut">
              <a:rPr lang="el-GR" smtClean="0"/>
              <a:t>21/1/2021</a:t>
            </a:fld>
            <a:endParaRPr lang="el-GR" dirty="0"/>
          </a:p>
        </p:txBody>
      </p:sp>
      <p:sp>
        <p:nvSpPr>
          <p:cNvPr id="17" name="Θέση υποσέλιδου 16"/>
          <p:cNvSpPr>
            <a:spLocks noGrp="1"/>
          </p:cNvSpPr>
          <p:nvPr>
            <p:ph type="ftr" sz="quarter" idx="11"/>
          </p:nvPr>
        </p:nvSpPr>
        <p:spPr/>
        <p:txBody>
          <a:bodyPr/>
          <a:lstStyle/>
          <a:p>
            <a:endParaRPr lang="el-GR" dirty="0"/>
          </a:p>
        </p:txBody>
      </p:sp>
      <p:sp>
        <p:nvSpPr>
          <p:cNvPr id="29" name="Θέση αριθμού διαφάνειας 28"/>
          <p:cNvSpPr>
            <a:spLocks noGrp="1"/>
          </p:cNvSpPr>
          <p:nvPr>
            <p:ph type="sldNum" sz="quarter" idx="12"/>
          </p:nvPr>
        </p:nvSpPr>
        <p:spPr/>
        <p:txBody>
          <a:bodyPr/>
          <a:lstStyle/>
          <a:p>
            <a:fld id="{0012FEEA-1E18-4B46-A381-5E5DCC06D35A}" type="slidenum">
              <a:rPr lang="el-GR" smtClean="0"/>
              <a:t>‹#›</a:t>
            </a:fld>
            <a:endParaRPr lang="el-GR" dirty="0"/>
          </a:p>
        </p:txBody>
      </p:sp>
      <p:sp>
        <p:nvSpPr>
          <p:cNvPr id="9" name="Υπότιτλος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Στυλ κύριου υπότιτλου</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kumimoji="0" lang="el-GR" smtClean="0"/>
              <a:t>Στυλ κύριου τίτλου</a:t>
            </a:r>
            <a:endParaRPr kumimoji="0" lang="en-US"/>
          </a:p>
        </p:txBody>
      </p:sp>
      <p:sp>
        <p:nvSpPr>
          <p:cNvPr id="3" name="Θέση κατακόρυφου κειμένου 2"/>
          <p:cNvSpPr>
            <a:spLocks noGrp="1"/>
          </p:cNvSpPr>
          <p:nvPr>
            <p:ph type="body" orient="vert" idx="1"/>
          </p:nvPr>
        </p:nvSpPr>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ημερομηνίας 3"/>
          <p:cNvSpPr>
            <a:spLocks noGrp="1"/>
          </p:cNvSpPr>
          <p:nvPr>
            <p:ph type="dt" sz="half" idx="10"/>
          </p:nvPr>
        </p:nvSpPr>
        <p:spPr/>
        <p:txBody>
          <a:bodyPr/>
          <a:lstStyle/>
          <a:p>
            <a:fld id="{5BDFEBB3-FA5F-4B19-AC1C-10CD8F72C9F0}" type="datetimeFigureOut">
              <a:rPr lang="el-GR" smtClean="0"/>
              <a:t>21/1/2021</a:t>
            </a:fld>
            <a:endParaRPr lang="el-GR" dirty="0"/>
          </a:p>
        </p:txBody>
      </p:sp>
      <p:sp>
        <p:nvSpPr>
          <p:cNvPr id="5" name="Θέση υποσέλιδου 4"/>
          <p:cNvSpPr>
            <a:spLocks noGrp="1"/>
          </p:cNvSpPr>
          <p:nvPr>
            <p:ph type="ftr" sz="quarter" idx="11"/>
          </p:nvPr>
        </p:nvSpPr>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0012FEEA-1E18-4B46-A381-5E5DCC06D35A}" type="slidenum">
              <a:rPr lang="el-GR" smtClean="0"/>
              <a:t>‹#›</a:t>
            </a:fld>
            <a:endParaRPr lang="el-G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kumimoji="0" lang="el-GR" smtClean="0"/>
              <a:t>Στυλ κύριου τίτλου</a:t>
            </a:r>
            <a:endParaRPr kumimoji="0" lang="en-US"/>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ημερομηνίας 3"/>
          <p:cNvSpPr>
            <a:spLocks noGrp="1"/>
          </p:cNvSpPr>
          <p:nvPr>
            <p:ph type="dt" sz="half" idx="10"/>
          </p:nvPr>
        </p:nvSpPr>
        <p:spPr/>
        <p:txBody>
          <a:bodyPr/>
          <a:lstStyle/>
          <a:p>
            <a:fld id="{5BDFEBB3-FA5F-4B19-AC1C-10CD8F72C9F0}" type="datetimeFigureOut">
              <a:rPr lang="el-GR" smtClean="0"/>
              <a:t>21/1/2021</a:t>
            </a:fld>
            <a:endParaRPr lang="el-GR" dirty="0"/>
          </a:p>
        </p:txBody>
      </p:sp>
      <p:sp>
        <p:nvSpPr>
          <p:cNvPr id="5" name="Θέση υποσέλιδου 4"/>
          <p:cNvSpPr>
            <a:spLocks noGrp="1"/>
          </p:cNvSpPr>
          <p:nvPr>
            <p:ph type="ftr" sz="quarter" idx="11"/>
          </p:nvPr>
        </p:nvSpPr>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0012FEEA-1E18-4B46-A381-5E5DCC06D35A}" type="slidenum">
              <a:rPr lang="el-GR" smtClean="0"/>
              <a:t>‹#›</a:t>
            </a:fld>
            <a:endParaRPr lang="el-G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kumimoji="0" lang="el-GR" smtClean="0"/>
              <a:t>Στυλ κύριου τίτλου</a:t>
            </a:r>
            <a:endParaRPr kumimoji="0" lang="en-US"/>
          </a:p>
        </p:txBody>
      </p:sp>
      <p:sp>
        <p:nvSpPr>
          <p:cNvPr id="3" name="Θέση περιεχομένου 2"/>
          <p:cNvSpPr>
            <a:spLocks noGrp="1"/>
          </p:cNvSpPr>
          <p:nvPr>
            <p:ph idx="1"/>
          </p:nvPr>
        </p:nvSpPr>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ημερομηνίας 3"/>
          <p:cNvSpPr>
            <a:spLocks noGrp="1"/>
          </p:cNvSpPr>
          <p:nvPr>
            <p:ph type="dt" sz="half" idx="10"/>
          </p:nvPr>
        </p:nvSpPr>
        <p:spPr/>
        <p:txBody>
          <a:bodyPr/>
          <a:lstStyle/>
          <a:p>
            <a:fld id="{5BDFEBB3-FA5F-4B19-AC1C-10CD8F72C9F0}" type="datetimeFigureOut">
              <a:rPr lang="el-GR" smtClean="0"/>
              <a:t>21/1/2021</a:t>
            </a:fld>
            <a:endParaRPr lang="el-GR" dirty="0"/>
          </a:p>
        </p:txBody>
      </p:sp>
      <p:sp>
        <p:nvSpPr>
          <p:cNvPr id="5" name="Θέση υποσέλιδου 4"/>
          <p:cNvSpPr>
            <a:spLocks noGrp="1"/>
          </p:cNvSpPr>
          <p:nvPr>
            <p:ph type="ftr" sz="quarter" idx="11"/>
          </p:nvPr>
        </p:nvSpPr>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0012FEEA-1E18-4B46-A381-5E5DCC06D35A}" type="slidenum">
              <a:rPr lang="el-GR" smtClean="0"/>
              <a:t>‹#›</a:t>
            </a:fld>
            <a:endParaRPr lang="el-G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bg>
      <p:bgRef idx="1003">
        <a:schemeClr val="bg2"/>
      </p:bgRef>
    </p:bg>
    <p:spTree>
      <p:nvGrpSpPr>
        <p:cNvPr id="1" name=""/>
        <p:cNvGrpSpPr/>
        <p:nvPr/>
      </p:nvGrpSpPr>
      <p:grpSpPr>
        <a:xfrm>
          <a:off x="0" y="0"/>
          <a:ext cx="0" cy="0"/>
          <a:chOff x="0" y="0"/>
          <a:chExt cx="0" cy="0"/>
        </a:xfrm>
      </p:grpSpPr>
      <p:sp>
        <p:nvSpPr>
          <p:cNvPr id="2" name="Τίτλος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l-GR" smtClean="0"/>
              <a:t>Στυλ κύριου τίτλου</a:t>
            </a:r>
            <a:endParaRPr kumimoji="0" lang="en-US"/>
          </a:p>
        </p:txBody>
      </p:sp>
      <p:sp>
        <p:nvSpPr>
          <p:cNvPr id="3" name="Θέση κειμένου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Στυλ υποδείγματος κειμένου</a:t>
            </a:r>
          </a:p>
        </p:txBody>
      </p:sp>
      <p:sp>
        <p:nvSpPr>
          <p:cNvPr id="4" name="Θέση ημερομηνίας 3"/>
          <p:cNvSpPr>
            <a:spLocks noGrp="1"/>
          </p:cNvSpPr>
          <p:nvPr>
            <p:ph type="dt" sz="half" idx="10"/>
          </p:nvPr>
        </p:nvSpPr>
        <p:spPr/>
        <p:txBody>
          <a:bodyPr/>
          <a:lstStyle/>
          <a:p>
            <a:fld id="{5BDFEBB3-FA5F-4B19-AC1C-10CD8F72C9F0}" type="datetimeFigureOut">
              <a:rPr lang="el-GR" smtClean="0"/>
              <a:t>21/1/2021</a:t>
            </a:fld>
            <a:endParaRPr lang="el-GR" dirty="0"/>
          </a:p>
        </p:txBody>
      </p:sp>
      <p:sp>
        <p:nvSpPr>
          <p:cNvPr id="5" name="Θέση υποσέλιδου 4"/>
          <p:cNvSpPr>
            <a:spLocks noGrp="1"/>
          </p:cNvSpPr>
          <p:nvPr>
            <p:ph type="ftr" sz="quarter" idx="11"/>
          </p:nvPr>
        </p:nvSpPr>
        <p:spPr/>
        <p:txBody>
          <a:bodyPr/>
          <a:lstStyle/>
          <a:p>
            <a:endParaRPr lang="el-GR" dirty="0"/>
          </a:p>
        </p:txBody>
      </p:sp>
      <p:sp>
        <p:nvSpPr>
          <p:cNvPr id="6" name="Θέση αριθμού διαφάνειας 5"/>
          <p:cNvSpPr>
            <a:spLocks noGrp="1"/>
          </p:cNvSpPr>
          <p:nvPr>
            <p:ph type="sldNum" sz="quarter" idx="12"/>
          </p:nvPr>
        </p:nvSpPr>
        <p:spPr>
          <a:xfrm>
            <a:off x="7924800" y="6416675"/>
            <a:ext cx="762000" cy="365125"/>
          </a:xfrm>
        </p:spPr>
        <p:txBody>
          <a:bodyPr/>
          <a:lstStyle/>
          <a:p>
            <a:fld id="{0012FEEA-1E18-4B46-A381-5E5DCC06D35A}" type="slidenum">
              <a:rPr lang="el-GR" smtClean="0"/>
              <a:t>‹#›</a:t>
            </a:fld>
            <a:endParaRPr lang="el-GR"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kumimoji="0" lang="el-GR" smtClean="0"/>
              <a:t>Στυλ κύριου τίτλου</a:t>
            </a:r>
            <a:endParaRPr kumimoji="0" lang="en-US"/>
          </a:p>
        </p:txBody>
      </p:sp>
      <p:sp>
        <p:nvSpPr>
          <p:cNvPr id="3" name="Θέση περιεχομένου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περιεχομένου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Θέση ημερομηνίας 4"/>
          <p:cNvSpPr>
            <a:spLocks noGrp="1"/>
          </p:cNvSpPr>
          <p:nvPr>
            <p:ph type="dt" sz="half" idx="10"/>
          </p:nvPr>
        </p:nvSpPr>
        <p:spPr/>
        <p:txBody>
          <a:bodyPr/>
          <a:lstStyle/>
          <a:p>
            <a:fld id="{5BDFEBB3-FA5F-4B19-AC1C-10CD8F72C9F0}" type="datetimeFigureOut">
              <a:rPr lang="el-GR" smtClean="0"/>
              <a:t>21/1/2021</a:t>
            </a:fld>
            <a:endParaRPr lang="el-GR" dirty="0"/>
          </a:p>
        </p:txBody>
      </p:sp>
      <p:sp>
        <p:nvSpPr>
          <p:cNvPr id="6" name="Θέση υποσέλιδου 5"/>
          <p:cNvSpPr>
            <a:spLocks noGrp="1"/>
          </p:cNvSpPr>
          <p:nvPr>
            <p:ph type="ftr" sz="quarter" idx="11"/>
          </p:nvPr>
        </p:nvSpPr>
        <p:spPr/>
        <p:txBody>
          <a:bodyPr/>
          <a:lstStyle/>
          <a:p>
            <a:endParaRPr lang="el-GR" dirty="0"/>
          </a:p>
        </p:txBody>
      </p:sp>
      <p:sp>
        <p:nvSpPr>
          <p:cNvPr id="7" name="Θέση αριθμού διαφάνειας 6"/>
          <p:cNvSpPr>
            <a:spLocks noGrp="1"/>
          </p:cNvSpPr>
          <p:nvPr>
            <p:ph type="sldNum" sz="quarter" idx="12"/>
          </p:nvPr>
        </p:nvSpPr>
        <p:spPr/>
        <p:txBody>
          <a:bodyPr/>
          <a:lstStyle/>
          <a:p>
            <a:fld id="{0012FEEA-1E18-4B46-A381-5E5DCC06D35A}" type="slidenum">
              <a:rPr lang="el-GR" smtClean="0"/>
              <a:t>‹#›</a:t>
            </a:fld>
            <a:endParaRPr lang="el-G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8229600" cy="1143000"/>
          </a:xfrm>
        </p:spPr>
        <p:txBody>
          <a:bodyPr anchor="ctr"/>
          <a:lstStyle>
            <a:lvl1pPr>
              <a:defRPr/>
            </a:lvl1pPr>
          </a:lstStyle>
          <a:p>
            <a:r>
              <a:rPr kumimoji="0" lang="el-GR" smtClean="0"/>
              <a:t>Στυλ κύριου τίτλου</a:t>
            </a:r>
            <a:endParaRPr kumimoji="0" lang="en-US"/>
          </a:p>
        </p:txBody>
      </p:sp>
      <p:sp>
        <p:nvSpPr>
          <p:cNvPr id="3" name="Θέση κειμένου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Στυλ υποδείγματος κειμένου</a:t>
            </a:r>
          </a:p>
        </p:txBody>
      </p:sp>
      <p:sp>
        <p:nvSpPr>
          <p:cNvPr id="4" name="Θέση κειμένου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Στυλ υποδείγματος κειμένου</a:t>
            </a:r>
          </a:p>
        </p:txBody>
      </p:sp>
      <p:sp>
        <p:nvSpPr>
          <p:cNvPr id="5" name="Θέση περιεχομένου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6" name="Θέση περιεχομένου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7" name="Θέση ημερομηνίας 6"/>
          <p:cNvSpPr>
            <a:spLocks noGrp="1"/>
          </p:cNvSpPr>
          <p:nvPr>
            <p:ph type="dt" sz="half" idx="10"/>
          </p:nvPr>
        </p:nvSpPr>
        <p:spPr/>
        <p:txBody>
          <a:bodyPr/>
          <a:lstStyle/>
          <a:p>
            <a:fld id="{5BDFEBB3-FA5F-4B19-AC1C-10CD8F72C9F0}" type="datetimeFigureOut">
              <a:rPr lang="el-GR" smtClean="0"/>
              <a:t>21/1/2021</a:t>
            </a:fld>
            <a:endParaRPr lang="el-GR" dirty="0"/>
          </a:p>
        </p:txBody>
      </p:sp>
      <p:sp>
        <p:nvSpPr>
          <p:cNvPr id="8" name="Θέση υποσέλιδου 7"/>
          <p:cNvSpPr>
            <a:spLocks noGrp="1"/>
          </p:cNvSpPr>
          <p:nvPr>
            <p:ph type="ftr" sz="quarter" idx="11"/>
          </p:nvPr>
        </p:nvSpPr>
        <p:spPr/>
        <p:txBody>
          <a:bodyPr/>
          <a:lstStyle/>
          <a:p>
            <a:endParaRPr lang="el-GR" dirty="0"/>
          </a:p>
        </p:txBody>
      </p:sp>
      <p:sp>
        <p:nvSpPr>
          <p:cNvPr id="9" name="Θέση αριθμού διαφάνειας 8"/>
          <p:cNvSpPr>
            <a:spLocks noGrp="1"/>
          </p:cNvSpPr>
          <p:nvPr>
            <p:ph type="sldNum" sz="quarter" idx="12"/>
          </p:nvPr>
        </p:nvSpPr>
        <p:spPr/>
        <p:txBody>
          <a:bodyPr/>
          <a:lstStyle/>
          <a:p>
            <a:fld id="{0012FEEA-1E18-4B46-A381-5E5DCC06D35A}" type="slidenum">
              <a:rPr lang="el-GR" smtClean="0"/>
              <a:t>‹#›</a:t>
            </a:fld>
            <a:endParaRPr lang="el-G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kumimoji="0" lang="el-GR" smtClean="0"/>
              <a:t>Στυλ κύριου τίτλου</a:t>
            </a:r>
            <a:endParaRPr kumimoji="0" lang="en-US"/>
          </a:p>
        </p:txBody>
      </p:sp>
      <p:sp>
        <p:nvSpPr>
          <p:cNvPr id="3" name="Θέση ημερομηνίας 2"/>
          <p:cNvSpPr>
            <a:spLocks noGrp="1"/>
          </p:cNvSpPr>
          <p:nvPr>
            <p:ph type="dt" sz="half" idx="10"/>
          </p:nvPr>
        </p:nvSpPr>
        <p:spPr/>
        <p:txBody>
          <a:bodyPr/>
          <a:lstStyle/>
          <a:p>
            <a:fld id="{5BDFEBB3-FA5F-4B19-AC1C-10CD8F72C9F0}" type="datetimeFigureOut">
              <a:rPr lang="el-GR" smtClean="0"/>
              <a:t>21/1/2021</a:t>
            </a:fld>
            <a:endParaRPr lang="el-GR" dirty="0"/>
          </a:p>
        </p:txBody>
      </p:sp>
      <p:sp>
        <p:nvSpPr>
          <p:cNvPr id="4" name="Θέση υποσέλιδου 3"/>
          <p:cNvSpPr>
            <a:spLocks noGrp="1"/>
          </p:cNvSpPr>
          <p:nvPr>
            <p:ph type="ftr" sz="quarter" idx="11"/>
          </p:nvPr>
        </p:nvSpPr>
        <p:spPr/>
        <p:txBody>
          <a:bodyPr/>
          <a:lstStyle/>
          <a:p>
            <a:endParaRPr lang="el-GR" dirty="0"/>
          </a:p>
        </p:txBody>
      </p:sp>
      <p:sp>
        <p:nvSpPr>
          <p:cNvPr id="5" name="Θέση αριθμού διαφάνειας 4"/>
          <p:cNvSpPr>
            <a:spLocks noGrp="1"/>
          </p:cNvSpPr>
          <p:nvPr>
            <p:ph type="sldNum" sz="quarter" idx="12"/>
          </p:nvPr>
        </p:nvSpPr>
        <p:spPr/>
        <p:txBody>
          <a:bodyPr/>
          <a:lstStyle/>
          <a:p>
            <a:fld id="{0012FEEA-1E18-4B46-A381-5E5DCC06D35A}" type="slidenum">
              <a:rPr lang="el-GR" smtClean="0"/>
              <a:t>‹#›</a:t>
            </a:fld>
            <a:endParaRPr lang="el-G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5BDFEBB3-FA5F-4B19-AC1C-10CD8F72C9F0}" type="datetimeFigureOut">
              <a:rPr lang="el-GR" smtClean="0"/>
              <a:t>21/1/2021</a:t>
            </a:fld>
            <a:endParaRPr lang="el-GR" dirty="0"/>
          </a:p>
        </p:txBody>
      </p:sp>
      <p:sp>
        <p:nvSpPr>
          <p:cNvPr id="3" name="Θέση υποσέλιδου 2"/>
          <p:cNvSpPr>
            <a:spLocks noGrp="1"/>
          </p:cNvSpPr>
          <p:nvPr>
            <p:ph type="ftr" sz="quarter" idx="11"/>
          </p:nvPr>
        </p:nvSpPr>
        <p:spPr/>
        <p:txBody>
          <a:bodyPr/>
          <a:lstStyle/>
          <a:p>
            <a:endParaRPr lang="el-GR" dirty="0"/>
          </a:p>
        </p:txBody>
      </p:sp>
      <p:sp>
        <p:nvSpPr>
          <p:cNvPr id="4" name="Θέση αριθμού διαφάνειας 3"/>
          <p:cNvSpPr>
            <a:spLocks noGrp="1"/>
          </p:cNvSpPr>
          <p:nvPr>
            <p:ph type="sldNum" sz="quarter" idx="12"/>
          </p:nvPr>
        </p:nvSpPr>
        <p:spPr/>
        <p:txBody>
          <a:bodyPr/>
          <a:lstStyle/>
          <a:p>
            <a:fld id="{0012FEEA-1E18-4B46-A381-5E5DCC06D35A}" type="slidenum">
              <a:rPr lang="el-GR" smtClean="0"/>
              <a:t>‹#›</a:t>
            </a:fld>
            <a:endParaRPr lang="el-G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l-GR" smtClean="0"/>
              <a:t>Στυλ κύριου τίτλου</a:t>
            </a:r>
            <a:endParaRPr kumimoji="0" lang="en-US"/>
          </a:p>
        </p:txBody>
      </p:sp>
      <p:sp>
        <p:nvSpPr>
          <p:cNvPr id="3" name="Θέση κειμένου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l-GR" smtClean="0"/>
              <a:t>Στυλ υποδείγματος κειμένου</a:t>
            </a:r>
          </a:p>
        </p:txBody>
      </p:sp>
      <p:sp>
        <p:nvSpPr>
          <p:cNvPr id="4" name="Θέση περιεχομένου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Θέση ημερομηνίας 4"/>
          <p:cNvSpPr>
            <a:spLocks noGrp="1"/>
          </p:cNvSpPr>
          <p:nvPr>
            <p:ph type="dt" sz="half" idx="10"/>
          </p:nvPr>
        </p:nvSpPr>
        <p:spPr/>
        <p:txBody>
          <a:bodyPr/>
          <a:lstStyle/>
          <a:p>
            <a:fld id="{5BDFEBB3-FA5F-4B19-AC1C-10CD8F72C9F0}" type="datetimeFigureOut">
              <a:rPr lang="el-GR" smtClean="0"/>
              <a:t>21/1/2021</a:t>
            </a:fld>
            <a:endParaRPr lang="el-GR" dirty="0"/>
          </a:p>
        </p:txBody>
      </p:sp>
      <p:sp>
        <p:nvSpPr>
          <p:cNvPr id="6" name="Θέση υποσέλιδου 5"/>
          <p:cNvSpPr>
            <a:spLocks noGrp="1"/>
          </p:cNvSpPr>
          <p:nvPr>
            <p:ph type="ftr" sz="quarter" idx="11"/>
          </p:nvPr>
        </p:nvSpPr>
        <p:spPr/>
        <p:txBody>
          <a:bodyPr/>
          <a:lstStyle/>
          <a:p>
            <a:endParaRPr lang="el-GR" dirty="0"/>
          </a:p>
        </p:txBody>
      </p:sp>
      <p:sp>
        <p:nvSpPr>
          <p:cNvPr id="7" name="Θέση αριθμού διαφάνειας 6"/>
          <p:cNvSpPr>
            <a:spLocks noGrp="1"/>
          </p:cNvSpPr>
          <p:nvPr>
            <p:ph type="sldNum" sz="quarter" idx="12"/>
          </p:nvPr>
        </p:nvSpPr>
        <p:spPr/>
        <p:txBody>
          <a:bodyPr/>
          <a:lstStyle/>
          <a:p>
            <a:fld id="{0012FEEA-1E18-4B46-A381-5E5DCC06D35A}" type="slidenum">
              <a:rPr lang="el-GR" smtClean="0"/>
              <a:t>‹#›</a:t>
            </a:fld>
            <a:endParaRPr lang="el-G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l-GR" smtClean="0"/>
              <a:t>Στυλ κύριου τίτλου</a:t>
            </a:r>
            <a:endParaRPr kumimoji="0" lang="en-US"/>
          </a:p>
        </p:txBody>
      </p:sp>
      <p:sp>
        <p:nvSpPr>
          <p:cNvPr id="3" name="Θέση εικόνας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l-GR" smtClean="0">
                <a:solidFill>
                  <a:schemeClr val="lt1"/>
                </a:solidFill>
                <a:latin typeface="+mn-lt"/>
                <a:ea typeface="+mn-ea"/>
                <a:cs typeface="+mn-cs"/>
              </a:rPr>
              <a:t>Κάντε κλικ στο εικονίδιο για να προσθέσετε μια εικόνα</a:t>
            </a:r>
            <a:endParaRPr kumimoji="0" lang="en-US" dirty="0">
              <a:solidFill>
                <a:schemeClr val="lt1"/>
              </a:solidFill>
              <a:latin typeface="+mn-lt"/>
              <a:ea typeface="+mn-ea"/>
              <a:cs typeface="+mn-cs"/>
            </a:endParaRPr>
          </a:p>
        </p:txBody>
      </p:sp>
      <p:sp>
        <p:nvSpPr>
          <p:cNvPr id="4" name="Θέση κειμένου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l-GR" smtClean="0"/>
              <a:t>Στυλ υποδείγματος κειμένου</a:t>
            </a:r>
          </a:p>
        </p:txBody>
      </p:sp>
      <p:sp>
        <p:nvSpPr>
          <p:cNvPr id="5" name="Θέση ημερομηνίας 4"/>
          <p:cNvSpPr>
            <a:spLocks noGrp="1"/>
          </p:cNvSpPr>
          <p:nvPr>
            <p:ph type="dt" sz="half" idx="10"/>
          </p:nvPr>
        </p:nvSpPr>
        <p:spPr/>
        <p:txBody>
          <a:bodyPr/>
          <a:lstStyle/>
          <a:p>
            <a:fld id="{5BDFEBB3-FA5F-4B19-AC1C-10CD8F72C9F0}" type="datetimeFigureOut">
              <a:rPr lang="el-GR" smtClean="0"/>
              <a:t>21/1/2021</a:t>
            </a:fld>
            <a:endParaRPr lang="el-GR" dirty="0"/>
          </a:p>
        </p:txBody>
      </p:sp>
      <p:sp>
        <p:nvSpPr>
          <p:cNvPr id="6" name="Θέση υποσέλιδου 5"/>
          <p:cNvSpPr>
            <a:spLocks noGrp="1"/>
          </p:cNvSpPr>
          <p:nvPr>
            <p:ph type="ftr" sz="quarter" idx="11"/>
          </p:nvPr>
        </p:nvSpPr>
        <p:spPr/>
        <p:txBody>
          <a:bodyPr/>
          <a:lstStyle/>
          <a:p>
            <a:endParaRPr lang="el-GR" dirty="0"/>
          </a:p>
        </p:txBody>
      </p:sp>
      <p:sp>
        <p:nvSpPr>
          <p:cNvPr id="7" name="Θέση αριθμού διαφάνειας 6"/>
          <p:cNvSpPr>
            <a:spLocks noGrp="1"/>
          </p:cNvSpPr>
          <p:nvPr>
            <p:ph type="sldNum" sz="quarter" idx="12"/>
          </p:nvPr>
        </p:nvSpPr>
        <p:spPr/>
        <p:txBody>
          <a:bodyPr/>
          <a:lstStyle/>
          <a:p>
            <a:fld id="{0012FEEA-1E18-4B46-A381-5E5DCC06D35A}" type="slidenum">
              <a:rPr lang="el-GR" smtClean="0"/>
              <a:t>‹#›</a:t>
            </a:fld>
            <a:endParaRPr lang="el-G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Θέση τίτλου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l-GR" smtClean="0"/>
              <a:t>Στυλ κύριου τίτλου</a:t>
            </a:r>
            <a:endParaRPr kumimoji="0" lang="en-US"/>
          </a:p>
        </p:txBody>
      </p:sp>
      <p:sp>
        <p:nvSpPr>
          <p:cNvPr id="13" name="Θέση κειμένου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l-GR" smtClean="0"/>
              <a:t>Στυλ υποδείγματος κειμένου</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4" name="Θέση ημερομηνίας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5BDFEBB3-FA5F-4B19-AC1C-10CD8F72C9F0}" type="datetimeFigureOut">
              <a:rPr lang="el-GR" smtClean="0"/>
              <a:t>21/1/2021</a:t>
            </a:fld>
            <a:endParaRPr lang="el-GR" dirty="0"/>
          </a:p>
        </p:txBody>
      </p:sp>
      <p:sp>
        <p:nvSpPr>
          <p:cNvPr id="3" name="Θέση υποσέλιδου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l-GR" dirty="0"/>
          </a:p>
        </p:txBody>
      </p:sp>
      <p:sp>
        <p:nvSpPr>
          <p:cNvPr id="23" name="Θέση αριθμού διαφάνειας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0012FEEA-1E18-4B46-A381-5E5DCC06D35A}" type="slidenum">
              <a:rPr lang="el-GR" smtClean="0"/>
              <a:t>‹#›</a:t>
            </a:fld>
            <a:endParaRPr lang="el-GR" dirty="0"/>
          </a:p>
        </p:txBody>
      </p:sp>
    </p:spTree>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1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xml"/><Relationship Id="rId5" Type="http://schemas.openxmlformats.org/officeDocument/2006/relationships/image" Target="../media/image63.jpeg"/><Relationship Id="rId4" Type="http://schemas.openxmlformats.org/officeDocument/2006/relationships/image" Target="../media/image62.jpeg"/></Relationships>
</file>

<file path=ppt/slides/_rels/slide1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1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jpg"/><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a:lstStyle/>
          <a:p>
            <a:endParaRPr lang="el-GR" dirty="0"/>
          </a:p>
        </p:txBody>
      </p:sp>
      <p:sp>
        <p:nvSpPr>
          <p:cNvPr id="3" name="Υπότιτλος 2"/>
          <p:cNvSpPr>
            <a:spLocks noGrp="1"/>
          </p:cNvSpPr>
          <p:nvPr>
            <p:ph type="subTitle" idx="1"/>
          </p:nvPr>
        </p:nvSpPr>
        <p:spPr>
          <a:xfrm>
            <a:off x="2267744" y="3516058"/>
            <a:ext cx="6400800" cy="2217197"/>
          </a:xfrm>
        </p:spPr>
        <p:txBody>
          <a:bodyPr>
            <a:normAutofit fontScale="70000" lnSpcReduction="20000"/>
          </a:bodyPr>
          <a:lstStyle/>
          <a:p>
            <a:endParaRPr lang="en-US" dirty="0" smtClean="0"/>
          </a:p>
          <a:p>
            <a:r>
              <a:rPr lang="en-US" dirty="0" smtClean="0"/>
              <a:t>8</a:t>
            </a:r>
            <a:r>
              <a:rPr lang="en-US" baseline="30000" dirty="0" smtClean="0"/>
              <a:t>th</a:t>
            </a:r>
            <a:r>
              <a:rPr lang="en-US" dirty="0" smtClean="0"/>
              <a:t> Junior High School</a:t>
            </a:r>
            <a:endParaRPr lang="el-GR" dirty="0" smtClean="0"/>
          </a:p>
          <a:p>
            <a:r>
              <a:rPr lang="en-US" dirty="0" smtClean="0"/>
              <a:t>Kozani, Greece</a:t>
            </a:r>
          </a:p>
          <a:p>
            <a:endParaRPr lang="el-GR" dirty="0" smtClean="0"/>
          </a:p>
          <a:p>
            <a:r>
              <a:rPr lang="en-US" dirty="0" smtClean="0"/>
              <a:t>Welcome to Kozani </a:t>
            </a:r>
          </a:p>
          <a:p>
            <a:r>
              <a:rPr lang="en-US" dirty="0" smtClean="0"/>
              <a:t>Welcome to our school</a:t>
            </a:r>
          </a:p>
          <a:p>
            <a:r>
              <a:rPr lang="en-US" dirty="0" smtClean="0"/>
              <a:t>Welcome to our lives</a:t>
            </a:r>
          </a:p>
          <a:p>
            <a:endParaRPr lang="en-US" dirty="0" smtClean="0"/>
          </a:p>
          <a:p>
            <a:endParaRPr lang="el-GR" dirty="0"/>
          </a:p>
        </p:txBody>
      </p:sp>
      <p:pic>
        <p:nvPicPr>
          <p:cNvPr id="1026" name="Picture 2" descr="C:\Users\user\Desktop\8gym-logo-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1" y="444311"/>
            <a:ext cx="6264697" cy="30948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ozani (regional unit) - Wiki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272" y="3948542"/>
            <a:ext cx="1868131" cy="15841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https://4.bp.blogspot.com/-m-MdSNC16VA/UTxLKiSSOgI/AAAAAAAABRg/pE-3npusACo/s640/spiti-lassan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3986234"/>
            <a:ext cx="3493004" cy="2232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425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p:cNvSpPr txBox="1"/>
          <p:nvPr/>
        </p:nvSpPr>
        <p:spPr>
          <a:xfrm>
            <a:off x="4788027" y="692694"/>
            <a:ext cx="3960440" cy="3046991"/>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dirty="0">
                <a:solidFill>
                  <a:srgbClr val="000000"/>
                </a:solidFill>
                <a:uFillTx/>
                <a:latin typeface="Calibri"/>
              </a:rPr>
              <a:t>Hello! My name is </a:t>
            </a:r>
            <a:r>
              <a:rPr lang="en-US" sz="2400" b="1" i="0" u="none" strike="noStrike" kern="1200" cap="none" spc="0" baseline="0" dirty="0" smtClean="0">
                <a:solidFill>
                  <a:srgbClr val="000000"/>
                </a:solidFill>
                <a:uFillTx/>
                <a:latin typeface="Calibri"/>
              </a:rPr>
              <a:t>Sophia Salakidou </a:t>
            </a:r>
            <a:r>
              <a:rPr lang="en-US" sz="2400" b="1" i="0" u="none" strike="noStrike" kern="1200" cap="none" spc="0" baseline="0" dirty="0">
                <a:solidFill>
                  <a:srgbClr val="000000"/>
                </a:solidFill>
                <a:uFillTx/>
                <a:latin typeface="Calibri"/>
              </a:rPr>
              <a:t>and I am 13 years old. I'm a high school student. I go to the 8</a:t>
            </a:r>
            <a:r>
              <a:rPr lang="en-US" sz="2400" b="1" i="0" u="none" strike="noStrike" kern="1200" cap="none" spc="0" baseline="30000" dirty="0">
                <a:solidFill>
                  <a:srgbClr val="000000"/>
                </a:solidFill>
                <a:uFillTx/>
                <a:latin typeface="Calibri"/>
              </a:rPr>
              <a:t>th</a:t>
            </a:r>
            <a:r>
              <a:rPr lang="en-US" sz="2400" b="1" i="0" u="none" strike="noStrike" kern="1200" cap="none" spc="0" baseline="0" dirty="0">
                <a:solidFill>
                  <a:srgbClr val="000000"/>
                </a:solidFill>
                <a:uFillTx/>
                <a:latin typeface="Calibri"/>
              </a:rPr>
              <a:t> high school of Kozani - Greece. My favorite subject is literature. I play volleyball and</a:t>
            </a:r>
            <a:r>
              <a:rPr lang="el-GR" sz="2400" b="1" i="0" u="none" strike="noStrike" kern="1200" cap="none" spc="0" baseline="0" dirty="0">
                <a:solidFill>
                  <a:srgbClr val="000000"/>
                </a:solidFill>
                <a:uFillTx/>
                <a:latin typeface="Calibri"/>
              </a:rPr>
              <a:t> </a:t>
            </a:r>
            <a:r>
              <a:rPr lang="en-US" sz="2400" b="1" i="0" u="none" strike="noStrike" kern="1200" cap="none" spc="0" baseline="0" dirty="0">
                <a:solidFill>
                  <a:srgbClr val="000000"/>
                </a:solidFill>
                <a:uFillTx/>
                <a:latin typeface="Calibri"/>
              </a:rPr>
              <a:t>I like learning foreign languages</a:t>
            </a:r>
            <a:r>
              <a:rPr lang="el-GR" sz="2400" b="1" i="0" u="none" strike="noStrike" kern="1200" cap="none" spc="0" baseline="0" dirty="0">
                <a:solidFill>
                  <a:srgbClr val="000000"/>
                </a:solidFill>
                <a:uFillTx/>
                <a:latin typeface="Calibri"/>
              </a:rPr>
              <a:t>.</a:t>
            </a:r>
          </a:p>
        </p:txBody>
      </p:sp>
      <p:sp>
        <p:nvSpPr>
          <p:cNvPr id="3" name="AutoShape 2" descr="Paloma Valley girls volleyball team overwhelmed by Carlsbad in state  playoff opener – Press Enterprise"/>
          <p:cNvSpPr/>
          <p:nvPr/>
        </p:nvSpPr>
        <p:spPr>
          <a:xfrm>
            <a:off x="155576" y="-144466"/>
            <a:ext cx="304796" cy="304796"/>
          </a:xfrm>
          <a:prstGeom prst="rect">
            <a:avLst/>
          </a:prstGeom>
          <a:noFill/>
          <a:ln>
            <a:no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dirty="0">
              <a:solidFill>
                <a:srgbClr val="000000"/>
              </a:solidFill>
              <a:uFillTx/>
              <a:latin typeface="Calibri"/>
            </a:endParaRPr>
          </a:p>
        </p:txBody>
      </p:sp>
      <p:sp>
        <p:nvSpPr>
          <p:cNvPr id="4" name="AutoShape 4" descr="Paloma Valley girls volleyball team overwhelmed by Carlsbad in state  playoff opener – Press Enterprise"/>
          <p:cNvSpPr/>
          <p:nvPr/>
        </p:nvSpPr>
        <p:spPr>
          <a:xfrm>
            <a:off x="307979" y="7936"/>
            <a:ext cx="304796" cy="304796"/>
          </a:xfrm>
          <a:prstGeom prst="rect">
            <a:avLst/>
          </a:prstGeom>
          <a:noFill/>
          <a:ln>
            <a:no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dirty="0">
              <a:solidFill>
                <a:srgbClr val="000000"/>
              </a:solidFill>
              <a:uFillTx/>
              <a:latin typeface="Calibri"/>
            </a:endParaRPr>
          </a:p>
        </p:txBody>
      </p:sp>
      <p:pic>
        <p:nvPicPr>
          <p:cNvPr id="5" name="Picture 5"/>
          <p:cNvPicPr>
            <a:picLocks noChangeAspect="1"/>
          </p:cNvPicPr>
          <p:nvPr/>
        </p:nvPicPr>
        <p:blipFill>
          <a:blip r:embed="rId2"/>
          <a:srcRect/>
          <a:stretch>
            <a:fillRect/>
          </a:stretch>
        </p:blipFill>
        <p:spPr>
          <a:xfrm>
            <a:off x="1071082" y="2216185"/>
            <a:ext cx="3460281" cy="1946245"/>
          </a:xfrm>
          <a:prstGeom prst="rect">
            <a:avLst/>
          </a:prstGeom>
          <a:noFill/>
          <a:ln>
            <a:noFill/>
          </a:ln>
          <a:effectLst>
            <a:outerShdw dist="139699" dir="2700000" algn="tl">
              <a:srgbClr val="333333">
                <a:alpha val="65000"/>
              </a:srgbClr>
            </a:outerShdw>
          </a:effectLst>
        </p:spPr>
      </p:pic>
      <p:sp>
        <p:nvSpPr>
          <p:cNvPr id="6" name="AutoShape 7" descr="Literature 101 | My Jewish Learning"/>
          <p:cNvSpPr/>
          <p:nvPr/>
        </p:nvSpPr>
        <p:spPr>
          <a:xfrm>
            <a:off x="460372" y="160340"/>
            <a:ext cx="304796" cy="304796"/>
          </a:xfrm>
          <a:prstGeom prst="rect">
            <a:avLst/>
          </a:prstGeom>
          <a:noFill/>
          <a:ln>
            <a:no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dirty="0">
              <a:solidFill>
                <a:srgbClr val="000000"/>
              </a:solidFill>
              <a:uFillTx/>
              <a:latin typeface="Calibri"/>
            </a:endParaRPr>
          </a:p>
        </p:txBody>
      </p:sp>
      <p:pic>
        <p:nvPicPr>
          <p:cNvPr id="7" name="Picture 8"/>
          <p:cNvPicPr>
            <a:picLocks noChangeAspect="1"/>
          </p:cNvPicPr>
          <p:nvPr/>
        </p:nvPicPr>
        <p:blipFill>
          <a:blip r:embed="rId3"/>
          <a:srcRect/>
          <a:stretch>
            <a:fillRect/>
          </a:stretch>
        </p:blipFill>
        <p:spPr>
          <a:xfrm>
            <a:off x="475084" y="181630"/>
            <a:ext cx="3325645" cy="1870670"/>
          </a:xfrm>
          <a:prstGeom prst="rect">
            <a:avLst/>
          </a:prstGeom>
          <a:noFill/>
          <a:ln>
            <a:noFill/>
          </a:ln>
          <a:effectLst>
            <a:outerShdw dist="139699" dir="2700000" algn="tl">
              <a:srgbClr val="333333">
                <a:alpha val="65000"/>
              </a:srgbClr>
            </a:outerShdw>
          </a:effectLst>
        </p:spPr>
      </p:pic>
      <p:pic>
        <p:nvPicPr>
          <p:cNvPr id="8" name="Picture 10" descr="10 best apps for learning a new language - Dignited"/>
          <p:cNvPicPr>
            <a:picLocks noChangeAspect="1"/>
          </p:cNvPicPr>
          <p:nvPr/>
        </p:nvPicPr>
        <p:blipFill>
          <a:blip r:embed="rId4"/>
          <a:srcRect/>
          <a:stretch>
            <a:fillRect/>
          </a:stretch>
        </p:blipFill>
        <p:spPr>
          <a:xfrm>
            <a:off x="705883" y="4437107"/>
            <a:ext cx="3811173" cy="1972534"/>
          </a:xfrm>
          <a:prstGeom prst="rect">
            <a:avLst/>
          </a:prstGeom>
          <a:noFill/>
          <a:ln>
            <a:noFill/>
          </a:ln>
        </p:spPr>
      </p:pic>
      <p:pic>
        <p:nvPicPr>
          <p:cNvPr id="9" name="Picture 11"/>
          <p:cNvPicPr>
            <a:picLocks noChangeAspect="1"/>
          </p:cNvPicPr>
          <p:nvPr/>
        </p:nvPicPr>
        <p:blipFill>
          <a:blip r:embed="rId5"/>
          <a:srcRect/>
          <a:stretch>
            <a:fillRect/>
          </a:stretch>
        </p:blipFill>
        <p:spPr>
          <a:xfrm>
            <a:off x="4932040" y="4162430"/>
            <a:ext cx="2910919" cy="1512170"/>
          </a:xfrm>
          <a:prstGeom prst="rect">
            <a:avLst/>
          </a:prstGeom>
          <a:noFill/>
          <a:ln>
            <a:noFill/>
          </a:ln>
        </p:spPr>
      </p:pic>
    </p:spTree>
    <p:extLst>
      <p:ext uri="{BB962C8B-B14F-4D97-AF65-F5344CB8AC3E}">
        <p14:creationId xmlns:p14="http://schemas.microsoft.com/office/powerpoint/2010/main" val="91475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251520" y="39688"/>
            <a:ext cx="8892480"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dirty="0">
                <a:latin typeface="Berlin Sans FB Demi" pitchFamily="34" charset="0"/>
              </a:rPr>
              <a:t>I am Marinos-Argyris Farmakis. I go to the 2</a:t>
            </a:r>
            <a:r>
              <a:rPr lang="en-US" baseline="30000" dirty="0">
                <a:latin typeface="Berlin Sans FB Demi" pitchFamily="34" charset="0"/>
              </a:rPr>
              <a:t>nd</a:t>
            </a:r>
            <a:r>
              <a:rPr lang="en-US" dirty="0">
                <a:latin typeface="Berlin Sans FB Demi" pitchFamily="34" charset="0"/>
              </a:rPr>
              <a:t> class of high school. My hobbies are football and working-out. I also like playing videogames and listening to boom bap music. I adore watching anime and action movies, like Avengers… My favorite movie is ”Guardians of the Galaxy“, while my favorite anime is ”One piece“ and my favorite band is ”Logos </a:t>
            </a:r>
            <a:r>
              <a:rPr lang="en-US" dirty="0" smtClean="0">
                <a:latin typeface="Berlin Sans FB Demi" pitchFamily="34" charset="0"/>
              </a:rPr>
              <a:t>Timis</a:t>
            </a:r>
            <a:r>
              <a:rPr lang="en-US" dirty="0">
                <a:latin typeface="Berlin Sans FB Demi" pitchFamily="34" charset="0"/>
              </a:rPr>
              <a:t>“. What is more </a:t>
            </a:r>
            <a:r>
              <a:rPr lang="en-US" dirty="0" smtClean="0">
                <a:latin typeface="Berlin Sans FB Demi" pitchFamily="34" charset="0"/>
              </a:rPr>
              <a:t>in </a:t>
            </a:r>
            <a:r>
              <a:rPr lang="en-US" dirty="0">
                <a:latin typeface="Berlin Sans FB Demi" pitchFamily="34" charset="0"/>
              </a:rPr>
              <a:t>my free time I draw or I take care of my pets</a:t>
            </a:r>
            <a:r>
              <a:rPr lang="en-US" dirty="0" smtClean="0">
                <a:latin typeface="Berlin Sans FB Demi" pitchFamily="34" charset="0"/>
              </a:rPr>
              <a:t>.</a:t>
            </a:r>
            <a:r>
              <a:rPr kumimoji="0" lang="en-US" b="0" i="0" u="none" strike="noStrike" cap="none" normalizeH="0" baseline="0" dirty="0" smtClean="0">
                <a:ln>
                  <a:noFill/>
                </a:ln>
                <a:solidFill>
                  <a:schemeClr val="tx1"/>
                </a:solidFill>
                <a:effectLst/>
                <a:latin typeface="Berlin Sans FB Demi" pitchFamily="34" charset="0"/>
                <a:ea typeface="Calibri" pitchFamily="34" charset="0"/>
                <a:cs typeface="Times New Roman" pitchFamily="18" charset="0"/>
              </a:rPr>
              <a:t> </a:t>
            </a:r>
            <a:endParaRPr kumimoji="0" lang="en-US" b="0" i="0" u="none" strike="noStrike" cap="none" normalizeH="0" baseline="0" dirty="0" smtClean="0">
              <a:ln>
                <a:noFill/>
              </a:ln>
              <a:solidFill>
                <a:schemeClr val="tx1"/>
              </a:solidFill>
              <a:effectLst/>
              <a:latin typeface="Berlin Sans FB Demi" pitchFamily="34" charset="0"/>
              <a:cs typeface="Arial" pitchFamily="34" charset="0"/>
            </a:endParaRPr>
          </a:p>
        </p:txBody>
      </p:sp>
      <p:pic>
        <p:nvPicPr>
          <p:cNvPr id="1027" name="Picture 3" descr="C:\Users\User\Pictures\Saved Pictures\return of boombap.jpg"/>
          <p:cNvPicPr>
            <a:picLocks noChangeAspect="1" noChangeArrowheads="1"/>
          </p:cNvPicPr>
          <p:nvPr/>
        </p:nvPicPr>
        <p:blipFill>
          <a:blip r:embed="rId2" cstate="print"/>
          <a:srcRect/>
          <a:stretch>
            <a:fillRect/>
          </a:stretch>
        </p:blipFill>
        <p:spPr bwMode="auto">
          <a:xfrm>
            <a:off x="107504" y="1531498"/>
            <a:ext cx="2592288" cy="2492518"/>
          </a:xfrm>
          <a:prstGeom prst="rect">
            <a:avLst/>
          </a:prstGeom>
          <a:noFill/>
        </p:spPr>
      </p:pic>
      <p:pic>
        <p:nvPicPr>
          <p:cNvPr id="1028" name="Picture 4" descr="C:\Users\User\Pictures\Saved Pictures\σκίτσο-μιας-σφαίρας-ποδοσφαίρου-100746279.jpg"/>
          <p:cNvPicPr>
            <a:picLocks noChangeAspect="1" noChangeArrowheads="1"/>
          </p:cNvPicPr>
          <p:nvPr/>
        </p:nvPicPr>
        <p:blipFill>
          <a:blip r:embed="rId3" cstate="print"/>
          <a:srcRect/>
          <a:stretch>
            <a:fillRect/>
          </a:stretch>
        </p:blipFill>
        <p:spPr bwMode="auto">
          <a:xfrm>
            <a:off x="2769618" y="1531498"/>
            <a:ext cx="2520280" cy="2520280"/>
          </a:xfrm>
          <a:prstGeom prst="rect">
            <a:avLst/>
          </a:prstGeom>
          <a:noFill/>
        </p:spPr>
      </p:pic>
      <p:pic>
        <p:nvPicPr>
          <p:cNvPr id="1030" name="Picture 6" descr="C:\Users\User\Pictures\Saved Pictures\controller.jpg"/>
          <p:cNvPicPr>
            <a:picLocks noChangeAspect="1" noChangeArrowheads="1"/>
          </p:cNvPicPr>
          <p:nvPr/>
        </p:nvPicPr>
        <p:blipFill>
          <a:blip r:embed="rId4" cstate="print"/>
          <a:srcRect/>
          <a:stretch>
            <a:fillRect/>
          </a:stretch>
        </p:blipFill>
        <p:spPr bwMode="auto">
          <a:xfrm>
            <a:off x="88244" y="4024016"/>
            <a:ext cx="5078914" cy="2564904"/>
          </a:xfrm>
          <a:prstGeom prst="rect">
            <a:avLst/>
          </a:prstGeom>
          <a:noFill/>
        </p:spPr>
      </p:pic>
      <p:pic>
        <p:nvPicPr>
          <p:cNvPr id="1031" name="Picture 7" descr="C:\Users\User\Pictures\Saved Pictures\luffy drwing.jpg"/>
          <p:cNvPicPr>
            <a:picLocks noChangeAspect="1" noChangeArrowheads="1"/>
          </p:cNvPicPr>
          <p:nvPr/>
        </p:nvPicPr>
        <p:blipFill>
          <a:blip r:embed="rId5" cstate="print"/>
          <a:srcRect/>
          <a:stretch>
            <a:fillRect/>
          </a:stretch>
        </p:blipFill>
        <p:spPr bwMode="auto">
          <a:xfrm>
            <a:off x="5292080" y="1531498"/>
            <a:ext cx="3707904" cy="5085184"/>
          </a:xfrm>
          <a:prstGeom prst="rect">
            <a:avLst/>
          </a:prstGeom>
          <a:noFill/>
        </p:spPr>
      </p:pic>
    </p:spTree>
    <p:extLst>
      <p:ext uri="{BB962C8B-B14F-4D97-AF65-F5344CB8AC3E}">
        <p14:creationId xmlns:p14="http://schemas.microsoft.com/office/powerpoint/2010/main" val="2686214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724128" y="116632"/>
            <a:ext cx="3419872" cy="5976664"/>
          </a:xfrm>
        </p:spPr>
        <p:txBody>
          <a:bodyPr>
            <a:noAutofit/>
          </a:bodyPr>
          <a:lstStyle/>
          <a:p>
            <a:pPr algn="l"/>
            <a:r>
              <a:rPr lang="en-US" sz="1800" dirty="0" smtClean="0">
                <a:latin typeface="Comic Sans MS" pitchFamily="66" charset="0"/>
              </a:rPr>
              <a:t>My name is Thomas- Marios Farmakis</a:t>
            </a:r>
            <a:br>
              <a:rPr lang="en-US" sz="1800" dirty="0" smtClean="0">
                <a:latin typeface="Comic Sans MS" pitchFamily="66" charset="0"/>
              </a:rPr>
            </a:br>
            <a:r>
              <a:rPr lang="en-US" sz="1800" dirty="0" smtClean="0">
                <a:latin typeface="Comic Sans MS" pitchFamily="66" charset="0"/>
              </a:rPr>
              <a:t/>
            </a:r>
            <a:br>
              <a:rPr lang="en-US" sz="1800" dirty="0" smtClean="0">
                <a:latin typeface="Comic Sans MS" pitchFamily="66" charset="0"/>
              </a:rPr>
            </a:br>
            <a:r>
              <a:rPr lang="en-US" sz="1800" dirty="0" smtClean="0">
                <a:latin typeface="Comic Sans MS" pitchFamily="66" charset="0"/>
              </a:rPr>
              <a:t>I go to the second grade of high school</a:t>
            </a:r>
            <a:br>
              <a:rPr lang="en-US" sz="1800" dirty="0" smtClean="0">
                <a:latin typeface="Comic Sans MS" pitchFamily="66" charset="0"/>
              </a:rPr>
            </a:br>
            <a:r>
              <a:rPr lang="en-US" sz="1800" dirty="0" smtClean="0">
                <a:latin typeface="Comic Sans MS" pitchFamily="66" charset="0"/>
              </a:rPr>
              <a:t/>
            </a:r>
            <a:br>
              <a:rPr lang="en-US" sz="1800" dirty="0" smtClean="0">
                <a:latin typeface="Comic Sans MS" pitchFamily="66" charset="0"/>
              </a:rPr>
            </a:br>
            <a:r>
              <a:rPr lang="en-US" sz="1800" dirty="0" smtClean="0">
                <a:latin typeface="Comic Sans MS" pitchFamily="66" charset="0"/>
              </a:rPr>
              <a:t>My favorite sport is football</a:t>
            </a:r>
            <a:r>
              <a:rPr lang="el-GR" sz="1800" dirty="0" smtClean="0">
                <a:latin typeface="Comic Sans MS" pitchFamily="66" charset="0"/>
              </a:rPr>
              <a:t/>
            </a:r>
            <a:br>
              <a:rPr lang="el-GR" sz="1800" dirty="0" smtClean="0">
                <a:latin typeface="Comic Sans MS" pitchFamily="66" charset="0"/>
              </a:rPr>
            </a:br>
            <a:r>
              <a:rPr lang="el-GR" sz="1800" dirty="0" smtClean="0">
                <a:latin typeface="Comic Sans MS" pitchFamily="66" charset="0"/>
              </a:rPr>
              <a:t/>
            </a:r>
            <a:br>
              <a:rPr lang="el-GR" sz="1800" dirty="0" smtClean="0">
                <a:latin typeface="Comic Sans MS" pitchFamily="66" charset="0"/>
              </a:rPr>
            </a:br>
            <a:r>
              <a:rPr lang="en-US" sz="1800" dirty="0" smtClean="0">
                <a:latin typeface="Comic Sans MS" pitchFamily="66" charset="0"/>
              </a:rPr>
              <a:t>In my spare time I like reading books</a:t>
            </a:r>
            <a:br>
              <a:rPr lang="en-US" sz="1800" dirty="0" smtClean="0">
                <a:latin typeface="Comic Sans MS" pitchFamily="66" charset="0"/>
              </a:rPr>
            </a:br>
            <a:r>
              <a:rPr lang="en-US" sz="1800" dirty="0" smtClean="0">
                <a:latin typeface="Comic Sans MS" pitchFamily="66" charset="0"/>
              </a:rPr>
              <a:t/>
            </a:r>
            <a:br>
              <a:rPr lang="en-US" sz="1800" dirty="0" smtClean="0">
                <a:latin typeface="Comic Sans MS" pitchFamily="66" charset="0"/>
              </a:rPr>
            </a:br>
            <a:r>
              <a:rPr lang="en-US" sz="1800" dirty="0" smtClean="0">
                <a:latin typeface="Comic Sans MS" pitchFamily="66" charset="0"/>
              </a:rPr>
              <a:t>I love watching anime and playing video games </a:t>
            </a:r>
            <a:br>
              <a:rPr lang="en-US" sz="1800" dirty="0" smtClean="0">
                <a:latin typeface="Comic Sans MS" pitchFamily="66" charset="0"/>
              </a:rPr>
            </a:br>
            <a:r>
              <a:rPr lang="en-US" sz="1800" dirty="0" smtClean="0">
                <a:latin typeface="Comic Sans MS" pitchFamily="66" charset="0"/>
              </a:rPr>
              <a:t/>
            </a:r>
            <a:br>
              <a:rPr lang="en-US" sz="1800" dirty="0" smtClean="0">
                <a:latin typeface="Comic Sans MS" pitchFamily="66" charset="0"/>
              </a:rPr>
            </a:br>
            <a:r>
              <a:rPr lang="en-US" sz="1800" dirty="0" smtClean="0">
                <a:latin typeface="Comic Sans MS" pitchFamily="66" charset="0"/>
              </a:rPr>
              <a:t>What I like the most at school is physical education </a:t>
            </a:r>
            <a:br>
              <a:rPr lang="en-US" sz="1800" dirty="0" smtClean="0">
                <a:latin typeface="Comic Sans MS" pitchFamily="66" charset="0"/>
              </a:rPr>
            </a:br>
            <a:r>
              <a:rPr lang="en-US" sz="1800" dirty="0" smtClean="0">
                <a:latin typeface="Comic Sans MS" pitchFamily="66" charset="0"/>
              </a:rPr>
              <a:t/>
            </a:r>
            <a:br>
              <a:rPr lang="en-US" sz="1800" dirty="0" smtClean="0">
                <a:latin typeface="Comic Sans MS" pitchFamily="66" charset="0"/>
              </a:rPr>
            </a:br>
            <a:r>
              <a:rPr lang="en-US" sz="1800" dirty="0" smtClean="0">
                <a:latin typeface="Comic Sans MS" pitchFamily="66" charset="0"/>
              </a:rPr>
              <a:t>My favorite football teams are PAOK and Bayern Munich</a:t>
            </a:r>
            <a:r>
              <a:rPr lang="en-US" sz="900" dirty="0" smtClean="0">
                <a:latin typeface="Comic Sans MS" pitchFamily="66" charset="0"/>
              </a:rPr>
              <a:t/>
            </a:r>
            <a:br>
              <a:rPr lang="en-US" sz="900" dirty="0" smtClean="0">
                <a:latin typeface="Comic Sans MS" pitchFamily="66" charset="0"/>
              </a:rPr>
            </a:br>
            <a:endParaRPr lang="el-GR" sz="900" dirty="0"/>
          </a:p>
        </p:txBody>
      </p:sp>
      <p:pic>
        <p:nvPicPr>
          <p:cNvPr id="1031" name="Picture 7" descr="C:\Users\tmfar\Pictures\Saved Pictures\ΠAOK wallpaper.jpg"/>
          <p:cNvPicPr>
            <a:picLocks noGrp="1" noChangeAspect="1" noChangeArrowheads="1"/>
          </p:cNvPicPr>
          <p:nvPr>
            <p:ph idx="1"/>
          </p:nvPr>
        </p:nvPicPr>
        <p:blipFill>
          <a:blip r:embed="rId3" cstate="print"/>
          <a:srcRect/>
          <a:stretch>
            <a:fillRect/>
          </a:stretch>
        </p:blipFill>
        <p:spPr bwMode="auto">
          <a:xfrm>
            <a:off x="290931" y="1412776"/>
            <a:ext cx="2798942" cy="2044823"/>
          </a:xfrm>
          <a:prstGeom prst="rect">
            <a:avLst/>
          </a:prstGeom>
          <a:noFill/>
        </p:spPr>
      </p:pic>
      <p:pic>
        <p:nvPicPr>
          <p:cNvPr id="1032" name="Picture 8" descr="C:\Users\tmfar\Pictures\Saved Pictures\1583504.jpg"/>
          <p:cNvPicPr>
            <a:picLocks noChangeAspect="1" noChangeArrowheads="1"/>
          </p:cNvPicPr>
          <p:nvPr/>
        </p:nvPicPr>
        <p:blipFill>
          <a:blip r:embed="rId4" cstate="print"/>
          <a:srcRect/>
          <a:stretch>
            <a:fillRect/>
          </a:stretch>
        </p:blipFill>
        <p:spPr bwMode="auto">
          <a:xfrm>
            <a:off x="3203848" y="3140968"/>
            <a:ext cx="2808312" cy="2088232"/>
          </a:xfrm>
          <a:prstGeom prst="rect">
            <a:avLst/>
          </a:prstGeom>
          <a:noFill/>
        </p:spPr>
      </p:pic>
      <p:pic>
        <p:nvPicPr>
          <p:cNvPr id="1033" name="Picture 9" descr="C:\Users\tmfar\Pictures\Saved Pictures\Roronoa Zoro.jpg"/>
          <p:cNvPicPr>
            <a:picLocks noChangeAspect="1" noChangeArrowheads="1"/>
          </p:cNvPicPr>
          <p:nvPr/>
        </p:nvPicPr>
        <p:blipFill>
          <a:blip r:embed="rId5" cstate="print"/>
          <a:srcRect/>
          <a:stretch>
            <a:fillRect/>
          </a:stretch>
        </p:blipFill>
        <p:spPr bwMode="auto">
          <a:xfrm>
            <a:off x="3155625" y="620688"/>
            <a:ext cx="2808312" cy="2016224"/>
          </a:xfrm>
          <a:prstGeom prst="rect">
            <a:avLst/>
          </a:prstGeom>
          <a:noFill/>
        </p:spPr>
      </p:pic>
      <p:pic>
        <p:nvPicPr>
          <p:cNvPr id="1026" name="Picture 2" descr="C:\Users\tmfar\Pictures\Saved Pictures\Books.jpg"/>
          <p:cNvPicPr>
            <a:picLocks noChangeAspect="1" noChangeArrowheads="1"/>
          </p:cNvPicPr>
          <p:nvPr/>
        </p:nvPicPr>
        <p:blipFill>
          <a:blip r:embed="rId6" cstate="print"/>
          <a:srcRect/>
          <a:stretch>
            <a:fillRect/>
          </a:stretch>
        </p:blipFill>
        <p:spPr bwMode="auto">
          <a:xfrm>
            <a:off x="350949" y="3717032"/>
            <a:ext cx="2771800" cy="2088231"/>
          </a:xfrm>
          <a:prstGeom prst="rect">
            <a:avLst/>
          </a:prstGeom>
          <a:noFill/>
        </p:spPr>
      </p:pic>
    </p:spTree>
    <p:extLst>
      <p:ext uri="{BB962C8B-B14F-4D97-AF65-F5344CB8AC3E}">
        <p14:creationId xmlns:p14="http://schemas.microsoft.com/office/powerpoint/2010/main" val="137852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B54160FA-3727-45FE-8E40-0583E7A72495}"/>
              </a:ext>
            </a:extLst>
          </p:cNvPr>
          <p:cNvSpPr txBox="1"/>
          <p:nvPr/>
        </p:nvSpPr>
        <p:spPr>
          <a:xfrm>
            <a:off x="5964866" y="393404"/>
            <a:ext cx="2814970" cy="369332"/>
          </a:xfrm>
          <a:prstGeom prst="rect">
            <a:avLst/>
          </a:prstGeom>
          <a:noFill/>
        </p:spPr>
        <p:txBody>
          <a:bodyPr wrap="square" rtlCol="0">
            <a:spAutoFit/>
          </a:bodyPr>
          <a:lstStyle/>
          <a:p>
            <a:endParaRPr lang="el-GR" dirty="0"/>
          </a:p>
        </p:txBody>
      </p:sp>
      <p:pic>
        <p:nvPicPr>
          <p:cNvPr id="9" name="Εικόνα 8">
            <a:extLst>
              <a:ext uri="{FF2B5EF4-FFF2-40B4-BE49-F238E27FC236}">
                <a16:creationId xmlns="" xmlns:a16="http://schemas.microsoft.com/office/drawing/2014/main" id="{FE80EE6E-0A54-4A05-818A-CE935C4EDC2C}"/>
              </a:ext>
            </a:extLst>
          </p:cNvPr>
          <p:cNvPicPr>
            <a:picLocks noChangeAspect="1"/>
          </p:cNvPicPr>
          <p:nvPr/>
        </p:nvPicPr>
        <p:blipFill>
          <a:blip r:embed="rId2"/>
          <a:stretch>
            <a:fillRect/>
          </a:stretch>
        </p:blipFill>
        <p:spPr>
          <a:xfrm>
            <a:off x="110903" y="44624"/>
            <a:ext cx="2562007" cy="4104958"/>
          </a:xfrm>
          <a:prstGeom prst="rect">
            <a:avLst/>
          </a:prstGeom>
        </p:spPr>
      </p:pic>
      <p:pic>
        <p:nvPicPr>
          <p:cNvPr id="10" name="Εικόνα 9">
            <a:extLst>
              <a:ext uri="{FF2B5EF4-FFF2-40B4-BE49-F238E27FC236}">
                <a16:creationId xmlns="" xmlns:a16="http://schemas.microsoft.com/office/drawing/2014/main" id="{00171CCB-0046-4D39-9306-4678CD26DAA3}"/>
              </a:ext>
            </a:extLst>
          </p:cNvPr>
          <p:cNvPicPr>
            <a:picLocks noChangeAspect="1"/>
          </p:cNvPicPr>
          <p:nvPr/>
        </p:nvPicPr>
        <p:blipFill>
          <a:blip r:embed="rId3"/>
          <a:stretch>
            <a:fillRect/>
          </a:stretch>
        </p:blipFill>
        <p:spPr>
          <a:xfrm>
            <a:off x="88559" y="4189229"/>
            <a:ext cx="2169042" cy="2480131"/>
          </a:xfrm>
          <a:prstGeom prst="rect">
            <a:avLst/>
          </a:prstGeom>
        </p:spPr>
      </p:pic>
      <p:pic>
        <p:nvPicPr>
          <p:cNvPr id="11" name="Εικόνα 10">
            <a:extLst>
              <a:ext uri="{FF2B5EF4-FFF2-40B4-BE49-F238E27FC236}">
                <a16:creationId xmlns="" xmlns:a16="http://schemas.microsoft.com/office/drawing/2014/main" id="{13DEFCA5-F8E7-486F-80F9-4D8F44C6B6C9}"/>
              </a:ext>
            </a:extLst>
          </p:cNvPr>
          <p:cNvPicPr>
            <a:picLocks noChangeAspect="1"/>
          </p:cNvPicPr>
          <p:nvPr/>
        </p:nvPicPr>
        <p:blipFill>
          <a:blip r:embed="rId4"/>
          <a:stretch>
            <a:fillRect/>
          </a:stretch>
        </p:blipFill>
        <p:spPr>
          <a:xfrm>
            <a:off x="2184915" y="4189227"/>
            <a:ext cx="3293435" cy="2480133"/>
          </a:xfrm>
          <a:prstGeom prst="rect">
            <a:avLst/>
          </a:prstGeom>
        </p:spPr>
      </p:pic>
      <p:sp>
        <p:nvSpPr>
          <p:cNvPr id="12" name="TextBox 11">
            <a:extLst>
              <a:ext uri="{FF2B5EF4-FFF2-40B4-BE49-F238E27FC236}">
                <a16:creationId xmlns="" xmlns:a16="http://schemas.microsoft.com/office/drawing/2014/main" id="{25D5CED5-A35A-4711-A8A7-789F891B324E}"/>
              </a:ext>
            </a:extLst>
          </p:cNvPr>
          <p:cNvSpPr txBox="1"/>
          <p:nvPr/>
        </p:nvSpPr>
        <p:spPr>
          <a:xfrm>
            <a:off x="5478350" y="260648"/>
            <a:ext cx="3398423" cy="6832640"/>
          </a:xfrm>
          <a:prstGeom prst="rect">
            <a:avLst/>
          </a:prstGeom>
          <a:noFill/>
        </p:spPr>
        <p:txBody>
          <a:bodyPr wrap="square" rtlCol="0">
            <a:spAutoFit/>
          </a:bodyPr>
          <a:lstStyle/>
          <a:p>
            <a:r>
              <a:rPr lang="en-US" sz="2000" dirty="0"/>
              <a:t>Hello everyone,</a:t>
            </a:r>
          </a:p>
          <a:p>
            <a:r>
              <a:rPr lang="en-US" sz="2000" dirty="0"/>
              <a:t>My name is Evi, I am 13 years old and I </a:t>
            </a:r>
            <a:r>
              <a:rPr lang="en-US" sz="2000" dirty="0" smtClean="0"/>
              <a:t>‘m in the </a:t>
            </a:r>
            <a:r>
              <a:rPr lang="en-US" sz="2000" dirty="0"/>
              <a:t>second </a:t>
            </a:r>
            <a:r>
              <a:rPr lang="en-US" sz="2000" dirty="0" smtClean="0"/>
              <a:t>grade </a:t>
            </a:r>
            <a:r>
              <a:rPr lang="en-US" sz="2000" dirty="0"/>
              <a:t>of </a:t>
            </a:r>
            <a:r>
              <a:rPr lang="en-US" sz="2000" dirty="0" smtClean="0"/>
              <a:t>the 8</a:t>
            </a:r>
            <a:r>
              <a:rPr lang="en-US" sz="2000" baseline="30000" dirty="0" smtClean="0"/>
              <a:t>th</a:t>
            </a:r>
            <a:r>
              <a:rPr lang="en-US" sz="2000" dirty="0" smtClean="0"/>
              <a:t> </a:t>
            </a:r>
            <a:r>
              <a:rPr lang="en-US" sz="2000" dirty="0"/>
              <a:t>J</a:t>
            </a:r>
            <a:r>
              <a:rPr lang="en-US" sz="2000" dirty="0" smtClean="0"/>
              <a:t>unior </a:t>
            </a:r>
            <a:r>
              <a:rPr lang="en-US" sz="2000" dirty="0"/>
              <a:t>H</a:t>
            </a:r>
            <a:r>
              <a:rPr lang="en-US" sz="2000" dirty="0" smtClean="0"/>
              <a:t>igh </a:t>
            </a:r>
            <a:r>
              <a:rPr lang="en-US" sz="2000" dirty="0"/>
              <a:t>S</a:t>
            </a:r>
            <a:r>
              <a:rPr lang="en-US" sz="2000" dirty="0" smtClean="0"/>
              <a:t>chool </a:t>
            </a:r>
            <a:r>
              <a:rPr lang="en-US" sz="2000" dirty="0"/>
              <a:t>of Kozani.</a:t>
            </a:r>
          </a:p>
          <a:p>
            <a:r>
              <a:rPr lang="en-US" sz="2000" dirty="0"/>
              <a:t>My favorite subject is maths.</a:t>
            </a:r>
          </a:p>
          <a:p>
            <a:r>
              <a:rPr lang="en-US" sz="2000" dirty="0"/>
              <a:t>My hobby is gymnastics and </a:t>
            </a:r>
            <a:r>
              <a:rPr lang="en-US" sz="2000" dirty="0" smtClean="0"/>
              <a:t>I’ve been </a:t>
            </a:r>
            <a:r>
              <a:rPr lang="en-US" sz="2000" dirty="0"/>
              <a:t>doing this </a:t>
            </a:r>
            <a:r>
              <a:rPr lang="en-US" sz="2000" dirty="0" smtClean="0"/>
              <a:t>since </a:t>
            </a:r>
            <a:r>
              <a:rPr lang="en-US" sz="2000" dirty="0"/>
              <a:t>I was 5 years old.</a:t>
            </a:r>
          </a:p>
          <a:p>
            <a:r>
              <a:rPr lang="en-US" sz="2000" dirty="0"/>
              <a:t>I am an only child, but I have a dog, named is Timos.</a:t>
            </a:r>
          </a:p>
          <a:p>
            <a:r>
              <a:rPr lang="en-US" sz="2000" dirty="0"/>
              <a:t>I do not often </a:t>
            </a:r>
            <a:r>
              <a:rPr lang="en-US" sz="2000" dirty="0" smtClean="0"/>
              <a:t>watch </a:t>
            </a:r>
            <a:r>
              <a:rPr lang="en-US" sz="2000" dirty="0"/>
              <a:t>football but if you ask me I will say Olympiakos is my favorite team.</a:t>
            </a:r>
          </a:p>
          <a:p>
            <a:r>
              <a:rPr lang="en-US" sz="2000" dirty="0"/>
              <a:t>I like </a:t>
            </a:r>
            <a:r>
              <a:rPr lang="en-US" sz="2000" dirty="0" smtClean="0"/>
              <a:t>rollers </a:t>
            </a:r>
            <a:r>
              <a:rPr lang="en-US" sz="2000" dirty="0"/>
              <a:t>and I also like cycling and listening </a:t>
            </a:r>
            <a:r>
              <a:rPr lang="en-US" sz="2000" dirty="0" smtClean="0"/>
              <a:t>to music</a:t>
            </a:r>
            <a:r>
              <a:rPr lang="en-US" sz="2000" dirty="0"/>
              <a:t>.</a:t>
            </a:r>
          </a:p>
          <a:p>
            <a:endParaRPr lang="el-GR" dirty="0"/>
          </a:p>
        </p:txBody>
      </p:sp>
      <p:pic>
        <p:nvPicPr>
          <p:cNvPr id="13" name="Εικόνα 12">
            <a:extLst>
              <a:ext uri="{FF2B5EF4-FFF2-40B4-BE49-F238E27FC236}">
                <a16:creationId xmlns="" xmlns:a16="http://schemas.microsoft.com/office/drawing/2014/main" id="{F791C9B7-6833-49D6-8475-AD790B655463}"/>
              </a:ext>
            </a:extLst>
          </p:cNvPr>
          <p:cNvPicPr>
            <a:picLocks noChangeAspect="1"/>
          </p:cNvPicPr>
          <p:nvPr/>
        </p:nvPicPr>
        <p:blipFill>
          <a:blip r:embed="rId5"/>
          <a:stretch>
            <a:fillRect/>
          </a:stretch>
        </p:blipFill>
        <p:spPr>
          <a:xfrm>
            <a:off x="2699792" y="116632"/>
            <a:ext cx="2562007" cy="4061964"/>
          </a:xfrm>
          <a:prstGeom prst="rect">
            <a:avLst/>
          </a:prstGeom>
        </p:spPr>
      </p:pic>
    </p:spTree>
    <p:extLst>
      <p:ext uri="{BB962C8B-B14F-4D97-AF65-F5344CB8AC3E}">
        <p14:creationId xmlns:p14="http://schemas.microsoft.com/office/powerpoint/2010/main" val="410613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4">
            <a:extLst>
              <a:ext uri="{FF2B5EF4-FFF2-40B4-BE49-F238E27FC236}">
                <a16:creationId xmlns="" xmlns:a16="http://schemas.microsoft.com/office/drawing/2014/main" id="{2A06848A-92DC-AC4B-A4E4-AA3E4F49C6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616" y="3789040"/>
            <a:ext cx="1728192" cy="1716975"/>
          </a:xfrm>
          <a:prstGeom prst="rect">
            <a:avLst/>
          </a:prstGeom>
        </p:spPr>
      </p:pic>
      <p:pic>
        <p:nvPicPr>
          <p:cNvPr id="5" name="Εικόνα 5">
            <a:extLst>
              <a:ext uri="{FF2B5EF4-FFF2-40B4-BE49-F238E27FC236}">
                <a16:creationId xmlns="" xmlns:a16="http://schemas.microsoft.com/office/drawing/2014/main" id="{002B5160-3089-6C4E-88DC-6DA5DF42BD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989507"/>
            <a:ext cx="2857222" cy="2095638"/>
          </a:xfrm>
          <a:prstGeom prst="rect">
            <a:avLst/>
          </a:prstGeom>
        </p:spPr>
      </p:pic>
      <p:pic>
        <p:nvPicPr>
          <p:cNvPr id="6" name="Εικόνα 6">
            <a:extLst>
              <a:ext uri="{FF2B5EF4-FFF2-40B4-BE49-F238E27FC236}">
                <a16:creationId xmlns="" xmlns:a16="http://schemas.microsoft.com/office/drawing/2014/main" id="{699E8D79-D8C2-3B45-8CFD-128418A45F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5616" y="3284984"/>
            <a:ext cx="1872208" cy="2558143"/>
          </a:xfrm>
          <a:prstGeom prst="rect">
            <a:avLst/>
          </a:prstGeom>
        </p:spPr>
      </p:pic>
      <p:sp>
        <p:nvSpPr>
          <p:cNvPr id="11" name="TextBox 10">
            <a:extLst>
              <a:ext uri="{FF2B5EF4-FFF2-40B4-BE49-F238E27FC236}">
                <a16:creationId xmlns="" xmlns:a16="http://schemas.microsoft.com/office/drawing/2014/main" id="{313DDEC2-71F4-ED4C-8E5F-1962FE2FA54E}"/>
              </a:ext>
            </a:extLst>
          </p:cNvPr>
          <p:cNvSpPr txBox="1"/>
          <p:nvPr/>
        </p:nvSpPr>
        <p:spPr>
          <a:xfrm>
            <a:off x="3414156" y="837106"/>
            <a:ext cx="4573856" cy="369332"/>
          </a:xfrm>
          <a:prstGeom prst="rect">
            <a:avLst/>
          </a:prstGeom>
          <a:noFill/>
        </p:spPr>
        <p:txBody>
          <a:bodyPr wrap="square">
            <a:spAutoFit/>
          </a:bodyPr>
          <a:lstStyle/>
          <a:p>
            <a:endParaRPr lang="el-GR" dirty="0"/>
          </a:p>
        </p:txBody>
      </p:sp>
      <p:sp>
        <p:nvSpPr>
          <p:cNvPr id="13" name="TextBox 12">
            <a:extLst>
              <a:ext uri="{FF2B5EF4-FFF2-40B4-BE49-F238E27FC236}">
                <a16:creationId xmlns="" xmlns:a16="http://schemas.microsoft.com/office/drawing/2014/main" id="{1573C2BF-96D7-294D-BBD4-2B8277AD95EC}"/>
              </a:ext>
            </a:extLst>
          </p:cNvPr>
          <p:cNvSpPr txBox="1"/>
          <p:nvPr/>
        </p:nvSpPr>
        <p:spPr>
          <a:xfrm>
            <a:off x="3369770" y="692696"/>
            <a:ext cx="4573856" cy="3139321"/>
          </a:xfrm>
          <a:prstGeom prst="rect">
            <a:avLst/>
          </a:prstGeom>
          <a:noFill/>
        </p:spPr>
        <p:txBody>
          <a:bodyPr wrap="square">
            <a:spAutoFit/>
          </a:bodyPr>
          <a:lstStyle/>
          <a:p>
            <a:r>
              <a:rPr lang="el-GR" dirty="0"/>
              <a:t>Hello, my name is Argyro. </a:t>
            </a:r>
          </a:p>
          <a:p>
            <a:r>
              <a:rPr lang="el-GR" dirty="0"/>
              <a:t>I am in </a:t>
            </a:r>
            <a:r>
              <a:rPr lang="en-US" dirty="0" smtClean="0"/>
              <a:t>the </a:t>
            </a:r>
            <a:r>
              <a:rPr lang="el-GR" dirty="0" smtClean="0"/>
              <a:t>second </a:t>
            </a:r>
            <a:r>
              <a:rPr lang="el-GR" dirty="0"/>
              <a:t>year of </a:t>
            </a:r>
            <a:r>
              <a:rPr lang="en-US" dirty="0"/>
              <a:t>J</a:t>
            </a:r>
            <a:r>
              <a:rPr lang="el-GR" dirty="0" smtClean="0"/>
              <a:t>unior </a:t>
            </a:r>
            <a:r>
              <a:rPr lang="en-US" dirty="0"/>
              <a:t>H</a:t>
            </a:r>
            <a:r>
              <a:rPr lang="el-GR" dirty="0" smtClean="0"/>
              <a:t>igh </a:t>
            </a:r>
            <a:r>
              <a:rPr lang="en-US" dirty="0"/>
              <a:t>S</a:t>
            </a:r>
            <a:r>
              <a:rPr lang="el-GR" dirty="0" smtClean="0"/>
              <a:t>chool</a:t>
            </a:r>
            <a:r>
              <a:rPr lang="el-GR" dirty="0"/>
              <a:t>.</a:t>
            </a:r>
          </a:p>
          <a:p>
            <a:r>
              <a:rPr lang="el-GR" dirty="0"/>
              <a:t>My favorite subjects are biology, maths</a:t>
            </a:r>
            <a:r>
              <a:rPr lang="el-GR" dirty="0" smtClean="0"/>
              <a:t>,</a:t>
            </a:r>
            <a:r>
              <a:rPr lang="en-US" dirty="0" smtClean="0"/>
              <a:t> </a:t>
            </a:r>
            <a:r>
              <a:rPr lang="el-GR" dirty="0" smtClean="0"/>
              <a:t>literature </a:t>
            </a:r>
            <a:r>
              <a:rPr lang="el-GR" dirty="0"/>
              <a:t>and of </a:t>
            </a:r>
            <a:r>
              <a:rPr lang="el-GR" dirty="0" smtClean="0"/>
              <a:t>cours</a:t>
            </a:r>
            <a:r>
              <a:rPr lang="en-US" dirty="0" smtClean="0"/>
              <a:t>e Physical Education</a:t>
            </a:r>
            <a:r>
              <a:rPr lang="el-GR" dirty="0" smtClean="0"/>
              <a:t>.</a:t>
            </a:r>
            <a:endParaRPr lang="el-GR" dirty="0"/>
          </a:p>
          <a:p>
            <a:r>
              <a:rPr lang="el-GR" dirty="0"/>
              <a:t>I prefer spending my free time listening to music, hanging out with my friends and playing with my dog.</a:t>
            </a:r>
          </a:p>
          <a:p>
            <a:r>
              <a:rPr lang="el-GR" dirty="0"/>
              <a:t>I do karate and the team i like most is Olympiakos. </a:t>
            </a:r>
          </a:p>
        </p:txBody>
      </p:sp>
      <p:sp>
        <p:nvSpPr>
          <p:cNvPr id="2" name="AutoShape 2" descr="Places for teenagers: Top 10 areas and places to hang ou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027" name="Picture 3" descr="C:\Users\user\Desktop\teen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1886" y="3933056"/>
            <a:ext cx="3248345" cy="230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170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97344D21-AA65-42F6-B060-136CCE4A8FBE}"/>
              </a:ext>
            </a:extLst>
          </p:cNvPr>
          <p:cNvSpPr txBox="1"/>
          <p:nvPr/>
        </p:nvSpPr>
        <p:spPr>
          <a:xfrm>
            <a:off x="5292080" y="1556792"/>
            <a:ext cx="3024336" cy="2585323"/>
          </a:xfrm>
          <a:prstGeom prst="rect">
            <a:avLst/>
          </a:prstGeom>
          <a:noFill/>
        </p:spPr>
        <p:txBody>
          <a:bodyPr wrap="square" rtlCol="0">
            <a:spAutoFit/>
          </a:bodyPr>
          <a:lstStyle/>
          <a:p>
            <a:r>
              <a:rPr lang="en-US" dirty="0"/>
              <a:t> My name is </a:t>
            </a:r>
            <a:r>
              <a:rPr lang="en-US" dirty="0" smtClean="0"/>
              <a:t>Manolis Maloutas. </a:t>
            </a:r>
          </a:p>
          <a:p>
            <a:r>
              <a:rPr lang="en-US" dirty="0" smtClean="0"/>
              <a:t>My </a:t>
            </a:r>
            <a:r>
              <a:rPr lang="en-US" dirty="0"/>
              <a:t>favourite game is </a:t>
            </a:r>
            <a:r>
              <a:rPr lang="en-US" dirty="0" smtClean="0"/>
              <a:t>League </a:t>
            </a:r>
            <a:r>
              <a:rPr lang="en-US" dirty="0"/>
              <a:t>of </a:t>
            </a:r>
            <a:r>
              <a:rPr lang="en-US" dirty="0" smtClean="0"/>
              <a:t>Legends  </a:t>
            </a:r>
            <a:endParaRPr lang="el-GR" dirty="0"/>
          </a:p>
          <a:p>
            <a:r>
              <a:rPr lang="en-US" dirty="0"/>
              <a:t>My favourite subject is </a:t>
            </a:r>
            <a:r>
              <a:rPr lang="en-US" dirty="0" smtClean="0"/>
              <a:t>history </a:t>
            </a:r>
            <a:endParaRPr lang="el-GR" dirty="0"/>
          </a:p>
          <a:p>
            <a:r>
              <a:rPr lang="en-US" dirty="0"/>
              <a:t>and I like watching </a:t>
            </a:r>
            <a:r>
              <a:rPr lang="en-US" dirty="0" smtClean="0"/>
              <a:t>movies.  </a:t>
            </a:r>
            <a:endParaRPr lang="el-GR" dirty="0"/>
          </a:p>
          <a:p>
            <a:endParaRPr lang="el-GR" dirty="0"/>
          </a:p>
          <a:p>
            <a:endParaRPr lang="el-GR" dirty="0"/>
          </a:p>
        </p:txBody>
      </p:sp>
      <p:pic>
        <p:nvPicPr>
          <p:cNvPr id="5" name="Εικόνα 4">
            <a:extLst>
              <a:ext uri="{FF2B5EF4-FFF2-40B4-BE49-F238E27FC236}">
                <a16:creationId xmlns="" xmlns:a16="http://schemas.microsoft.com/office/drawing/2014/main" id="{68DC1D9B-83C4-403C-A324-447A65DFA5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1196752"/>
            <a:ext cx="3267075" cy="1400175"/>
          </a:xfrm>
          <a:prstGeom prst="rect">
            <a:avLst/>
          </a:prstGeom>
        </p:spPr>
      </p:pic>
      <p:pic>
        <p:nvPicPr>
          <p:cNvPr id="8" name="Εικόνα 7" descr="Εικόνα που περιέχει κείμενο, clipart&#10;&#10;Περιγραφή που δημιουργήθηκε αυτόματα">
            <a:extLst>
              <a:ext uri="{FF2B5EF4-FFF2-40B4-BE49-F238E27FC236}">
                <a16:creationId xmlns="" xmlns:a16="http://schemas.microsoft.com/office/drawing/2014/main" id="{BD030233-9244-44AE-B5BF-F3D5CC8B72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3079133"/>
            <a:ext cx="3760220" cy="2229878"/>
          </a:xfrm>
          <a:prstGeom prst="rect">
            <a:avLst/>
          </a:prstGeom>
        </p:spPr>
      </p:pic>
    </p:spTree>
    <p:extLst>
      <p:ext uri="{BB962C8B-B14F-4D97-AF65-F5344CB8AC3E}">
        <p14:creationId xmlns:p14="http://schemas.microsoft.com/office/powerpoint/2010/main" val="2333301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a:extLst>
              <a:ext uri="{FF2B5EF4-FFF2-40B4-BE49-F238E27FC236}">
                <a16:creationId xmlns="" xmlns:a16="http://schemas.microsoft.com/office/drawing/2014/main" id="{F8DB67AB-5EB0-4532-B083-CEC5E1158141}"/>
              </a:ext>
            </a:extLst>
          </p:cNvPr>
          <p:cNvSpPr>
            <a:spLocks noGrp="1"/>
          </p:cNvSpPr>
          <p:nvPr>
            <p:ph idx="1"/>
          </p:nvPr>
        </p:nvSpPr>
        <p:spPr>
          <a:xfrm>
            <a:off x="4139647" y="692695"/>
            <a:ext cx="4827932" cy="2713125"/>
          </a:xfrm>
          <a:prstGeom prst="rect">
            <a:avLst/>
          </a:prstGeom>
        </p:spPr>
        <p:txBody>
          <a:bodyPr>
            <a:normAutofit fontScale="92500" lnSpcReduction="20000"/>
          </a:bodyPr>
          <a:lstStyle/>
          <a:p>
            <a:pPr marL="0" indent="0">
              <a:buNone/>
            </a:pPr>
            <a:r>
              <a:rPr lang="en-US" dirty="0"/>
              <a:t>Hello! My name is </a:t>
            </a:r>
            <a:r>
              <a:rPr lang="en-US" dirty="0" smtClean="0"/>
              <a:t>Maria </a:t>
            </a:r>
            <a:r>
              <a:rPr lang="en-US" dirty="0" err="1" smtClean="0"/>
              <a:t>Koiou</a:t>
            </a:r>
            <a:r>
              <a:rPr lang="en-US" dirty="0" smtClean="0"/>
              <a:t>! </a:t>
            </a:r>
            <a:r>
              <a:rPr lang="en-US" dirty="0"/>
              <a:t>I am 13 years old. I’m a high school student and I </a:t>
            </a:r>
            <a:r>
              <a:rPr lang="en-US" dirty="0" smtClean="0"/>
              <a:t>live </a:t>
            </a:r>
            <a:r>
              <a:rPr lang="en-US" dirty="0"/>
              <a:t>in </a:t>
            </a:r>
            <a:r>
              <a:rPr lang="en-US" dirty="0" smtClean="0"/>
              <a:t>Kozani, </a:t>
            </a:r>
            <a:r>
              <a:rPr lang="en-US" dirty="0"/>
              <a:t>Greece. My favorite subject is the history. In my free time I like to play volleyball and hung out with my friends.</a:t>
            </a:r>
            <a:endParaRPr lang="el-GR" dirty="0"/>
          </a:p>
        </p:txBody>
      </p:sp>
      <p:pic>
        <p:nvPicPr>
          <p:cNvPr id="6" name="Εικόνα 5">
            <a:extLst>
              <a:ext uri="{FF2B5EF4-FFF2-40B4-BE49-F238E27FC236}">
                <a16:creationId xmlns="" xmlns:a16="http://schemas.microsoft.com/office/drawing/2014/main" id="{1CBD82C9-6A71-4ED0-A54A-FE2335EC0339}"/>
              </a:ext>
            </a:extLst>
          </p:cNvPr>
          <p:cNvPicPr>
            <a:picLocks noChangeAspect="1"/>
          </p:cNvPicPr>
          <p:nvPr/>
        </p:nvPicPr>
        <p:blipFill>
          <a:blip r:embed="rId2"/>
          <a:stretch>
            <a:fillRect/>
          </a:stretch>
        </p:blipFill>
        <p:spPr>
          <a:xfrm>
            <a:off x="457952" y="506091"/>
            <a:ext cx="3260034" cy="2896233"/>
          </a:xfrm>
          <a:prstGeom prst="rect">
            <a:avLst/>
          </a:prstGeom>
        </p:spPr>
      </p:pic>
      <p:pic>
        <p:nvPicPr>
          <p:cNvPr id="7" name="Εικόνα 6">
            <a:extLst>
              <a:ext uri="{FF2B5EF4-FFF2-40B4-BE49-F238E27FC236}">
                <a16:creationId xmlns="" xmlns:a16="http://schemas.microsoft.com/office/drawing/2014/main" id="{2164BE23-4EF9-4AEB-8889-57692AF30D92}"/>
              </a:ext>
            </a:extLst>
          </p:cNvPr>
          <p:cNvPicPr>
            <a:picLocks noChangeAspect="1"/>
          </p:cNvPicPr>
          <p:nvPr/>
        </p:nvPicPr>
        <p:blipFill>
          <a:blip r:embed="rId3"/>
          <a:stretch>
            <a:fillRect/>
          </a:stretch>
        </p:blipFill>
        <p:spPr>
          <a:xfrm>
            <a:off x="250485" y="3861048"/>
            <a:ext cx="3518195" cy="2345463"/>
          </a:xfrm>
          <a:prstGeom prst="rect">
            <a:avLst/>
          </a:prstGeom>
        </p:spPr>
      </p:pic>
      <p:pic>
        <p:nvPicPr>
          <p:cNvPr id="8" name="Εικόνα 7">
            <a:extLst>
              <a:ext uri="{FF2B5EF4-FFF2-40B4-BE49-F238E27FC236}">
                <a16:creationId xmlns="" xmlns:a16="http://schemas.microsoft.com/office/drawing/2014/main" id="{BDDF7E97-2A77-4AC5-87FC-F1A70865986E}"/>
              </a:ext>
            </a:extLst>
          </p:cNvPr>
          <p:cNvPicPr>
            <a:picLocks noChangeAspect="1"/>
          </p:cNvPicPr>
          <p:nvPr/>
        </p:nvPicPr>
        <p:blipFill rotWithShape="1">
          <a:blip r:embed="rId4"/>
          <a:srcRect t="5206" b="12531"/>
          <a:stretch/>
        </p:blipFill>
        <p:spPr>
          <a:xfrm>
            <a:off x="6732240" y="3929948"/>
            <a:ext cx="2307221" cy="2207661"/>
          </a:xfrm>
          <a:prstGeom prst="rect">
            <a:avLst/>
          </a:prstGeom>
        </p:spPr>
      </p:pic>
      <p:pic>
        <p:nvPicPr>
          <p:cNvPr id="2" name="Εικόνα 1">
            <a:extLst>
              <a:ext uri="{FF2B5EF4-FFF2-40B4-BE49-F238E27FC236}">
                <a16:creationId xmlns="" xmlns:a16="http://schemas.microsoft.com/office/drawing/2014/main" id="{0933EA0A-4D6C-4558-9257-CC51A0A1374B}"/>
              </a:ext>
            </a:extLst>
          </p:cNvPr>
          <p:cNvPicPr>
            <a:picLocks noChangeAspect="1"/>
          </p:cNvPicPr>
          <p:nvPr/>
        </p:nvPicPr>
        <p:blipFill>
          <a:blip r:embed="rId5"/>
          <a:stretch>
            <a:fillRect/>
          </a:stretch>
        </p:blipFill>
        <p:spPr>
          <a:xfrm>
            <a:off x="3923928" y="3284984"/>
            <a:ext cx="2723067" cy="2368643"/>
          </a:xfrm>
          <a:prstGeom prst="rect">
            <a:avLst/>
          </a:prstGeom>
        </p:spPr>
      </p:pic>
      <p:sp>
        <p:nvSpPr>
          <p:cNvPr id="4" name="AutoShape 4" descr="data:image/png;base64,iVBORw0KGgoAAAANSUhEUgAAAMAAAABsCAYAAAA8Ar2SAAAgAElEQVR4Xuy8Z7Rf53Xe+Tv9nH+vtxfgogMk2MUiUhQp05KoYkuW40liO4njOHE0k9iZyXLiSTJOGzuZFU+Smcwkju1MiltcpEi2TFsSJVFiBUgCIPoFcPu9/97L6WfW+0JfEvoLvs2HARYW1i3/U9+997Of59mvkiRJwv//5/8TT2D1uRcxTRNQ5L848lEUUDUT29SxTI2hF5AkCqqqEocRmqGjWRaqqqOpoCQJiqqhahqqAopmoBk2JOKYCar8pjioQhT6JEmEpigkQQCKipcoREmCGiXEsTi/hmraxAmoUYRCiKIoKNp3ryHWiMX31QgdFVXX5M/FMTVVww+mRCHEQBRBiCovJQkDwiC4ey5NRUFF03SSOCIMfKLYRxOXHEf48j4dVEUnisT5QVXFz0KUWCFRNDRxvyjyr26oRJFHGMWI5a0pqnxeuq7L+6/kHPwgJgo88bz+6wD43I9/kIOtfYrzRSIvkBeVKqsc1LskrkGv08cbeeTzWcJURHEmx9JsnlifUp21eO6RDzKbrxLHCV6U4PkdMtljnL/5HYJgQrc7YL/eRoki9LQGk4TVtWNs7+5Su9Nl505L3ogeOZRSc+w2bzPq+fgTyGXTzFeLlMo2geLLB9pu9FE1hcUjVXqdMdOhy8h1CTWXlJMnbxdYns3TqkekLBsrpTEdDanXu9hOGsIY15syGA0xLYd0xkG3NLlYgtBHT6m4/YAwiliaKZEyc7z3xtucfPRhXNdj4nt0uk26fZeZ2Rn84Yh6q81WbXTPQbX89PfKF5Wod3OSfDVJgmHYGJqCY+q4YUIgvq8oGKqGblvoukYURZimCARVLlZxhCSKiMWS0G1URSwwTS6cOI7lL8RRgKYkGKYhg0WeTzXwI5UkDghDT16HIgJIUVHCiFiRR0RVQnk8FENeo6omGCKQxD9xcBEAmkYceITB3a+TWCUS1yC/7+N7HkkcyzUmAl+c3vNc4iTGD/y7wRxHRAlEyd1FLBa/CII4DuUzURMRUHeDTheB/93zhqH4nCfvVREPQ1EwDUMew9QScvKeo/cHwF/8ax/mkUeP8h9/7asUqhleeOEBLl8/R62u4rke7d2I8mKO8XTCx55/hNnVkDh0uLm9gZVSeeGRj1DKzjOZ9phOO2CY7Lca9Lwu3V4Pi4hR6DFXXMDOmGzv1tm6s8+kF6E7OnGos7KwSLPe4cpbO8SewrQTygWYydpUywWCwMVKmfIF98cTisUUqq0x6QW0Bx2ZDfNZkyg25EI4tnoIxbUwLZPReMzcbJpxP2Jnbw9D13GnLpPAY9Dvk8lkCNSQhZUFJv0hsRbJFxIGIculCtNuzM7Na5x8/CkmoxEjd0K92WTQn3L82BredEq33eTCevOeA2D1mRcwDBNFU4lF9hLZV1MxRYbXVHQRCCR4oX93YRPL7BZrCarIv6qOIgJArJIgRNEVNN34bpbVMEQ1UDUiEvk9kfUDkZ5FllRB01XiWCeKY6IkJo4D1ESX14NIS2qCIs4nF7yOqSZEcYASJQQKWLqBriqocUIi7iGOCcSVhjEJGn4YywWoaQphHKHE4utEBoiqxEx9kdQSMuJ+ZcDEuFFIgoIfxSjR3eAS16WpKoamoasxupXF1DU0RcN3x0RxyHgaIH5bPKc4CdFR0BDXIZ4PGEosj/G+CnDi6RxnzxzlA4/Mc/TkGqXCLF955Y+5vT5ib73FoDHBKdkYts5P/tSnKecMMvYiX3/jt7DsLEfmjlBM2Xj+hM16Dd1JMxxP8YIxWdthcbZIe5Jw0LpDJuNw0OhT0HJ0BmMmgUFjf8BkOCYaJgQTk6ySZ9DrMHEnxFFIJVtmPOljFw1i8eD9iND1MTMWQRiRdhwsLUsQD7GsnEhclAol8nqe5UNHmE6nbNy+ST6fw/X6dBojRqMhiarghwGe58vKpKYULM0mnyvRH7eJY4/7Fle5eaXOpLPDmSee49q1WxjJiI1aD0tVqVYrOLkUo8GIb7xx454D4NHveY68o9FPbDLVOVK6Sb3VRdM1zhxbZa/RJZ2xsTSF27stgiDi1Noc++0+uXSadCpFvTOg1RsyUyjgJRGr81VKuQx3DpoMph4r5QL1/oR+N0ERWEQNUBVXZlC58L0USaITqT6oY5Q4S4KPZmgkYR5FG6GoHkvlFRrtnlzYsorGPo5pcN+RNda3tzh2NMfx5TleuXSF8cjjwdOH2T3oEsQJhxZKHLS6zBXyEtp9+8INDs2V2a41aQ8mfM/jZ8imHP74tYtYqkKhkKE1HLNUruAYKte36qQo4U9TNMf7aGjYao4k22Y2XcaMSmzUNtE0l6XqSS5dfxPTW8cdD3E1h0AEyXhMOl96fwB88LNF4iRF2nBI5xyOHptja++A7mDIYODBVJfYa2mpwukPLjBT0TnYV/FdD9tKWK4sU8l5RJhcWX+T3YMhn/nEn5clbRju4HnblCun2amvs367yULlDNOgQ6fvMmi41O+0GPUiMmmbvFbGHbiycoiHKErfQrXCYDwkSQdYtsF44JHLZQmVhFxOR9dAV4qEEQSBT+iGYOj8hc/8hMSW+zubbG7fwTBNOq22hHm9QU8GgCjf3mSKk3aIjRA9qzHtuSzMLnDQ3OeBI8c5/41vk81lOf7wM1y6cJml2QxXb+9TLuZlQA6nQzKZHF979b17DoDf+Yt5+YKnM2eZrn0aPT/DW1c22Gl1+NEXn2fsTzBNA2KNt6/f4dpujR/52NOMPI+0JXoHjfXdGm9euMWnnnuMC7e2eP6Ro2TtHO/c2eTGVp2PPfog17f6/M5v3mbqJpCdkiu5BO0K7kRBi1UUQyM0hhiZDn5zjmnoUqy4TFoVtPyIbMGlYpzl6vV1fF/BsU2MbEjse5xcu5/t2gaf+b5ZvueJk7xz8xa3tut8/OkPsNvq0ux1eHhtjeagSyGdllXjP7z0Ck+eOUEp5/CNc5f45IcfpWCn+fd/8E2Or84yN79Eb9QnbTuU7Sybu21++4sXCaazTOM9snaCqSwyNW6TBDpZ/TiN/i5ufIATHWLz9mtMDr6KooQodoYk9ogFvLfs9wfAQy+UmXohswsWmp3m0QePce78HXZut8kUMhx7pES/5TGXzVE9FnPt7QZPP/VBSuUMDx4+QzZrMZ4MUM0SvdGXqWZfIEyybNw5h+JooPZojWt40yE3NlyqlTV2aw1y2Qxue8ju9X0mA5VDa6dxvFnZM+zUL2MWEwrlNBnLp9EMMAwd3RCF2WDQGZPJZuh1u8SRSuCGTMceuikwb0zgRvydv/mLdPd3+dKXf5NUKkd1fpFWbZ/xYES72yGdyTCcjMmm0yimSqfXlJk3W8xArMsO7vEzJ3jtpZdYOHqWxbVTXL12U95vo9amVCnT6fXw3LEsrV97/eo9B8A//v4CigXFuWWcB/8MdvkwjUGfUaySTWVQJKZNMM0MBFPGQUApV8EwYgknFstVusOexPGGprPfbqOZCYaWI23FsqEdjxTWt7p88fduoKgFYmPC2iGHy5dGuL7L2qFZdNtgMOpSKCS0alm8cZv5soZiraLqHTRlSLNRZtDdIfBjsqUFDKsn4ZSVWaWccvnI8yWWl2dFt0urM2CuPMNevycX3+nlRdlfDYOIqpPn6tY6pUIZx7GYBCGOCTkzza3tTUa+h52qys/1p6KhNjjYqXPrWh1dn8P1GlTzCelUlWIuwHNDMk6Rrjfh6sYmllFl2N6kXbtAMBlhiQypqBICRqrx/gB45Jk1Wv0mjz+7ws31JsfOzLK318Z3Y/qNiMOny4x7E9TExE8CHnxsjqeffIDB2OXI0goZqyKbsst3vs6x+SK51BHcsM+gb+BkLG7uXWN5ZpWx59Fstdjt92TjerDTJh5HHD68wvVzCcOWzpHVYxzsHchMbyzukCoFKDoUylmCMKa+02PSnoIfE+g+E98nn84QKaIKaHgTj8muKxmGH/nsTxAFEa3aDne2N5mfW+Talcs4jk2tVseybRRNI1FiLEvHiz3G46nEq7mKQ+InLOUXqV/+Bn7+xHeZkYTQDQhCwcyIPkv0SUOGU5fzV/buOQD+yt/52+xs7RIpMTNzy8SGSaM7QHdSkgURDIxlmEQYRHFEEoXkcmkyjkngh2TSKYajCWEQMXQ9yQbl0zZ9L0BXwdR0KvksQaSwuTNmOBE428fRPdxQxUxDPp0iDmISf4RlqfRdB90PyKo+rllAjyaklZADP0dWjxhPE8xcGpsJQ9F3ODksK6ScjrFsCzWOmU4m6JqGKxgnTWNpZlYmwCBR5X3VD3awTAvFdmQ1ti0RwAZ+f8A48nCMtOzBoigg7aSYTEZMJh66kcENpiiRT8qyQImJEwXTdhhPphI+KYlKEHp4UYCpqWgkEgqKbsBzg/cHwEc+dR8H9R4zyw7d9kDiyEzWRDVUFo+lSXwTw9Tw+zGeGaJrAXMzeRRDwcmkMTWHjKNx9vhRTi6ckI2PaWVJYg1d9zGMBd658TWmfoeDRoPdepd2fYJlmVTKaQrJs3z5t74tqbXPfepHefKph6l39rl55yJv3fgPtJsTkkHM3Mk8WiYhky+hhgpaTmfU9hjUhqhhzM71Lp7vkk2bZFI5fvizP06/08Gd+tzauEa1PMv+zgbTqU+n22XquuTyOeyUhe9OcVUf1VKYKZSYjgaEbsKkM2LJGjLKn6LR6RD6Mfl0Gi8MmE49DM2nVu9TyDu8fmn3ngPg6Z/4G7KB1LTvMiyqoEIFdaij6458wZriMw3F7+jYhomuS8JU0nrixYuaOPF80raGnnCXEtQt2VRbqsaptUUGQxc/VPBVlfZwJBvLkuMw8V0sJSJjO/T7AzQd/EAllxYslEpzOEV0y7oueDqNtC5SSyLJCMsxyVoWYzeU57RtXb7DyVSwcj5eFJG2bJmkxCL2vInsCUVlnYqmPknImAKShJTSGdlPiKAVzfigP6I9nuAGAZl0hl6nSxAEjIOY+miMSoQtnocl2CQL3RD9YSyroKRlBYsUhozdqWzMkyTGdacSIr+vCf7LP/1h3nl7i+G4jxckKHbA2slljLTKZz/9LDc2b5KYPpNxxO6dJoQmS/MVMCz0VISGyfyswgfv+17StujoZ1BUnUTJMfVr6KpNjMt+d4OD5jZ79TGNgwnNRp9JG5TRAu5UwcDiR37kT9PvtuVD3Nrd5M7ut1BHUxqNFrESQV7BSAluWNC1CbNLJXRVpdWbUs1WuXzptoRBiR/wZz/9F2jf3qc/7DONA1lya7tbMtPs7R9gOiJALXxB1fbGaDlwLIf5uQQ30MlpOVp39qnYMTd7Kfr+hIqTY2llgUajTawk8qUKODU3k+GPvn3nngPgmR//q8wWCkzjiGngy1KNYG5QZYNuqCHTwQhdaAWqeLmGzLKCL1fl/6K0S/4ULfLwpxNS2RzZQhUvipnJZBi5IyYC/wLpdAotDHFjBVNDVq6RoEhUi5m8w8TTyNoa85kELVExU2lizWTqu4R+IJtxooCRG5IyDUo5i9ZgjJAUbD3BMm1G3pT+xEVVNQzDoDca4ojsLjh8wXKpCpqAI1GIK+CjopAyTQnHhuMRShDS7XXxBectuHxFxZ14DLoNNMVAsRxM2yIOAzL5vGTmdFUnncki+KNYaARCR1BhOGij6TqxJwLAxUlb7w+An/3nHybSFfZu+uz39piOAtbuW2JtdYnFxSybnXV6bZPBaEA27dKu+2TNOQ52xhQrFkeOL7E4n2Z5bpVqOs9M4RRhHGJZRQbjbVz3Ns0+nLt2i4P9NpWiA5onniPf+MoG62/ts7CwyokT97FydI29rU2mowmbG7c5+/AZosShdnCTZLQnmYpp4mKkFGYXckSeilM0MByTpGFz48YdcvMpedMvPP4J8kkR1TJ4681XyJVKDBp1mSkODmo46RS27RDFHne2tohzPnbOxonF9xIKaobB1qakOjdaAZv1BmePrOIrpuSXwzBg96BGq9Pk9MllvvzVK/ccAJ/8Gz+DbVuS6w4mLp1RX1Kfie+hmrooAIz7DZlZ71L2DtlsHjubkvSrYaeIwhhFS8B3EYKAkUqhCJ7dTpO4IzxBT/oJkaBAAx/bNO9id8sim81imDaptIB8Pr0w4HC1SsnS6bserekUSzHI5PKMJ2OqmRTd6ZRRGJEoKilTx1Y0XFSyus6srXBzd0dSz8V8Ed+/C1Oz6QyJqjN074pvptQOQvzxUAbtTLmIIF69IMSfTiXtmzNsBtOx1AiF5Ba7E6ah0JKykp73Jy5Yxl2aFotQ3Lt1twp64wGGrmApolYqmOm0pFiLmfT7A+BP/dT9TIIRwyYSUpy67yRjdZ/jx+9Dz4VcvrhBZ3/EwlqR5kGPmaUCh5aWeOUP3+aJpx4mYMLi/CLHDi9y+tCT2IZ+V/BQWujaKqaq0xnucNDewIvaLFQeRNVGvH39DX79317gna/dxrQrfPi5Z3GcHPv1fWxUDjoNgtYOe5OAdLZApVxkbR6mRhsGkDgKmUxK4s2J6zPe9xmPpnzsB5/ltdfe5MUPf4KCOcN4NGJj+yYpJ4M3deXX/eFAim/5Qo5uv81o3GesTNEM8654FMKsnqG+eYvqkbPsNdvUm11WlyqMXcilTHRDZ3+vjh+5LB9a5I9evncW6Gf+73/NRq0mcb7nByiaRRgqmFZMFN9VUFO2ydQVTa9PFEykeLUwU0UIP6Ii9AcjeiLzZ7J4XiADSlUSgighGo8w83kZPCJQQqEEqypZTYCI7+JnwyBnKgzHEyErk0QxjmlK/j5jORRzaQr5NLfrXSaeRxAr8rNopoRJQvEV/ZdjCUhiyWc8HN0VBS1dJSOCMw4plxeYxCHeeCyvb+yH9CYjufAdzSQMPGzHJghDGTgi8wttIGcZjEJNagaurJKKhLGin9BNhZSqEwnsRoxJwpn5EqvLC7SmARfeuyGpdCUOWVxYYL/bfn8A/P3/9FFee/Um9c0xD6wcxZ5NMU0SYm1KLq8x9ppcfX3KiUcyxDjYlkk252CmA9oHMc889jyLJZNDpVVGUZ+Us4qtaQynXRxrDluodbpNvXcN1AEZ+wT73Ysc9Lb54m+d59u/3eDv/v1f5A9f+nV63R7FvIkX6HRrV2jUO+zWxvJhChiweuQY83MGWtJh6k2ZqcygmSrDscc09IjdkKOPLDBoDvneJz6J2wbXC7i1fkliRYENd3e28YIAy9TJ5DL0+30UNSazpNPt+NhGGj2K6W3WMC3w9QI7uw1JvWYyNl6kUkg76Loihbpbt3ao1dts1Yf3XAH+0j/75zL7Z50UGdukIbQR12N1rojrhQz9gG5/jKZFuH6CohsoYSDFxkAVzUKEreoICUjQvEL0UYQwZRoSM4veSECfu/YDsRBBE80/d+0PMcKzIL7SQAhPQijSFGI9Yda2yNnifl3Euuu7MYEitJMQI1HQdSFmQc42JBYPxTkSDT8RcCfADVy0KKaYTuMkPh03YhIFGN9duIJGFwEvsn0YhvKdqElCKKwOwuIRqLjhENtwQARFInQaIegpUswU4pkpLSA6Y3EuNMoiMSUxhq6SGIaEUqLaGarJfCnHZPQnKMHf9/kHyJc1MimLnf0p+YrFQLAhisnhI3lu3W6gTDUm4Qh/7GHrOZZOVVhaKjMe9fG8kB94/vtRY+EMEc2YRSa1gm1VJbwQWNb1BwTBiNevfpneYIg7jtjfa7N5ccCjp3+cdy6/w+0rb1Pf3+VjD5dxOxMcU+Wbd1zcGHRNRH3IwtpxCjNV7l9KGIzbVGaKHD1d4MqVNnvtpsyKRl6naKV4aPEJslaZre1Nup2abIQ0w2B/Y1OyWYbw22QsdncbGIZK/piFptuUnBJmqLLx1gWysyvsNeug2BTKJakZRIpCRtDFjz/JwX6HP3jpixQLDjc2OvccAD/3K7/EXn/C82dP8e7Gtsxa4iWemp9hvd0jZ+scLlXpeT4bjRYzGZOlQoELGw0uXhnh9zxWzuYIUyqGUIWVlKwStdtj5osVBv19Hrh/lnavTWtsEjg6w+2Q5fICt3c2KK7Y+F2dmXJB2ggOdvskvoKW1Smf0NCjFGZoouS6nJ6rcmqmyrWDBhN/yv0r8wy9mHc2tzm7PEdWN3lvv8FMLs2ZpXn2Gm3e293jiVPHaY2nfPvGBilV4SMnj8p7udrs8OHD86R0h81uk4Jjszo3z0vvXKc5nmJ0y7x9aZNnn5kh6Flculknn02zWzsgjkxmF0xKsw7vnTvg+WfmUMMddq5coj0Ykl49ReNgH306ZDD1UcxVji0+gKv+CT3AD/+9x7j09gYnTixQmHPQ4zwHrSa+GzDoTtFUE830SeUcqcJmnAxOcUS3plFa0EFNqOarPPng46zOnSFtpXGUrqQVg0ijkD4lcVx3eIvuYIda44CXXz1H7DsUrOfY2Onw9rf+mNb+lizTxWyK41lwg4RL3QDb1Dh2qIjnh+zU+6Jg8q/+yicxSzl6Juz1L3P+vQOmrgKuTrVSopAyKVqLZDJFTFOjdrDDtRuXqVbn8V1XQiCBC0TJbXdasnHLzytUlgtknTzJQOedr79NdXmZrd0G1dkZFmZnmI5dSpVF7n/oUX7jP/0qxcos165dw0k53NzYv+cA+MLXvsB2o4+lmvjCS6UmlGwFJTbYGYw4XHUwQptBFLM9GnC6YEOcpjuc8qv/z1XGw5D7nl7jyCMztPYmvPn1GtPBmGF7wMmTZf7XP1dl9cH7UWM4d/4G//ErdV59u8ahQ8fYO9jm6IML3Hp3n3J5iYPdPSwjIF+soDsGj3//LOvvjMiYRR58Lqbi2DxQreIpMUE4RYkT3MTilTt3ePLQLHNOjjEhKV2AdoVcLseVgxo5w8JQba409yQU+dDhFTaHHjebLR6fK1BOl7jeapFRfWw1ze5gxGZtwJd+p8OgN+CjL5R49dW2VKVbtTaut0+hvESmrPDQUzOc/1aXhx/Jcv4bv8TNCxekp+v+xx7izs07TIZDWRmDeI7M3COsnXryT2iC/90PcOHNazzx7DLNQZNh10C3DCJ/jB955NJVbt+8TXV2HtNWcXvK3YYslXB8bZlSQafRapDNZjhzaIGFygcIAo+CPSvZg2xmlZSZp9M22Nh+i9mlAYlSpFGL+LXfusirL32Rxt7+XWpLMDgCfyahxHquF3NstUIha5IqKHhxTCqr8uMPPslMIccv/OFXmVmoMAgnWLGNHqTY2LrFsYdWWTCOs7+/T7FcYToeMp0MUBSdVCpFo7YvoYZp2QxHXXTLRLMDHn/2rnWivWnQunqBnlqUVoOVlSXmqnMkYczM8mHefvUVYkPFSdlcOH9ZKsWXb9+7DvCr/+U3Oej1pBHQtDWyGVNy3iEpDs8V6I5a9McGh+bLRFHMfn0XVS0ybE/5jd+5iBdkKGQsnnpunskg5GvfaTJu7ePFAY+erPIDa+u8+EM/xrUbFymvrLBz44D/+d9fx6o8QLe7T2XOoFMX/cMK3doOhhGwvHyaVCaiMAe3bkyYyc1x/+Mes1WbY/NLdzF9EtIcjcnkStxo1JlJmZRtcS0mB0KYi0yWq7OESY/91oiUk5OOzK/f2qVo2MxkHCI1YjQc4cWil4hxlAlKnCFjqHz15Uu8fE6RZrzDyy6dMeSLhxlOemxsrFOuHkZXOzzy8AJu16RcTfjOW19m9/IVXH/KwkyZnd2aNNQJ96zizFOav590+tD7A+Bv/NJHpLNw3B5w5JSDEVe4cHmLwoxDqzXkYCMgcWMqc2nSswmBG3Ps0CFKRZX+eEpsRpw9dJT7lp+j1rlObySYhilz9gqRVZYuPvqPU8lnePPrv0D16LPYC2leeWWbX/m//i176+tS3JkIR6I7Ivgu4xEmMaVcipNrFUxHMBYRZsokX85RXnoEf6DwyAMal9+7wcidMoi6DDYV8pkCaSNBDSwGro8/9ZibncFJWfS7Pck0dFpNdNPCSaXoD5r4XkB5qURi+RScIodnT/L6l3+DepjFTNlUylU03ZRYeWtrm5nZEnt7+8zOVrlyaR3dsbi5WbvnCvAzv/xLTKOYtJ7GTTym4xG5fBZVtWg3G+RSaaxsiZHrMZpOKGRF72EQjEOub4xI1BRZRyQpjzBO0xxmcTSXSsmiZMfkN79JybE4deww4wiKlsVvX65zUHwQz/fQzAhbcOihMA0GUlMQNKzoifJWl5g0pqIShnXWlmZZq5alY7Q+9TA1g4Jh8u7GpjQzCo4/ECKVbZKEQsl2aHQa+IK6RKPd6eChMl+qMhp2abSarC7Okygmg2GPbNrCsdPsbu+y1+xQyB2WZERn0sU0U0S6jhJMsXWfkStozoCcqaMaGrF/l+Mvpg0JBSdexE6nI42EjmkzCXUMqyBJgPfpAD/4t06TzRaxDJWNnU10I6CQLXLk+AKDYcS5b+2juD6rD1epbU8olw2ZjVNCBDN0Tq5m+dDZH8CNasykjjEOY9LWvOAY8PwhdhTzzS+8wdfevMJosMPzz/8o37l1A9fTufHOm2xcv4GWSkk6TNh1Y0EqC/uuopIrljl5LEteyXP8QQPTyfPosx/lX/z6N+nu1fjRz5zkyrWLrJ7Kc7Dn0rkZ0ditUzqS5vse/yFu3bpNp3FAdWGeqTuh12xLEUtw2p1el/LsLLFwmjo2dk7FV7y7Fo2Gwo1z32HhxFnK5RLDaUij3pUsiVBgK6U8e/UmS7NFrt/cQLEsLl7ZuucA+PTf/ccoSiSFpjjRpKtTNKKCo3eDu02pZRqYwp8vEN5IeINUTETjLzz5JoZ91/Mv1OM4TKQxcTFryWs5ntex/DE5NWTSbtLcH2KlPN7UF+hmFiQ3ngSe/FwSCpeoJau7oRrE+hAFh3zKwZ20yJVLlIUoNZowDUKqaZWCneFOt0MhncE2NLp+xHzOkZZm0fQmQYRi2YSRR7MzxBLvNGvjhTHDiUtGmChDiPwp+ZSNYdn44yldz8WIRE8ZMQoiVAKS2Drn3SgAACAASURBVJSajZh3kG5PTaNsWVI/idwpmh6L6QTJzgm4HEyHciZC0LVhokqjoy+V4v9mHuBTnz+JGTk88fwZbh7ssLneJA4SckZeZp1+v4ceKlizCpNBwKqAJDNVRpM+0WRIoVhBM0JOr63w4PHjVLKnsK1lQmI6ykmCn/t53ky6eKNNXnr1Pc4sPMTnfvon+flf/Ke81w2ZlNdwr70Fow6R58l+QRf0mrDf5sqcODXLajWmUpwnqz/LwfQd9tyAQ8WbUsw66IzRBY02SNBHKTqjDnpB48c/9hPs7+1JalBLaXRqNdqtFp4vfOk+o/EQ1TKlTz2VEzy1j5bWyJWytG4MUXubzJ9+iNlKmfWdLtVCidfPv0s6k5acuhCksrbB9v4+oarxzsWNew6Aj37+86BZWClLemxEM25Ii7HBcCKs2mmZ/SaBsEMnqGLAQzdJVEtWVi0Wi1+T9mXdUDi+uMiJQh5DCVmZm+HCe5cZb12ndfk6qXyBwBsxnQ6prs5zOXeGbhQTCKXWdvAVkSVTVAQUsxNS9l1GR1is04rCmaWy1Edu7NfpjEPJMkUi206mzOUdSsUifS9mnIiGXAzNBPIZi4ASlGzoe5gq2MLaMHVlghN2FJHrgumUOPKkDUWsN28SYVs5yVTNOgmFlM6OrzOdjJlOJ4RjlzgUwy3is6JyCk0kIW0qjLwYxzY4Wi3gZLN4QUS9O8RMDMb+nzAQ84m/epKMrpPNzNLvujQ7Xbau70ildeaIQyg89oOIzExGWolFoyiEk8FwwOwhjcXFKv7kFp99/kUWymdxrFNo+ixfbi3x819v8eQvfI6P2gmvLuucO7/Opz76WX7253+Wc9/6NV4uPMy/fWmfwUu/RFDbQAmF/0PgfI3YzJMurnDyzHHmyzBsN9hZb/PMC8d48Ikql987x/bmmPSMLaeKNi82SWsFRoMhpbkMf/Fzn6d2sC8zTbdTx594gvyj1W5JalToAUKdzBWzUgHeaWwzd6hC1sjS3RtTTQ5ILZxlEgS4kc5oOGXQH0ibdsqx5FDJoNOnKYx12SznL927EvzEpz9JrOhkCkUiwyAZjyT/LizDtb1tspZBHCtMghjbtllYWiSKFEajEYOJe7cCGGICKuSB+0+zWBYc+GECRaM86fPNP/oD2vUdaQPIGWkMUyGwUphRj9MPP8q/+uoFssUcVjYrfTaxbpEtz0AYUDBDar2QcauBxpTF2RmW5heIdI1Wqymst8IVTXM4ZHVpWVKxhVyGUAyrhIGklweDPpliFV1k8skU15uwtLgiyYR6Y5/l+QVUoYL7gWTXhCerJlT/MGY68pkGYp5BzCTo8h3Z6oQ4VvEjn9lSTpoFxUBSNB2yMDdPpVrAjVXqnQ77jTYLc3Py+QrXaqZQptXrv78C/Njf+zCx7jFo9IgmFtubTR5+Zo5xJLLmgOZBH8NXJEth5AzyVYNpLwIlRbFqMH8sTVr3ObSa5vj8EsdmX+Sliyv8T7+/QXLxa7wwucz33bjFa3jkwpiLa1X+9l/5FEee+dN8davNL3/9Oldf/hLp5h6f+MyD7NwZ0e0HrKwcppQvc3vjCqvHfPYPdrHTJi984hgX362xujpPq9ViY6tBOptiOnVZzC2zd6tNebHKi099ikatxs7OLr1eS05Z2YYqrRZClRQNsrQzBBFHjszjGV2cok1FWWHz4m2OzUW4pSNsbdSwrCy3trYwdYVOu8fcTJFmZyCHMvxY4FGb85dv3XMF+MDHPolRmSFtGQxHQ7zAp1QsSeW11RRVc8SwtoOetQWZz7B9QMbJyZ+r2RTp2SWyVppTC2UOLc6SFZDCyLPf6tBfv05wsEFtbxNfaCR+TC6dI8oaRP0Bp4+tYBdm+M5uk/okwhwNMDNpDvb3SesxRjrN40dnONjrsCPMkZksBUejUnZ45HCVOTtk6AkO3yCd1mkOYLPeozRb4uS8wTfe3sZNbPzSLNEowNUslHwBU4Fw2Ee3dfxJSDCeYAvVupAhly4ynrrSv+81G5xemud6q07Q9TCNhAdOrHJ4psydtrimOkcWlzkYDtHtjBTijpTzHDSauMMhs4U8ubk5zl26Ti6dobywSL128CcEwP/ylBSSFg4n5DLzjOomejag3tmkfhAzqA1IiRvcnZCdyxC5ArNFZAsWpeUC95+dYeoOOLJQppDVeHj5r3Hpzk3+8r/e4ANLO3ziBFz9l6/g3aoxVFSupW0+YmgUfvBz/Pp2h6Wqhs1xFv2AZnuLSOkzmgzpDWMyusEZp49yX47r13cpVhw+/tmHSCKbd966yO3bdey0Tbc/kb4R20rhDyNM3eGHnvucxLLnLrxJt9vnxNGj1A72GPV7jMcTRv5ETp0NBxOqs3lCXIqzeQrmHDfPv8Xx1QoNJUM5P8PqymH+4I++zlw5i++7rG9tkc/kZWM8Hg6l/+b1C+v3HAAf/nM/hq9YWI5oAG3CwCWOIzzXJY4U2R8I0sXIZKTFQTTAci5YNySu1QyLs/MFzqwucHi+wtu399hvtrlvZZ5v/85vkD10FK+2wd6N27ihj2ZaiMkNA5WCFlEtFXn4g9/Dt/tDru23yAljmWPi5Moczlt4sSZ9Sl6nh5hy1NwhqbDP2TPLfPvGgKliMl+Z58hsit1hyFQ00H6IO+oSeDGHqxZbN++wJ6byKguYqsqFazdQghgrk8bOFSiWS+Tn5xkPhtK9K4IwEc3qoIuuxwRWjmTi0di+wep8iVpvwtLSMo3BlKKhyfFcP1BICXXbm+LYKYQ0OHGHtCODYaCgCe9QLKzhg/cHwA/97CGpRpbLBTLWIVq9Lr2RR3VRZ/NajVyhgKpYdPb6hErIuDtCiVRSmRSH7stz9LhNLrWCqcTMlhPebp/gTnuVF1e/Stmc8ubVHC/9k9ewgyFOtcCFW3voE49Dp5ZYN5ZR0xnSqQIld4uS7YIvFkDIra0Gv/nbL/HW7/0qt269wiCX4uxDx+hMtyjkiuhph8iPefkr5/EnAov60tmZz+Y4Mr/EkaX7cSyTW3fusLcnhnIqTPo9Ou0WpWqVZqPG2PPlWKDwuRiOip6yyCVZdq9f5EMf+pDw/dFqTZmdWeLK+gb5nGDG6uwctFien8W0VA52mjS7A27XhEZxb3+e/2t/E9WwMdOOVFdjTZM+Ji3x7o4CStOYGGLX705oBRHu5K7NQDV0VotZnjp5jEw6zbnb24R+wscfPcPrV28xHAd0zn+b/qBNzlC5vb+Hr4oRdWERVilbGo5hsHb4FDNLi1yx8nSSFOWszjhGGLDvziLoGt2RL20Poj8JXY+MGjDExlNMic/9QYtytSJtDdNAYRQKbN7HsAxpnVAVYecGSxjxogmJmHMOJ5iqgaZZBIYhjX0JAa5onoWzUwwCqQreeILvTeWxhQIsrRBBJPE+ikbatklZJt3BlChypbtWPDcx8SaGiaZBIBVjYYsOhNr93zbBL/6l46ydUfEns6RzQzKpEoqyT6ObIfQdZsom712pMe64VJbS0nLc3fYJ4pilYzYra0doNIY8+sBRdhtXETZtt1mmdc3hwaePMz+3wM/8Z5e93/oHJL6LIMWEf+S/+1PPkPn4X+Z332gw3blFZvur/K3PP8HFN7Z4790tAjchW12QimZlus7lkUd5JsNznzpKfW/I7Wst7HyKbmNCJVeUJjF/OJFinaGofM9HPk2rdiCVQ7FTQaPZJKVrDId9CSEODjZx5cyqJlVioXQff2yZ2rtTRvUbPPuxTzDxx+xudwWZxmDYpzscyB7JNg2WZhfkBGqnXiNjaPzxpe17W/3A9/703yTRDMloxKFgNoTFQNiKA/m/ohpytwgxuhjGMXnbkWq2GDM8MZ/now/eR01Mz3nC+uuRSaUZTjy2BkO0YYeD9y6i9bps1vdJPfJBzH6D/v6GHEQXDsy8oTFTqGJZgtJUqB/5APXkbmMqZnd1wyRvKdKgJtyoYmEJBieUA/oilFQiJSFtG6REfxGpDMUGBTHSLSqOIaCJoEGn4nPCdpHE5NRIThSKEfxE0TF1VarEtbFL5PpyFkD4oMSQfCIaaAG/Tf2uaU9MeyTRXQOhWOyCMFRiuUOFmEsRASqgpPARZYRZUM6KQNoxmXh/QgD89L+cZ+jbjLsZKnMa2XQeXY0oFx4ilTY49867vP3qNcq5FAv3Fdleb1MsZBl0PVTFprScwTFM5lfyLFSWUJM9Jv6Io3NncexVXv/mJt/65ha1zpi9m+/gjoYsrun80J87hG19L//0pSmWk2Oy9Q7//KfX2L3c4Hd/94LEtHpmhb/+P/wUTHvc2t/g5W/9Cg8+kcft2eztCyymYRU0isUSbuQz2h4Thyo50+TpDz7PxvpNev2x3PVhMBjhTcf4wpdeqLC3synNVemsw3TiMhoPmF2o0tluo4Udzj7xHFE0pd5yubO5T2W2KEu04M+Fwug4eeknErx1pZDiD9+6dwj05//RP6UnMG8cyRnjmUqRVrcnX3iiicWZkdV2KAbFI4VM+q4FWvhrfvi5R9nZq9Hs9NjpjqVZzdYdslaKRPOYKeelpfnilasESkwyN0c+iBhdPcf+nYtSHU6bJjnHJuekCNwhhw+dYmPxYWaKRabJSM4h1A9C7JSoQAG5dB7NnaBETWpbW5RyOZzcEmEqRySwGiqVjEGz32PkIr1Ui4UcAQajKGHGcVgt2BwMJ/T9hMSfknUyDL0JvcEITTOYtQ05SyBmFSZhzOFijiTy6U486kOflbxY1Ao9WYlgcW5OCmoiOAUMfPdig6u3GszNaeiZhJ3dMW5X5ej9OclQva8CfN9fWiOxxRB0iuWVYySKy9FDx+RAy8gV23/scPtOi9qVCXbBkidLiY48bXP41AL5fJGdnX2q8wYPnj7BfOkwcTyiNbhEuz2lff0jfOPlP+TmxStYGYcnPzRH9aE5Bg2P1NJpfuuNAiemu+h33uSv/8Pv5do71/iD/7LFsx/6OJ/5gT/Fz/zkD3N2ocDaM8/w2vlvkp+1OHqiIr1/b397g/SMztFTCzSvJazvbnD28Alyuk6pOMd07EvjmDALXnnvCpVyQQIAAZVu37ohrGDSTCeGW8Q0lKI4jPe2mckbrJx9hI2dfblFyOXLV5mbWyKcBBzUd6nMVNBUQ9KH7c5A+t7/+PWL91wBvvTSH9ARbFTkSS+Mk8rjTvuc226z1R/yZx9/mEa3zXvNIU8dmZXmtJlCEcey7tKvsU6jM6LeH0n4k3gJv//7N3jo6aOwGOEe5Hjzpfc4fnqZYTjBVkoUrD3c9qv0eoLpU5nNFqjaGcbuBFPYG1jhtf5xXvwzqxzUJrz5pR5xorJaTLBsn9NrY5bLbXZvbGGpOpe2asw9/ASrTz3LSibDkVKVzrTPenOIqsH91ZzsWe70BjRHUx5bmJEwZqPd5WglS+C6WOkcb23VCP2Qhxcr0uB2cX+fg8GYT589yWa7yztbB8xlUjwwU8ZTVbZbLRZyGVk5hWV+r9fE7Xt88QtD6o0Gq4dzPPeJCt/88ga1WsILf/o4pZysKv/1vkA/+Y8eJ5j0uLU5pFQqYaUymHpMOlOgulBm4vV497XLJKrJsDUmJyLQi1k6OiO3pTBSOTIlsUXFiIX5NRTNoZxtSWZk83Ka25cVvvSl/8z8fIqjp4vs7XU583yalJJFc1R+4//c51MFX3rKP/tPHiDsH+arL62zfmPK93/0A3gbCqc++Ahazublc/8bzabC3JrYXaJO7yCgWMngeEVqg5pUM6t2kUdPP4Q38snkCii6znjckR6f9fWbhMGUTDZLp92WswKCIWn2hkSuRzpdZHCwzv2njjLRTMnBixG+N869w8rcMoRjuS3KVr1PuZDh/tP3cfPGJplcmi/88av3HAC/9vtfhnCKZcRStSZJUc1abPTG1MZjzs5VMHWTa+0eL95/hEw6J+HI9c1tQqF9KCr+yCWJFV575TavvFaT6u3RR/OcevoQm9/aZ3/bZ/WQxWuvnGdm4RiGnpCJrzMdvMqhlSWMRODolNwyZeJOgRRvte7nxR97mnrN4+ZrPjmvxunpb/PYZx6lr2Q5f+4CGdGwSvcnvHzpIp/80R/hwQ88S8HOoRgRY8OmPxpzNJvG1g2u1vYR42ynKmXZ4LcmYxQtwBBwKVfmzl5NDrGsFoqImTgBy76zvkPT9TlUKbNTqzNXsFjKlMikTMbeRIqmncGQhZk13rpxmfUbLc69AZbqEOp7fPCDa3zlC69TLJ/hqefF9jrD9wfAr3/lV/jOuf9Mv+NKb72wCLtiiwU9ZOWIgePEUpTS9RS317cZdT0WV0tyQR9KlthVumwdtDg0vypttMIV+vDpRzC1Em998Tq/+Xtf4oEnHiIzu8eVcwdY+Rgjo1Cuanzg4QUmQZlL//IVOa/6/f/gY/RuiRmCLP/s//hFPvnih3nqAy/yyst/yKH5JY4/O0cn+DdcvpzBUBzpVJ3PnuTKleuksib73S6PH3uUx898gI3r66TTFoPRBBATZBrNhqBDDXrDsVSxp9FYDlfkigWm44DAizD6t3BmjjIVL0FJS4vxlevrpGxdTpuNp1OabbFjQYajR9bodrvMVKr8+u+/fM8B8HP/5peplgoU81kytkFr6OGPe9K6bcoNpVQ5hH94bklqHa1OVzpZ5T49GBx0xPYsOuvrNb7z6g59T2emVKTrtvjAiSrjscqd7Yh2e5O05dEY5FidWeRU8TUuX3mDw8cPSxgpdgTx+gMGkwlCQ/bzZxksPoY66HB7N8NHKjf49EdmeOPty3zxtfNY+QLGNOLpU6cZTntc2NigNhjy3//sP0TPVrDTKXKqhxpN6Gp5LF3MXIes19qs5KrUJ2OOVNI0+x0MxWZvKra/sciqKvuDmLSpUs2oXG10cWODkhrS7zZZqWbIpOckQdAf9wmSWM5Ja3qB5t4dwklEd+RQTWXw4x6nDs+wuzuiOVK5b9Wi3mm8PwD+xReepmiUaNdXWd++xs6tbZyyIxfM/OEi5SpkcykGgw657BHefPOCpLNcV+dDTxzByZeodVrMFBfk5keTsc/KXAlzvMbv/vLv8c23rlCeL/DxH3yAUink7TfrnH5SjCIOaDUjDq2eofZ7b3D7aoO5h07yzqUdHnvyw5x/+12eeO4xXvjQZ/m5v/1TfOrjn2Bhtcqt9pe577HvZ2V1ltvvvc4XfvMN7JTCg08fYv38mPk5m2ce+x7a22MO9rap1xvMzleZjsb0B2NyhSLjkRBUfK7eWpebLh1eO0SzNmLSbvDksTR3/BxPPnWWdjPk9fOX2N7Ykn56IfQMwymVXImx55J10owGfZx0jpe+/e49B8BXXn2NQeRK1q3WEwRESs7cVh2TkwtzcqsYMdsqRkBHkzGjiSd5crFBWzGTYRAp7AnBaOjiKAm7+0OC8UjqIsWlWbx6h9cvbfHAAyvkdZNvXdrnbLrD8M7L3Gk0OXR4leEowlYMwslEbjIl5otPzhRZ/r4/wyh1mN7Q43S8y80Lr7KzfsDNgz0OpoG0XT994pi852EU8c5+g7/3C/8Cz0hTyhnMZxxp2Wj5PgfdEbVOl26kUko5ci4gjdi5z2TihrR9hcm0L9Xh+eIsEQH9QR/X87FEMxwGNFsNOYdRLM9JRbk/GrJaLqAnIaNpyH6jjuuHFDILUrNqiZ3/GJFzcuTsAl7Yllan90Gg//13HFJ8hldfu8qt93apzOWx8mkOLebRsxkUXWNuNodl5nnpWy9Lz3zQdzlxZh7V8UnpKbzIxxurrCwdk3bpzsDDPljgV3/539EdTUkXYh55Yo3P/vAxDjpia8Ehg5HPzYu7VKrzpHsDbn/tFvnqLLuByif+/ANcfzXFdv2Av/s//gyf/6s/yqG1FVbnV3ji4ye5evAljh9/CMUz2K6dx7MOOLVYRh1/hKvvrjOTXkQLLTmoIprbSjErabHeYCyHStyJyPxi+0Of29tbrB1Zo910+X/b++4oye7qzK9evQqvql7l0NW5e3pykjTKQkIiSGCCRc7B6/VZs+x6bWBtr7HPelmbtY/Nro0xYMMBDAgwCAO2BEIoZ2mCNJocezpXzvUqvaq357tNcWZnBpnmnP3D01Xn9Jmaqnr53t/v3u/33e/2qksYTwahRCYQCnlx+Mg8spmMEK6KmRLiUQ+OzC4LrGezWdiycRIdoyFs0B88fGDNDvD4wYM4lS3CbVdg2W2I+nyC6uwejsGtKKh0WjJ6HjtzFpVKEX6fF0PxhBTnU6EtVW3AF0nC53ahy7qLTk+QLSbnLFQPaZqoJAS9ihDInj9+Ao3nvodDLxxE1+nE2EgSpWwdHocHdaOKsOZErlgU59q2aw+Gbnw5nn/mKRROH8JypghYKiwqQdgsHJlLweHTMD4+hlIwhuQr34o9IwmM+VTYu000ujZ4FQvXbNqExdQizsxn0KO6my+AF3NNKVn0dKvIGD1s8fYwb3Rl3WbJaKDXMTHitsRZlqpNYZ7Kai6LYBwORDUHvA6yhVtYKNYQCwYxrqtI+DS0jCby7R4OZ6vI5SoIB0PwOXuyku12XIIL9PE/m0CzEcbsrAHNG8DMjhHkM1yNrSIQgKAkY8kZnJufx2L1jBDA5s9UYXZsCI+4UKgUMDkxhEauC19kFfqaDN+Ih+/ah2y5hXavB1+8jWv3jCI05EZ42I16s41jxzI4tT+DqS3DuOLKYTz11w8iX+yh7g3gjnffCFsxii//w134b//lD7D/xGH85P4fYsemKVz/q0kkkpOYOzuLinEEM5t2wKWPYUvyZTiw/36gV8HGoVuxcmIOK8uLKNcqiMb8qJc5I2TQsvcQDgawcG4RieEhzJ5bkFI+JtXp2ZPYtmMSnuiQOMihQ2cl3GBd6UQyjlK1imKlgFzRQMLvQywSQqlOoS4P7nlk7TPA88eOIl8tg/X+rMSKB3WkiyVRruP9LTSMn1IusihkVwTmDPo0hKMxBH0eZDN5OAIJ0Uiq1Yqoqz4ZBQNuG9zugFRZDekaeoRUCys48+SPsPepR1Ez24hEY1JlV6ox3vah1Wki4HJgKBRBp1pDtZJGHT0YtQ4KHWB2IYOZaBwLhSyGJmZQhIKprTvh1nU4p3dj03AUIaUHU3WjRL0ljwthj3NVY9XrlnDFYbVRKzew1CIQ4cbeUluEzZJowcFBqWVgqWNDtWWKAkXPqKHSbIoGKFey6+jCryoCm5JkyQIhu92J5TJpLV0RDHPaPdieCGAy5IJi2bBYLGOh3sOZYhUe+yUc4M8/fxMOn51Ft+HDLbfeBLvbhhF9GrVyFV3Lg4fvfQx+CirZuujuXEav7sPGzdO4958fwehmHe2yiUqxidJSDRu2BWB3a9gZ/BXce++PccWeV+A73/wqArEgdm+NY+dtHhQXKG9Rw7FjnLIU3HHnTcjW0zj5eBZP3XsMoyNxRCdjMMwSqieq2LrnerzpHe/Gn/yPP8BINIpdV+3ExitdOJj6MSKeTbAqLoxMTaNp1lArH8H09sNoHH0fYGhYXFkS8lQsokth+OzsPPKVCqLRCIx6Xfj8tXoTjU4PmeUU3GoXnvgQvB5NisZTi0UYjYbQtYejHpyYXUS+VIFG0V3VhUDIj/m5ZcQSYTz0zLE1zwBPPPOEwH0s2i5WaqiZPaxkC2jXSrKWkcqlRCE5EYsKoWxsKIFsqSzwoL1nQlcs6H5ys5xI+nWkqy1YnoAYMotPgrpLnKl8+gBefPIRnF1YQnhiC0KROMzKMsr1LpKTm1GpGzBJ8+92hIDHJLVezuHciRfRM21Cgd936BTGd2zG9M4rEBmbxs033yw0ZFLi6QTkK+kuJ9INEzPhENyaA6rVgWUHZotNRAN+5FjN2WxARRueeh2nChUYrYasczQqJQRUC53e6oLb2VQKLaMuCB5nw3a9DrcviIjTDrfTBq8eRrHdk0XAHWNRLKaKCHgcOF0gt6iMTLkJn9JC1KthJJbEvlQRmXLp4hDow388jY2budCjolakxkwP0egwRkciuOtrD6BVBdp1C7rPi5e9YQu8/iCWFwpIpxbRVSoyUoYDLmj2EDR3A+fmFRin3aLGltg2gh/dfQ86HQWvev0G3Pr6cZw7YmBia1TEnBYX8ljM1VFNVbF9xw587bOPiB7PyFQELh9w9sWCFMd85ovfxCf++HfRblQxGo3gtjfvRFWfxZ6pN+P0/NMod/NIpVbg7+kIJnJwzl6LdsvCSiotoUAiHkan1cG5+QVkc3nh3IuENpeZFCcyhSoK6Rz84SDKba4cckGKdbJ2tBlXBt3CO2L9wGI6J6vNtbqBsF8XeY6A34/7nnxxzQ7wf752l2grUTqcxeCLSwvC7OSyfrNUQtmoyGprscjagACGpzcKg3Lh1Em0FQszm7fIEv9w2CeKDR63A+dWcnB2q+ASmluPwGdVcXj/PiwvLGJoJIng2HZ4gkHkCZ06dZnhCH4QjmVVcataEr1Vj1+H1TCgGEV0WUgUisAVCuH0Uhrjw6NQfZrE762uDW1VxbgviKatI9InAR9pHS2UKwbGAmGkU/PwtWpQnHacXcoIqXClVEfA75HiKcoXOuwWvL6QLIJVm3WhbjD8U1UnUM6hkT+H9FIeydFRKP4QrFYHjXZDkna1a8dSpYzYSBJaZBT1bBZdqwmb2YTX7sLU5CjcHj8OnTp3sQP84V9sR5wShBEbnn0uj5FJAz1bAI2yC5MjE6i3mxgZskmp477jOfTqLsxsmEEmdxTRkAsL+WXMnW2iWqwhENewdMZC4ZhDSGahyS5O7M8jkvDiHf9xI+pFO8JRD9yaitRp8sE9OHD0CMLBOODyYmWhhvu/sx93vObVmLm6hR986SSMehm/+/FPYGF+Hvfd8y24YeH9v/MOjG+34+xcGaOJGeTLz2FhbhbNShDT/gQS7hk88thTonVKHUtKhJdL9VUZQVXBxMYNcDg0HHtun6gnn10po1MowBsdgsvH0a+BtanRSQAAIABJREFUutEUNYadO2ZQLOTEMOtVA7mKIWsJnW4HCdbSMuZ2qHhk3/E1O8B//eu/wUgsJFItDCXDwSCWlhexY8MmeK02OjYF9XYXRxaWUCwU4RRpcjI0c0gmwlIJNzIyil6F8ogqnKEAwlR6a7WEChEZmYRLD6JRLkLptoTHT4ECMjopg+m0FFHFsOxOGGZHuEExTUWhWBCe00qlhjt2bkGAStxtiMLemUwVdYcCXciFHjmHcs1Ap1qgbBN8ySlEExHkMmlU5s9iSFMxu5ACOhVkixT7TYDEBhbU9xQg5uD6RQPLxSp6rgiaDQPtRg3egBe2DqVe6vD6/Ai7PTi+mIYrFIG9VUMuW4A/MYKpyY1I5cvIF/NwOrzwRpMoFbMIWF1UGjXoThVD4SAyzTbKHfViB/iNj27A1CYNus9Au62KZAXUEFaWWtB1C7t2DSOoTa+qhvUCmD+zgK7DhNMzD69NQ7MTQ9Oo4MDpeeSXTTRSXOGbRrnSwu6rk5g/Y8AfasEXtuHRHx3FK9+hIxJxoVJwoNswkVui44QQnvbiuYdP48zzCnyeEOwuQoImludn8Zo77sR7fu3X8MWv/A3mjxzC2KYAfuN3r0Sn50cubSCXX8KUZxhaz4MDz6bh113o2UgxADROmZ4gUu0VDG++HjObrsKTe/8MvbaB/FwV5463sTRrwO804PIPoVQuCofd4/KjXG9ieiyMM2cXMTIWxhN7TyIRDaNQrEP3kRJNOrINY6PDuPueta8D/M6nPy31AFwBdShdJDUVuWoFe3buFp0eFsG4nS4cnltGIhYSka+gP4Cwx4dk2IN2zcDz84sSb1Ny/OC5OWG8emwqstk06p0uHMG44PvRgCa4uc8flWRZI8GOYrU9E2O6jlrXBrVdQUhzoVopC218cmwMnWoZC4vnZOZPFQpoKwEYDmovdVDLlqF5dASTMTg0DU6TShCkyShQmxUY545A12w4oUzBNKrw1lawY8c22PNZWZU9kcrjynE/4howFNJwYqmEk9kW5up25FoWYpEYdHsLBRlwVIkGzFYHus8hzyddLcpAJnO52UG7a8HjDcrKsqtLif2WwN5EnEiPaNs8FzvAX/zlHdD8KuyqF4qmwtVp4MSJRey+ehSwZvHo4RxevedmuHUFFte2TQey1VnRpxlNbpMys5AngnPpLGZP1fGdzz2C3Vffhm3XepCIkQlu4Ipdb8TphWXs2/t3GB+7Gi0rhUP755E6WoPPp2Jm5zCaagil9FGsnN6J1MocrtgzhUMvnMT8qbPYsCmCd777g/jc57+CTVv8qJZW8Jt/NIJWSUfUvA2tggml0YHfH8H3H3kQ112zE+2eIsjJWDyJpsdCwfMEAtoNOPL0aZw7sihVSCTQaZqOE0dOY8eOjVjIlaRAxm5Rco8rs150zaaI4PaULuv/sZIqw6f7ZQTTGGvbLVkN/8njLMhe2+t3/v4rGI1HsS0Zw1ImhZloEKWlBTSDMWRWUnBSI9QCApHIqq6/YkMy4IdPc6PRrKHdsTBfKEr8TmqAqajQnC5ki2W4NRd8UFDj+kHZQJWYu11BxB9Co2tKFRkFt0yjAZ/bDYfThXrPDvYwIZRaKdcR8NmF/qH0OvCEgjBVFR0bB6+iyBoOhzxoQ0XTolSKtMlAq1zG4pmzGNEVTMTjUM02Og7qFfiQqZkoUHbG4UajWITTH2AXAbRMEz4Wz5sGLNWLBa7gQ0FMpY4R1QA12FjYZOuh2rbgsjrCfyo024j4vdDsKlzdNg4tlmQ2DoeceP14FIrmwtnlHM5WDORbNrSoy3XhSvB/+tgejIw6YKtZqOc8WClUMZkMU3xABEZLtQJc9SH4gxqmtwYxPBKBYTfQbSjQgyqy+Txcbht0p4WFtIVP/dFjcPkVXH39GDZfEceXPvUYXv8eD/TgNQiE7ZgY3oRUMSeKwJ/7439BIunDDa+YQcvhxsLJMjYMvRMPPPI9zJ46II0wZk+v4M7fnMR1V9+Iv/3kE7j5VWP457uexZ/8+e149L5T2DpxPWYmJ2GvFaReNWOUpUcBY8l4NIEXTx2FI5aDy0jgxNkUwgEPMrk8Xji4iORIAumVAoZCOrpOD5ZWUpL7sEkHm2hQfHZuOY1AyI2NE0GcPlNGqdaExvpXjjYuRbhBdIAHnlw7CvSfP/VpIXk1Gy2obg29dlsU2aKhAJIBn4iKtdEVw2M9gGkDEn6/JLlelbG2B4riEKSEaNvR+UV0FAVTo8NYLjeRUNqYr9RRyhvYMhrEM6dWoNoteFheafZEVtKjURXORIudWUi+Y9jhoMBsFy12eHHr8DjssLGiy0ExYAsqTNitHpLhgEjQ2+otVFyqyE42VRvcth7a7a4osyW9doS7HbTMLua6TrSIxHTaMFQH2rzP7PRidbDJYUkYRk2jlNFBR3Guqt7Jwl8XarOFhO5GqrbaCom5mwUOSh05fybSDpcTIc5mRh1xryZUjCqr2lodvGLaj1b7Elygj/3hLchU01CWvZiJx7DSmoU25IXqtXD2hIH5U3UY5S6qpbbQY3dv3YRdV23G5HAMifEJVBsp2HsF6MEE5ueP4/OffQLveve1CI24sbRQxDe/8iw++Js3wmhMwKjPYnyqA3/Ui9hQHJ/6/Z+IFummK3W0TCZ+Coy8iVKxKcoIE5s7eODuRbz8nZtw+69ch2987gXs2TqFb911L9722usEASkVKnjLG9+AVP0+6J0ZnFmqibiv28mcYglzKSZEFqqlGtwBB7bMbOBaOU4ePYe9z88BvQbiyTGh2s7NL8Dvd8NuuRAOBZAplOFQLATCDmwYj+KRJ8+ha7VRqRhCUeh0m8II3bp5C+598Nm1Df8A3vc//2LV6Cj+p9oxk4wL1k/kKVutwRQRKH7fQ8CpoWGZGPLrmE7GYXY7oop2Lp8By9lpzEwYddWBk+k8hhJs9FFDtWVDyGGh3jWlfNTR7aEGB9xcI+g0EfRoqLbYMENd7dFldWCwCYnVE5Yq6Zac7ZgrUW26ragSt9MZeM/SRgdVsyfs0G67jVhARxAmgi4vRnUVJ9IF1EwbjpZriHm8SLrsaJoNnK314FIBv2JDiIVFZgeFdhdtm4JGqyn9xChnyE4ybBWlK3aE3S5YPROLdRMxjwPbwk5oThuCTidyLRuO5qpom22UGx1YXUWYqCVWm1Elr2diUyx68Qzwnl+bRGysjclOEiORaWiTPZwrWcIyJCHOlgkjvZLCUj6HUqEhasvNJuMwP3Zs34Qrd29HMBiEI2xheMrA0nwFD9x9FOFkCG7Vi/n5FVx5ixfPPdPEu97zSrhcy6gqVcyfXsF9d51AMKEgMu5Hr6uKeBbbVFHJuJrfiJltPnz3H36MN717N1523RiO71PxwskUjr6wF7Eoyx8reMUr9+C6G3bCbGh45skHxTAIG/bgQX5+HlvGYsi3SiibdmFx3nrzLUJT/Kd/fhjHTy5iJOJEqkK2ZRelUgkjQ3GBHtnDqlypIJnQBOKL+F147KlZJIYYi9cFxaKSQafVxvTMFH740L41O8BvfOozMFqmqMyRIEZ6L2XQRZoQDvQU1vwq0H0B+L2qyH2z+DwqkvAWKrW6hB6xaAipfAXFZgtXTI6i0CQCUxHlBhM2ETCL+Xw4mKpI3S3vb5fSM2xh12ZDOlYIUImadQA9dHoQMS6ujzAh8jhdCLp68Gle0eynPgbjnZbdDYeEI20p4CeHX1M4krNdEjn/Tanv5j7qbYbDHTgtG0z2YbCT8Wmi2mhB6azKqJPRSwW4jR4PnG4bFiomom6b7IO8oqblWOX8UxKy2YWj10Sv05VmgtQpbfds6DAMdLnhthO+ZSssSkK20GTjFOcl+gPccNUEtu+cxM492zBz1U68uO9PsFJyYGZoNxZXCigtWrAaHjQZlzndcHZZkEGiWQBWG1guLmF4N/CGO6NYPhJA6awHTp+GZ/eflYLplXRltf9Vryd4/Nato3BHVDhsHSzPtbG4lMEN121GZNgrD5Qant12C231alx17ZX40Ac/gOt2JHHVtt1S7XSq6MaZ43tRzhXx7957u4Qnh/e/KJ0U/QppGy4EpsOYO1HFnl2bcfTUcdidGjpQoTca2LxjF2YzBTz69GEcPXoSmzZPYjlbkEYK1LanQgMTylK1gat2TQkj1DQJA6tYytQlQabkdrXaRCLmE2LgyMQwHnh87WzQN/z+fxcDZxgjTeP6jfAcClQ7E3lTmJjULwrolB1pIej3i8AtHzg1N1kZZrSaYCJA6UKq43EWKVaK0suLI1+hRQ4ADbALzWFBswFGc1XBmUUlhIht1FA0WXgPjIf9AlMWTRsSAQ0BaZDnlOTZyeS3Y0O70xWnDLo1uLpAsd0WpGw0GMBpIkXKqgEyXBLJRjpioy69xhjKaQ63OHybTQFZD2B3Q4eBTKMHr4OSCgpGHXbsGPJjrtQUWfS58mpxDHVDu1S4djik70CxVheJR0rIsw0UlSF4bSx2ouC22VMQsPcE7booB3jdbXvQMW2oNeoIJ71oFKrQg12MzfhgdRQMuSfQrFoo1yiM2kS+UAMUJ/y6B8MhDUMjUZTbK5hfLGLXjl/BwecfFBEqFtgPU8MnHJFFJbdLR5PNKOyqNHVIRgKSRHIa5AJHhfqeTXb8aMDn6KHUtmPmpjfjDz7273HN5im0TQOteg3DO2/DyeNnceLwXrzltVdLwkY1ZC4kuRXgyplRQPNL3DyxdQMsdwMvPvgsYoEkYHNK362nD5+SSqV8JodQNIRyiesZbbjddun2QrlHp+pALKbLmsGZs8vCx1nJU6vSjWDQKzRor88Fl2phZCiJ+3+JFklv+cgfoMlHbSferYo8C7X6+dBarS56dkVaKLEJiOJwSSM6SouzQYbf61ptUOd0w7RU5LIZUV1mkbrlYChEYEMRPk22saoNStU9VtvR4BUnFZoBo1SREXVYj2ClXEbPYYfXRr6TH2U4EVRMBEkZ71qw2InGhJxzzbTQa3eg9lS0qPZscRW2BcuiXI5dGlaYNibQEqljUg9igYXybFdkKWg3VFw1GRCqzKkcSX02TMZ16Wl26Nwy6uz/xq6YaGE4GsaxM0vIUwjAMnH91knkCjWslBtSO2HrGEiGgtg+M46TC0tCeaHA2faZKcRDQRxdykgbWE5bFznAa2/ZgWy2LOJLyWGPdOlL+hJIBn2iVhbwBAT2M9HFcHIIyVBAOm4wBuy061CdOhpmRwpPIuEE9KAdS4spZBbnsJJKoWx0ZXR1Oexwuhy45abrEPD5sf/QYUyPTxK9gtPtFjlvKiMbDYO6KFhYmhcS1YF9+/DaGzZjKJHASioDNRDFfE3Bwz+8B29+xW4kAj4YXLxyeQUjJ48lPJTE0PYphGMTePpbd4nqACXUT2Yz0Jx+PLn3DBbTGezZMoVj55YwkoxiaTmLIOXRnW7R/ZmbTyEYC0kRjU1xiQwI8W6GK0S+qFDMqiMulF29Zwt+/PDaZ4CfPP4YTswtYKlQRJNEML+G6fiQFMVkagYsu4VNyThCvgDmiau3GJvzdw4MRxLilKlySTTxExTUsuzCJSIi5PV4MRygmLGG+eUcZvM17N1bhs+uo95QkMunseXGYYyOKmiVDKQOeXHk+GkExqOYuoKzoUNCnpDHRNRlww+/t4xINCx0maMnTsEZ9KK4VJSEt2j0EIjp2HGTF8/8Sx7TE1Fk89TwMREK2WFUGhgd3Ybjxw+JiALcdrzw0Gm86mU3iir2SiWLN70uirFEBCORKDLlIs4WcvDYVST9LgT9EZTqdVhKTxbwRvxh6WNGdY9cpYpQ0Au1ZyIWjKNaqwglotlpwe/xidDZSimNfM0QWshFDvCWt22XcjKjRIxVgaaRgw74dC86XMdutaD73MiVyzKSU6mXcOPwqIKbX/2raHZrOPnci8jOL6HRbUN1cpnDi2alI0pd41MbsFhoYe/+/chmlhHRnZgeTYpg0lK6BHuPwsQKoiOj+P59DwkqwdLARDSKjRvGsLy8gOlYAKrTi7xRFn2ZM+k6UsspvO32PSLpwm4pqh5At1pAw7Th2it3Qh8OoVScxcnjBXS0LJqlIBbmV7CYb8tqLjsuUsiXWD7bsrBfmNftRCweRzzsxfOHzyGZjGN+fnGVDOj2SjFQtpCHalNFWpGrnmz0sGvL9C9FhfjS178lfYyr7QZS5RqG/VxR963W/1pUS6ZCchtOB6+/J0ktry/sZjOKoIQAYJm71RXURvOEhRRHHaFyqwWfnS2QQqhX21jI1/DZTx+Dw2eHxxtFev4UtlwzjFfdOY3jB7M4+qwNhUxBGvJ11Qy8WhB+fxwL80dx1Q1bcPiZ09CCYfgCI8guHgU6DEMqcGiENaMA6rjzbZvxtb9/AuH4MBR7GNXCgqzem0oVIzO3opyeRyKpIJh04Zn79mFq68vgYE1wPY23v30UwYATUyOj0uetjbaocFC7NehNQPdypjOQyvEcFQT1CJqmAUpXKw5LGpWEPKNwOGnDQIprDUYTYe8ILKUheYBlXUIZ7vZ3jaOW6qKTp2O6YNlcSOVK0Nl+1O0S2UFm3pVqFY1GB7rbiTve+hocPng/vD4HwiEPKpmQVCtpIRuGJjQ4HRoyc2WksybsoSKssgtx/xhcbh/mFxYQCYcR9TgwMRpbbTsUjuFL3/4nGM26qDZTF4YLcnu2bBDxq6V0TgofylVDRgDKkmyeiMGj2CUcmNk4CX8ijvTCMoxaEwndgaVWGkcyeRipNlwRE3FHHFbXgScPzKNUY4O4LkKhgIRkJ2bnEYt4oXu8CPgDUitgczlFZeDU6SWMjlAdroZOtYMc9e3t7IhiR63eFWx9cjSBZw6tXRjrs1/5B0SDfphWW/riVqs5aFocYZ2LOUURoWWll9sZRMBLRYeOhEelQgpebQh+PYCeWUG1TfKcglhkVBS5uWBBycNzi4vw63H0OsDpkxn8zecehjuQRDA0jkpuFrtvGsZo0oOHfvQC3N7dgoAWUqdRrs0imphCODqFc2f2Y+PuGcwe2YdAeCd8wTGUVs7A1quL8NXozDWceJEtH8GWPdtw6rnn4PZshj80hZUze0UNkF0rxjbcCrVnYHiojbrLjiNPPI3E2C3wuDXUCnN49WvCGBkOYWZ6HLrbJesemqZiMXUWQe8wIqEwKs08VrIZCc1H4hOAyhZPLqlJ4Oc+dwwBn1PEChbSK9JpNOSLQ9Pswk1azCxePAPcctsoeM/aNQUT0WHMp9OytEx+DKNE0gjMLpsPM9tebYrAjn9ev0OwaUHpbDYMTXkQm3SjWetiKjyF5/YdRadtk9aclbyBcEiXjJ1hA7Fvrt5FQn5h+iWG4iJuZLdM5Mt1NNmtpEYoFFK256VBSvG1EwG3ionJcYTC5LGU4NXdGA4moQeHpWM7NSLHIgHsf+EIcq0OKuUCfJoHoYBP8owHnjohK6xUtWDRN1s1qdJvrStNOGJBPxYW8xKPW5YpRDF2lKSidIUKY24HnA4belzgMR3QqE1p9YROsdbXJ//uS0jGImh2KgIYtNsG3FoMYd2HSqOAptli/2s41YBIsFfrdUnS240SXGoUgYAPHbMqMGbPtGM4MiKjXNmoo9vuyMzi8wRhNhUcO72C73zrSdhdCei+cdSKJ2AGbNi1eRynjyzB6Z0Cml00OylkU6fhj4whHJ1BZvkwPMNx2JoZeNVxdO1e9GpZwGWhmM4inNwlAlX2bgqbdoxi/4k0bE2faIyajTxstjLKmTyGJq6F3daB5sxiKDmEFw6ehDe6BS7RIq3gmuvi8PkUDI/FZTWa9Rot8olqNfhcIQRZiYgGqkYX9XoTIa8fnLx9mgvFQkZk0dnnKuxzSUVjoVpBzWjC4/AjEQnBaNaQZ7OMCxfCpsdigjBsnBwV+T2/x49cvoRUqSKaNxzla7WmNKSg/goz+2jEieiIW1ZSnUymem6E4io2XhNEudTAdZO34W+/8F3U86Zwtp1uytp1pQaAVFaqv3ElWXOoSMaCWFjJS1LdbPMGOaC57Kg1OlLAENRZB6shGmRrnDbGhqLQdA3zSxkEkg6Ew27Yq1HopAmHdRTLFUyNDKFTrsHt9SKXWULB6MDj1fHMkUW8MMtm1w7hM6WyaSwupwWC4xS5ceMkUktZCYlYDulhRVnDgNOx2kjv7HxaGJaRiA/FfFXOmeEb78HhU+m12j8+9KkvyT5aZkN0P+0eJ2C54dV+2gHR1kWjSe0EF/w/bUbOlJIVMaxf1jUnVHsPra65OjtrXKHmU2wLbp+vE4Zk3OtAtdHF/ufTaHVZ2+tFlyxX3RT5m/xKHbXukFSh2TUVlkWdVkKZbJbYQyjIPsIaquk67KYCq5WHJ+hBMVtGr+eAFgxBtZrYtU3H4RUbGoWmDC6WaqHNFWuDdJikNMiL+RirWzi61IHd7V+VaVFNTCVdUO2mODWZsF0jJ6oQpotQqxMeqkvYOqhykawH6KKO0RYUiHkOledYhku1FMXWQrHRFCkWNmz02lX0emz4xwZ6F9QEb9wQQtOgYCxHGhVNSlLI2MvzJSZtRzAYwFhiCA4WZfsZo7oRCnpQKWVkqiJVOjKmYD6TQ7NJqWsHTh3PC9RFESp29WCbS8VO9WYX6nW25zEFShsbjSKXr6FQZhdBej4wNRyURZiA2ymtNtn7iiMthU7joYBAfdfv2oh8w8SjB46hXC5idiGLLVMjCPnc2DQZR5D6mrIYYkfY50bKsPDggbMo1Soym40lElKltJzKSsNrNm3mrOPTPQj4yBa1C+9nJZeR9kGUI2RDN86IDhJFTRMBn4Zsvo6x0QQeP7B2ZbgP/d034FEs1FmJ1WggGE2wo5Uk2qvEAlO6p7AQhZ1fKHFI4SxN94HrsezEw5yIi3Eul1vkAykgywZsTJYJ+7mkhxdLOVs4lyK/yCHGyfUcZ68OF9IiittQGXszdKL2PfWS7LIeYlpdeOwt9OwuqKpb5Ct1extOowJ2rK0oXvQUL9cWEQq0UDd0NIjHk1tkNWVgMQoF+GLDsCiTYrXhd/aQqgI+nw6fyyYjdSLmhO4ARsJ+5KsVOMw6quUK3JpXeE8r+QYUW1eePberdUzUu13pCqQ7nRIhRAJelCoVEdlqKU5Zsfd4NKm3piAaQZiLHODmm5LCd+m2/Og2eiIYS9KRx2uD0wNkSyyeCKOaq6FSacqqqtlqYWx0DB7qyYQCcHsCqJbLQut1e1XUKjUMRQNosFeUZWIuXUQ6V4ZqtREN+aH7PBKOsLbN79Hgc9owu1CR5Diiu0RTZigRlVmiVjMQ1t3wkZ7bVaRRGrvYn15MYyHFZLYlBSGjyThaRg1hr0vqa6VTjcsBzR+WdYiDc1k8fpDs0oY0oCPcyR7B6XRB6L8scjfaLSHAbZ6eQalYFqzdtDoolKuw2l3YVEukw9sNE2PDQVRLDdRaXSQTMTx+4MSaZ4D/8Jefl0KOllFZnX3DIfi9uqzCdtmIjj1wOSrbNahuO0qlgmj6hMMxOJ3k7VuoGSXYJMGz4HT54NHs8KhUlwY6qhMuKGhahCVNzK6w77JTeqFVKywZLEPtFtFpdhCMbECxVkUk6IbLxUUqFglxaaALjUsOPSciugNDWg+TSgF2tw6n5pY1lsMLVRjsa8TezR0NjS4x+C5cvQaKudSqsnNXkWdiaW6EHB3kmupq83PFkraqAZ2LWS5EvSqMRls6CfEc4wEPNgzHUah3pOyx2rZhOOQTnL/RBYxaCR6vBx5Cv5omzV2WlymjGUAgGJDulQQOHKIvdIkWSV5enY2jPxPaADrtDnwutzAUiUN73YpITUdiHuSLBixHB7VqByZlebo2aPy+20W52hI5asbDql2VxmrEzG++Zhc0OxM54My5ObDtM9XPjA5VxMjSs2E4HoaNTa8DPnRVDW0K0DpVFMp1kdCeHIrB4dGlqihXKEEP+JEcGRKRq3ImjZYI1nqh8MEadBgv7KoNU+Mb0bN7cWopjW/e/U9S7sdiF2LHnI001SZtPmPhsBSi5woFWSllP95EYgi1ch2FckFCuEK+ilDYi0qlAo/bjXajKQs61MVnXH74zNpDoA/+r/+NdKGEZp1Nql2iS+RxeNGzVNhNA2aPoQQpDn70FJsIEnOxzqX7YVdo2uQiVTEeD8Oje1Yb43UMKZRP5+qw7CoiAQ8qHRsqRQPpCvt8KSKn0qo1oLm4krqqyh2Nz0jBP+XXKUrVsXlBCrDSbfMoMG0q4l5ddFVtzRKUlgGnOwBV0xD2qDhVrsNma8Jo+0WdmSM1pR4dtgbqpYys9TjdfknSvbYW6pZTqAoOhU2ua3CobUHV/FTjy5flWXpt5KO1sXEoLBwp0SkqrK4TOVSX8JmoqE1dJTZW1P1+pEtcA6ihVS4KXZ1hMNvCtkwLEfcluEBrHrYGGwzuwL/hO3BRCPRv+FoGpz64A2u+AwMHWPMtG2xwOd2BgQNcTk9zcC1rvgMDB1jzLRtscDndgYEDXE5Pc3Ata74DAwdY8y0bbHA53YGBA1xOT3NwLWu+AwMHWPMtG2xwOd2BgQP8f36a5O6sljlSd27tr3Q6jUAgIG1RX+rVbpOI6Fz7Adb5FgMHuMAAFhYW8MlPfhK/93u/h3vuuUeElN7xjndISV0ymcSZM2eQSqWwY8cOPP/88/IZv6MBkix4xRVX4OjRo9B1HZs2bcLhw4fRarXkN9dccw2+//3vY/fu3XjqqacQiUTkPbfjPqempvDiiy9iZmZG+up6PB48/fTTcgweb25uTvbx4IMP4rnnnsOePXuwtLQk++Hf0NCQ9Cfon9vw8DAymYycRzweX+emfunLHzjAJRzgq1/9KkZGRpDP58UIObJqmiaO8JnPfAaJREKMcmVlBQcPHsTY2JhwgmhwHKmPHDki23z84x8XY6VDjI6O4nWvex2OHTuG/fv3y/ecFehw3Ib7ZK9ivqeqxokTJ6QumOdB54pGo0KgC57FAAAJu0lEQVTT5j6eeeYZcQCWZfKY3Dedg3ql4+PjPzu3F154Qc7tne98pzjI4HXxHRg4wAX3hCPqY489JiP3tddeK9/SYO+44w5cf/31+PrXvy5GxpH17NmzMrJz1K/X62JkNMr5+XlcddVVuOmmm/DQQw/JqHz8+HG8//3vl7ZTn/jEJ2TfJ0+eFNIbt+M+n3jiCRQKBbzhDW8QJ+LswBmH++T7Bx54QPZx7tw56W/w3e9+V2YEziCcZahOsXHjxp+dG8MvHo8OMjk5KfsYvP7fOzBwgH/FImhcNLRXvepVYkznv2h0Uhd9wYuf89X/jobIvwvj+Au3Z3hEB9y5cyeuu+66X2gf/FGz2fy5+zYMQ2axwWsQAg1sYHAHLroDgxlgYBTr+g4MHOCnj5/xM/+YeF74IhQZi8V+aSjz/P1ls1nZ10u9qtWqxPg+n++in/EcmR8w+WVY1d/X+ef+UufLsIv5yoXhXP9AlIMUCXGvd104xrpwgEcffVTi4F27dv0MVjwfumTCShSHyAvhSxoff3vvvfeKsdCgtm3bhhtuuEFQnD7ESUNk6SFx+sXFRWzdulWgUSaiTHC5DbcnxHnllVfi0KFDcvzf/u3flmMxWSbkybifsTrhSr5+8pOfYPv27ZJD9I9FtIgJMQ3+7rvvxoc//GH84z/+I7Zs2SLb8fh0Ap47z4GfMwkn0kTEiGgSk2ca/uOPPy4tjfie+2S+0Ueu6KBEnNZLwrwuHOCRRx4RB6BBEtu/ELrk53zo9913nxgRDe/Xf/3Xwe2YBBMRIo5OYyKkSQjzYx/7GL7whS+IU/zoRz8SR6Cx3njjjWJooVAIs7OzghIR4uS2HLGJHn3oQx/Cl7/8ZdnG7/fLH0d9bkdEqD/6njp1So710Y9+FF/72tcE5+f++Edo8/Of/7ycF6+NDsJjcNaQXsXxuDgXjZzXRSelo/C3HBAIqfKP++zDvTwHokUDB7jMJr/+DEDD+sEPfnARdMlRlX/333+//EvY8e1vf7uM1qdPn5b/c5GKs0Qf4iT8yN9zJOcaAaFGhhc0PhoZDZ2GT6MnxMnQggZNTP8jH/mIQKE0Ps4W/IwwKUMPGjwVJzZv3izrApydeKwvfvGL8jvOMlwke9Ob3oRvfOMbsm+eF9cB6Jyvfe1r5Vj8nM4wMTGB73znO7INDZuLZJzR6ET8Hfc5PT0t58bj83t+xxmQawiX+2tdzAC/CHT58x70hRDj+RAnv2POwLCD7+lgfdjxUtBknxbBkfab3/ymjNivec1rxFj7kChnHL44Op9/LH7O7S8Fu/L3nKXo6JyFuFZw/qt/ThdCoufvk47QnxUud6M///rWnQOsp4c7uNZ//Q6sCwdgktkPK37eLXkpFGgtqNBLoSx9dIb7+3mIU/+7S33/yyI0v8x264Vcd1k4wEsR2JiM/tVf/ZXE0gw5mOQxNic6Q+SEMTdXaInUMBnkvt7ylrcIOsIVWW7fR3sYUzMHYBLdR4X6STF/x23IEeJn5OwQfWF4wxyBBvW9731P0Bluy2Pzt+ejR8wbGFIRvSHNgk7AxJUhExEpxuR8f/vtt0tewm2ZHzAHIDrF6+D1MAEm4sR/mcj3t+NqNvlLDJOYD5y/DRNyxv48B4ZvTMaJHHHwYHhF1Ij37HIj1l02DvBSBDZ+R1iRMTLjYCaGNBQaG5NDfkYokA9aGlO4XJKU8mG/9a1vFbSH39PwaXyEIWm8jJn5In+nj6hwpqEhMokk+kKUiAkqP+fviN/zRQOmkZ+PHtEB6Sx0UiJLdACiPTRIQqM0SibZzDm4T25L3hCTZc4uHOmZgPOYP/7xj+UcmTf0tyPESWfhtROWPX8b3hMyVHmf6Bz95P+Nb3yjJPt0WsKrlxux7rJwgJcisNEYvv3tb4uR83dEazhCv+td78LDDz8shsvRmyPp3r17xUg5atMxXv7yl8vo2Ud7iJLw/zQkojf8DUd9GiSNnqP8hg0bBDolHEr0hcZHQ2do1OcCEWmhQ3B7OkQfPeKIzVGWzkZiHN8TDSImTxIeHYNM0b7hcttbbrkFBw4cEIeicXNfNHrOZHRgOkd/Ozo1v+NsyN/1t+F2nE14fZyheFzOBpxteD19qjad4nIj1l0WDnBhjH4pAhtHUz7884tGLoV80DBoCDQAGqw0azsP7bkQienvg+dw4Xd91IW/6a8w8z1nEjoaZ5OXQo/OR23659UvrOE19re98PrPv9YLt7uQqNffludOR+5fL6+9jxLxs/4+Lzdi3WXpAP967j/4xeAOrN6BgQMMLGFd34GBA1zi8V+KTNb/jPHypchiv2jtL0MQxtaM5S9FvPt51sjQiTnDzyPS/SLH/0V+s968YV06wA9/+ENBPH7rt34Lf/qnfyoJMSkGTP4IkZJjw+STSAnjdb4nhMnEl0bEJPjWW2/9GezIvII8Hho343ZWezHBZFJNugMTR5Yr9sloRFPI0+kT7/g9IVMmrYQe+3XAjPEZl5OGwdJKOh9XeQnL0iG4b754fCa4hGn7KBQ/477Ohzq5L8b1/A0TfSJJdOZ+8c16M/51GwIRG2fZI9ER4uLE+znCE4J829veJnW/RGSIoBDO7JPaiLoQ0SFkSMiRRkajIuZP3J3GRqPj/wlD0pmIxnDEp9MQVSJdgggPIcw+8Y6GTGNkaSWPdz5hj5AsYUk6Ho/53ve+V3hBRLfoNERm+rAunY775+/4LwlwdMj+/3lNRHv4OR2SiS6dkPtcr691OQPQ+AntET4k/MmRndj+hXW/NGoaHg2Hhkxjp9FzJCY8yBGXhsuZhE5FjJ7kuPe9732ypsBtiJ+z1PHqq6+W7QiB8ju++sQ7HoPGTJYoR+g+YY8zEI2ax+E2hGs/8IEPCCxL+JVhFA2ax+VCFRexOLLT4TgbEbHh3/n/p+Fz9mHBPM+V5Dk6Lc/zckN4fhGnXpcO8IvApv3f9EltHK0ZdnDU7EOLVGfgCE15kj4Men7tL0dfxu0Mae68806BLS9lZP1aYDoHZ4lL1RqfT03ow7JrySEuvOY+eY7ORadar6+BA6zXJz+47gEMOrCBwR0YzAADG1jXd2DgAOv68Q8ufuAAAxtY13dg4ADr+vEPLn7gAAMbWNd3YOAA6/rxDy5+4AADG1jXd2DgAOv68Q8ufuAAAxtY13dg4ADr+vEPLn7gAAMbWNd3YOAA6/rxDy5+4AADG1jXd2DgAOv68Q8ufuAAAxtY13dg4ADr+vEPLn7gAAMbWNd3YOAA6/rxDy5+4AADG1jXd2DgAOv68Q8ufuAAAxtY13dg4ADr+vEPLn7gAAMbWNd3YOAA6/rxDy7+/wKRRcGvVtJqAA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Tree>
    <p:extLst>
      <p:ext uri="{BB962C8B-B14F-4D97-AF65-F5344CB8AC3E}">
        <p14:creationId xmlns:p14="http://schemas.microsoft.com/office/powerpoint/2010/main" val="543943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png;base64,iVBORw0KGgoAAAANSUhEUgAAAMAAAABsCAYAAAA8Ar2SAAAgAElEQVR4Xuy8Z7Rf53Xe+Tv9nH+vtxfgogMk2MUiUhQp05KoYkuW40liO4njOHE0k9iZyXLiSTJOGzuZFU+Smcwkju1MiltcpEi2TFsSJVFiBUgCIPoFcPu9/97L6WfW+0JfEvoLvs2HARYW1i3/U9+997Of59mvkiRJwv//5/8TT2D1uRcxTRNQ5L848lEUUDUT29SxTI2hF5AkCqqqEocRmqGjWRaqqqOpoCQJiqqhahqqAopmoBk2JOKYCar8pjioQhT6JEmEpigkQQCKipcoREmCGiXEsTi/hmraxAmoUYRCiKIoKNp3ryHWiMX31QgdFVXX5M/FMTVVww+mRCHEQBRBiCovJQkDwiC4ey5NRUFF03SSOCIMfKLYRxOXHEf48j4dVEUnisT5QVXFz0KUWCFRNDRxvyjyr26oRJFHGMWI5a0pqnxeuq7L+6/kHPwgJgo88bz+6wD43I9/kIOtfYrzRSIvkBeVKqsc1LskrkGv08cbeeTzWcJURHEmx9JsnlifUp21eO6RDzKbrxLHCV6U4PkdMtljnL/5HYJgQrc7YL/eRoki9LQGk4TVtWNs7+5Su9Nl505L3ogeOZRSc+w2bzPq+fgTyGXTzFeLlMo2geLLB9pu9FE1hcUjVXqdMdOhy8h1CTWXlJMnbxdYns3TqkekLBsrpTEdDanXu9hOGsIY15syGA0xLYd0xkG3NLlYgtBHT6m4/YAwiliaKZEyc7z3xtucfPRhXNdj4nt0uk26fZeZ2Rn84Yh6q81WbXTPQbX89PfKF5Wod3OSfDVJgmHYGJqCY+q4YUIgvq8oGKqGblvoukYURZimCARVLlZxhCSKiMWS0G1URSwwTS6cOI7lL8RRgKYkGKYhg0WeTzXwI5UkDghDT16HIgJIUVHCiFiRR0RVQnk8FENeo6omGCKQxD9xcBEAmkYceITB3a+TWCUS1yC/7+N7HkkcyzUmAl+c3vNc4iTGD/y7wRxHRAlEyd1FLBa/CII4DuUzURMRUHeDTheB/93zhqH4nCfvVREPQ1EwDUMew9QScvKeo/cHwF/8ax/mkUeP8h9/7asUqhleeOEBLl8/R62u4rke7d2I8mKO8XTCx55/hNnVkDh0uLm9gZVSeeGRj1DKzjOZ9phOO2CY7Lca9Lwu3V4Pi4hR6DFXXMDOmGzv1tm6s8+kF6E7OnGos7KwSLPe4cpbO8SewrQTygWYydpUywWCwMVKmfIF98cTisUUqq0x6QW0Bx2ZDfNZkyg25EI4tnoIxbUwLZPReMzcbJpxP2Jnbw9D13GnLpPAY9Dvk8lkCNSQhZUFJv0hsRbJFxIGIculCtNuzM7Na5x8/CkmoxEjd0K92WTQn3L82BredEq33eTCevOeA2D1mRcwDBNFU4lF9hLZV1MxRYbXVHQRCCR4oX93YRPL7BZrCarIv6qOIgJArJIgRNEVNN34bpbVMEQ1UDUiEvk9kfUDkZ5FllRB01XiWCeKY6IkJo4D1ESX14NIS2qCIs4nF7yOqSZEcYASJQQKWLqBriqocUIi7iGOCcSVhjEJGn4YywWoaQphHKHE4utEBoiqxEx9kdQSMuJ+ZcDEuFFIgoIfxSjR3eAS16WpKoamoasxupXF1DU0RcN3x0RxyHgaIH5bPKc4CdFR0BDXIZ4PGEosj/G+CnDi6RxnzxzlA4/Mc/TkGqXCLF955Y+5vT5ib73FoDHBKdkYts5P/tSnKecMMvYiX3/jt7DsLEfmjlBM2Xj+hM16Dd1JMxxP8YIxWdthcbZIe5Jw0LpDJuNw0OhT0HJ0BmMmgUFjf8BkOCYaJgQTk6ySZ9DrMHEnxFFIJVtmPOljFw1i8eD9iND1MTMWQRiRdhwsLUsQD7GsnEhclAol8nqe5UNHmE6nbNy+ST6fw/X6dBojRqMhiarghwGe58vKpKYULM0mnyvRH7eJY4/7Fle5eaXOpLPDmSee49q1WxjJiI1aD0tVqVYrOLkUo8GIb7xx454D4NHveY68o9FPbDLVOVK6Sb3VRdM1zhxbZa/RJZ2xsTSF27stgiDi1Noc++0+uXSadCpFvTOg1RsyUyjgJRGr81VKuQx3DpoMph4r5QL1/oR+N0ERWEQNUBVXZlC58L0USaITqT6oY5Q4S4KPZmgkYR5FG6GoHkvlFRrtnlzYsorGPo5pcN+RNda3tzh2NMfx5TleuXSF8cjjwdOH2T3oEsQJhxZKHLS6zBXyEtp9+8INDs2V2a41aQ8mfM/jZ8imHP74tYtYqkKhkKE1HLNUruAYKte36qQo4U9TNMf7aGjYao4k22Y2XcaMSmzUNtE0l6XqSS5dfxPTW8cdD3E1h0AEyXhMOl96fwB88LNF4iRF2nBI5xyOHptja++A7mDIYODBVJfYa2mpwukPLjBT0TnYV/FdD9tKWK4sU8l5RJhcWX+T3YMhn/nEn5clbRju4HnblCun2amvs367yULlDNOgQ6fvMmi41O+0GPUiMmmbvFbGHbiycoiHKErfQrXCYDwkSQdYtsF44JHLZQmVhFxOR9dAV4qEEQSBT+iGYOj8hc/8hMSW+zubbG7fwTBNOq22hHm9QU8GgCjf3mSKk3aIjRA9qzHtuSzMLnDQ3OeBI8c5/41vk81lOf7wM1y6cJml2QxXb+9TLuZlQA6nQzKZHF979b17DoDf+Yt5+YKnM2eZrn0aPT/DW1c22Gl1+NEXn2fsTzBNA2KNt6/f4dpujR/52NOMPI+0JXoHjfXdGm9euMWnnnuMC7e2eP6Ro2TtHO/c2eTGVp2PPfog17f6/M5v3mbqJpCdkiu5BO0K7kRBi1UUQyM0hhiZDn5zjmnoUqy4TFoVtPyIbMGlYpzl6vV1fF/BsU2MbEjse5xcu5/t2gaf+b5ZvueJk7xz8xa3tut8/OkPsNvq0ux1eHhtjeagSyGdllXjP7z0Ck+eOUEp5/CNc5f45IcfpWCn+fd/8E2Or84yN79Eb9QnbTuU7Sybu21++4sXCaazTOM9snaCqSwyNW6TBDpZ/TiN/i5ufIATHWLz9mtMDr6KooQodoYk9ogFvLfs9wfAQy+UmXohswsWmp3m0QePce78HXZut8kUMhx7pES/5TGXzVE9FnPt7QZPP/VBSuUMDx4+QzZrMZ4MUM0SvdGXqWZfIEyybNw5h+JooPZojWt40yE3NlyqlTV2aw1y2Qxue8ju9X0mA5VDa6dxvFnZM+zUL2MWEwrlNBnLp9EMMAwd3RCF2WDQGZPJZuh1u8SRSuCGTMceuikwb0zgRvydv/mLdPd3+dKXf5NUKkd1fpFWbZ/xYES72yGdyTCcjMmm0yimSqfXlJk3W8xArMsO7vEzJ3jtpZdYOHqWxbVTXL12U95vo9amVCnT6fXw3LEsrV97/eo9B8A//v4CigXFuWWcB/8MdvkwjUGfUaySTWVQJKZNMM0MBFPGQUApV8EwYgknFstVusOexPGGprPfbqOZCYaWI23FsqEdjxTWt7p88fduoKgFYmPC2iGHy5dGuL7L2qFZdNtgMOpSKCS0alm8cZv5soZiraLqHTRlSLNRZtDdIfBjsqUFDKsn4ZSVWaWccvnI8yWWl2dFt0urM2CuPMNevycX3+nlRdlfDYOIqpPn6tY6pUIZx7GYBCGOCTkzza3tTUa+h52qys/1p6KhNjjYqXPrWh1dn8P1GlTzCelUlWIuwHNDMk6Rrjfh6sYmllFl2N6kXbtAMBlhiQypqBICRqrx/gB45Jk1Wv0mjz+7ws31JsfOzLK318Z3Y/qNiMOny4x7E9TExE8CHnxsjqeffIDB2OXI0goZqyKbsst3vs6x+SK51BHcsM+gb+BkLG7uXWN5ZpWx59Fstdjt92TjerDTJh5HHD68wvVzCcOWzpHVYxzsHchMbyzukCoFKDoUylmCMKa+02PSnoIfE+g+E98nn84QKaIKaHgTj8muKxmGH/nsTxAFEa3aDne2N5mfW+Talcs4jk2tVseybRRNI1FiLEvHiz3G46nEq7mKQ+InLOUXqV/+Bn7+xHeZkYTQDQhCwcyIPkv0SUOGU5fzV/buOQD+yt/52+xs7RIpMTNzy8SGSaM7QHdSkgURDIxlmEQYRHFEEoXkcmkyjkngh2TSKYajCWEQMXQ9yQbl0zZ9L0BXwdR0KvksQaSwuTNmOBE428fRPdxQxUxDPp0iDmISf4RlqfRdB90PyKo+rllAjyaklZADP0dWjxhPE8xcGpsJQ9F3ODksK6ScjrFsCzWOmU4m6JqGKxgnTWNpZlYmwCBR5X3VD3awTAvFdmQ1ti0RwAZ+f8A48nCMtOzBoigg7aSYTEZMJh66kcENpiiRT8qyQImJEwXTdhhPphI+KYlKEHp4UYCpqWgkEgqKbsBzg/cHwEc+dR8H9R4zyw7d9kDiyEzWRDVUFo+lSXwTw9Tw+zGeGaJrAXMzeRRDwcmkMTWHjKNx9vhRTi6ckI2PaWVJYg1d9zGMBd658TWmfoeDRoPdepd2fYJlmVTKaQrJs3z5t74tqbXPfepHefKph6l39rl55yJv3fgPtJsTkkHM3Mk8WiYhky+hhgpaTmfU9hjUhqhhzM71Lp7vkk2bZFI5fvizP06/08Gd+tzauEa1PMv+zgbTqU+n22XquuTyOeyUhe9OcVUf1VKYKZSYjgaEbsKkM2LJGjLKn6LR6RD6Mfl0Gi8MmE49DM2nVu9TyDu8fmn3ngPg6Z/4G7KB1LTvMiyqoEIFdaij6458wZriMw3F7+jYhomuS8JU0nrixYuaOPF80raGnnCXEtQt2VRbqsaptUUGQxc/VPBVlfZwJBvLkuMw8V0sJSJjO/T7AzQd/EAllxYslEpzOEV0y7oueDqNtC5SSyLJCMsxyVoWYzeU57RtXb7DyVSwcj5eFJG2bJmkxCL2vInsCUVlnYqmPknImAKShJTSGdlPiKAVzfigP6I9nuAGAZl0hl6nSxAEjIOY+miMSoQtnocl2CQL3RD9YSyroKRlBYsUhozdqWzMkyTGdacSIr+vCf7LP/1h3nl7i+G4jxckKHbA2slljLTKZz/9LDc2b5KYPpNxxO6dJoQmS/MVMCz0VISGyfyswgfv+17StujoZ1BUnUTJMfVr6KpNjMt+d4OD5jZ79TGNgwnNRp9JG5TRAu5UwcDiR37kT9PvtuVD3Nrd5M7ut1BHUxqNFrESQV7BSAluWNC1CbNLJXRVpdWbUs1WuXzptoRBiR/wZz/9F2jf3qc/7DONA1lya7tbMtPs7R9gOiJALXxB1fbGaDlwLIf5uQQ30MlpOVp39qnYMTd7Kfr+hIqTY2llgUajTawk8qUKODU3k+GPvn3nngPgmR//q8wWCkzjiGngy1KNYG5QZYNuqCHTwQhdaAWqeLmGzLKCL1fl/6K0S/4ULfLwpxNS2RzZQhUvipnJZBi5IyYC/wLpdAotDHFjBVNDVq6RoEhUi5m8w8TTyNoa85kELVExU2lizWTqu4R+IJtxooCRG5IyDUo5i9ZgjJAUbD3BMm1G3pT+xEVVNQzDoDca4ojsLjh8wXKpCpqAI1GIK+CjopAyTQnHhuMRShDS7XXxBectuHxFxZ14DLoNNMVAsRxM2yIOAzL5vGTmdFUnncki+KNYaARCR1BhOGij6TqxJwLAxUlb7w+An/3nHybSFfZu+uz39piOAtbuW2JtdYnFxSybnXV6bZPBaEA27dKu+2TNOQ52xhQrFkeOL7E4n2Z5bpVqOs9M4RRhHGJZRQbjbVz3Ns0+nLt2i4P9NpWiA5onniPf+MoG62/ts7CwyokT97FydI29rU2mowmbG7c5+/AZosShdnCTZLQnmYpp4mKkFGYXckSeilM0MByTpGFz48YdcvMpedMvPP4J8kkR1TJ4681XyJVKDBp1mSkODmo46RS27RDFHne2tohzPnbOxonF9xIKaobB1qakOjdaAZv1BmePrOIrpuSXwzBg96BGq9Pk9MllvvzVK/ccAJ/8Gz+DbVuS6w4mLp1RX1Kfie+hmrooAIz7DZlZ71L2DtlsHjubkvSrYaeIwhhFS8B3EYKAkUqhCJ7dTpO4IzxBT/oJkaBAAx/bNO9id8sim81imDaptIB8Pr0w4HC1SsnS6bserekUSzHI5PKMJ2OqmRTd6ZRRGJEoKilTx1Y0XFSyus6srXBzd0dSz8V8Ed+/C1Oz6QyJqjN074pvptQOQvzxUAbtTLmIIF69IMSfTiXtmzNsBtOx1AiF5Ba7E6ah0JKykp73Jy5Yxl2aFotQ3Lt1twp64wGGrmApolYqmOm0pFiLmfT7A+BP/dT9TIIRwyYSUpy67yRjdZ/jx+9Dz4VcvrhBZ3/EwlqR5kGPmaUCh5aWeOUP3+aJpx4mYMLi/CLHDi9y+tCT2IZ+V/BQWujaKqaq0xnucNDewIvaLFQeRNVGvH39DX79317gna/dxrQrfPi5Z3GcHPv1fWxUDjoNgtYOe5OAdLZApVxkbR6mRhsGkDgKmUxK4s2J6zPe9xmPpnzsB5/ltdfe5MUPf4KCOcN4NGJj+yYpJ4M3deXX/eFAim/5Qo5uv81o3GesTNEM8654FMKsnqG+eYvqkbPsNdvUm11WlyqMXcilTHRDZ3+vjh+5LB9a5I9evncW6Gf+73/NRq0mcb7nByiaRRgqmFZMFN9VUFO2ydQVTa9PFEykeLUwU0UIP6Ii9AcjeiLzZ7J4XiADSlUSgighGo8w83kZPCJQQqEEqypZTYCI7+JnwyBnKgzHEyErk0QxjmlK/j5jORRzaQr5NLfrXSaeRxAr8rNopoRJQvEV/ZdjCUhiyWc8HN0VBS1dJSOCMw4plxeYxCHeeCyvb+yH9CYjufAdzSQMPGzHJghDGTgi8wttIGcZjEJNagaurJKKhLGin9BNhZSqEwnsRoxJwpn5EqvLC7SmARfeuyGpdCUOWVxYYL/bfn8A/P3/9FFee/Um9c0xD6wcxZ5NMU0SYm1KLq8x9ppcfX3KiUcyxDjYlkk252CmA9oHMc889jyLJZNDpVVGUZ+Us4qtaQynXRxrDluodbpNvXcN1AEZ+wT73Ysc9Lb54m+d59u/3eDv/v1f5A9f+nV63R7FvIkX6HRrV2jUO+zWxvJhChiweuQY83MGWtJh6k2ZqcygmSrDscc09IjdkKOPLDBoDvneJz6J2wbXC7i1fkliRYENd3e28YIAy9TJ5DL0+30UNSazpNPt+NhGGj2K6W3WMC3w9QI7uw1JvWYyNl6kUkg76Loihbpbt3ao1dts1Yf3XAH+0j/75zL7Z50UGdukIbQR12N1rojrhQz9gG5/jKZFuH6CohsoYSDFxkAVzUKEreoICUjQvEL0UYQwZRoSM4veSECfu/YDsRBBE80/d+0PMcKzIL7SQAhPQijSFGI9Yda2yNnifl3Euuu7MYEitJMQI1HQdSFmQc42JBYPxTkSDT8RcCfADVy0KKaYTuMkPh03YhIFGN9duIJGFwEvsn0YhvKdqElCKKwOwuIRqLjhENtwQARFInQaIegpUswU4pkpLSA6Y3EuNMoiMSUxhq6SGIaEUqLaGarJfCnHZPQnKMHf9/kHyJc1MimLnf0p+YrFQLAhisnhI3lu3W6gTDUm4Qh/7GHrOZZOVVhaKjMe9fG8kB94/vtRY+EMEc2YRSa1gm1VJbwQWNb1BwTBiNevfpneYIg7jtjfa7N5ccCjp3+cdy6/w+0rb1Pf3+VjD5dxOxMcU+Wbd1zcGHRNRH3IwtpxCjNV7l9KGIzbVGaKHD1d4MqVNnvtpsyKRl6naKV4aPEJslaZre1Nup2abIQ0w2B/Y1OyWYbw22QsdncbGIZK/piFptuUnBJmqLLx1gWysyvsNeug2BTKJakZRIpCRtDFjz/JwX6HP3jpixQLDjc2OvccAD/3K7/EXn/C82dP8e7Gtsxa4iWemp9hvd0jZ+scLlXpeT4bjRYzGZOlQoELGw0uXhnh9zxWzuYIUyqGUIWVlKwStdtj5osVBv19Hrh/lnavTWtsEjg6w+2Q5fICt3c2KK7Y+F2dmXJB2ggOdvskvoKW1Smf0NCjFGZoouS6nJ6rcmqmyrWDBhN/yv0r8wy9mHc2tzm7PEdWN3lvv8FMLs2ZpXn2Gm3e293jiVPHaY2nfPvGBilV4SMnj8p7udrs8OHD86R0h81uk4Jjszo3z0vvXKc5nmJ0y7x9aZNnn5kh6Flculknn02zWzsgjkxmF0xKsw7vnTvg+WfmUMMddq5coj0Ykl49ReNgH306ZDD1UcxVji0+gKv+CT3AD/+9x7j09gYnTixQmHPQ4zwHrSa+GzDoTtFUE830SeUcqcJmnAxOcUS3plFa0EFNqOarPPng46zOnSFtpXGUrqQVg0ijkD4lcVx3eIvuYIda44CXXz1H7DsUrOfY2Onw9rf+mNb+lizTxWyK41lwg4RL3QDb1Dh2qIjnh+zU+6Jg8q/+yicxSzl6Juz1L3P+vQOmrgKuTrVSopAyKVqLZDJFTFOjdrDDtRuXqVbn8V1XQiCBC0TJbXdasnHLzytUlgtknTzJQOedr79NdXmZrd0G1dkZFmZnmI5dSpVF7n/oUX7jP/0qxcos165dw0k53NzYv+cA+MLXvsB2o4+lmvjCS6UmlGwFJTbYGYw4XHUwQptBFLM9GnC6YEOcpjuc8qv/z1XGw5D7nl7jyCMztPYmvPn1GtPBmGF7wMmTZf7XP1dl9cH7UWM4d/4G//ErdV59u8ahQ8fYO9jm6IML3Hp3n3J5iYPdPSwjIF+soDsGj3//LOvvjMiYRR58Lqbi2DxQreIpMUE4RYkT3MTilTt3ePLQLHNOjjEhKV2AdoVcLseVgxo5w8JQba409yQU+dDhFTaHHjebLR6fK1BOl7jeapFRfWw1ze5gxGZtwJd+p8OgN+CjL5R49dW2VKVbtTaut0+hvESmrPDQUzOc/1aXhx/Jcv4bv8TNCxekp+v+xx7izs07TIZDWRmDeI7M3COsnXryT2iC/90PcOHNazzx7DLNQZNh10C3DCJ/jB955NJVbt+8TXV2HtNWcXvK3YYslXB8bZlSQafRapDNZjhzaIGFygcIAo+CPSvZg2xmlZSZp9M22Nh+i9mlAYlSpFGL+LXfusirL32Rxt7+XWpLMDgCfyahxHquF3NstUIha5IqKHhxTCqr8uMPPslMIccv/OFXmVmoMAgnWLGNHqTY2LrFsYdWWTCOs7+/T7FcYToeMp0MUBSdVCpFo7YvoYZp2QxHXXTLRLMDHn/2rnWivWnQunqBnlqUVoOVlSXmqnMkYczM8mHefvUVYkPFSdlcOH9ZKsWXb9+7DvCr/+U3Oej1pBHQtDWyGVNy3iEpDs8V6I5a9McGh+bLRFHMfn0XVS0ybE/5jd+5iBdkKGQsnnpunskg5GvfaTJu7ePFAY+erPIDa+u8+EM/xrUbFymvrLBz44D/+d9fx6o8QLe7T2XOoFMX/cMK3doOhhGwvHyaVCaiMAe3bkyYyc1x/+Mes1WbY/NLdzF9EtIcjcnkStxo1JlJmZRtcS0mB0KYi0yWq7OESY/91oiUk5OOzK/f2qVo2MxkHCI1YjQc4cWil4hxlAlKnCFjqHz15Uu8fE6RZrzDyy6dMeSLhxlOemxsrFOuHkZXOzzy8AJu16RcTfjOW19m9/IVXH/KwkyZnd2aNNQJ96zizFOav590+tD7A+Bv/NJHpLNw3B5w5JSDEVe4cHmLwoxDqzXkYCMgcWMqc2nSswmBG3Ps0CFKRZX+eEpsRpw9dJT7lp+j1rlObySYhilz9gqRVZYuPvqPU8lnePPrv0D16LPYC2leeWWbX/m//i176+tS3JkIR6I7Ivgu4xEmMaVcipNrFUxHMBYRZsokX85RXnoEf6DwyAMal9+7wcidMoi6DDYV8pkCaSNBDSwGro8/9ZibncFJWfS7Pck0dFpNdNPCSaXoD5r4XkB5qURi+RScIodnT/L6l3+DepjFTNlUylU03ZRYeWtrm5nZEnt7+8zOVrlyaR3dsbi5WbvnCvAzv/xLTKOYtJ7GTTym4xG5fBZVtWg3G+RSaaxsiZHrMZpOKGRF72EQjEOub4xI1BRZRyQpjzBO0xxmcTSXSsmiZMfkN79JybE4deww4wiKlsVvX65zUHwQz/fQzAhbcOihMA0GUlMQNKzoifJWl5g0pqIShnXWlmZZq5alY7Q+9TA1g4Jh8u7GpjQzCo4/ECKVbZKEQsl2aHQa+IK6RKPd6eChMl+qMhp2abSarC7Okygmg2GPbNrCsdPsbu+y1+xQyB2WZERn0sU0U0S6jhJMsXWfkStozoCcqaMaGrF/l+Mvpg0JBSdexE6nI42EjmkzCXUMqyBJgPfpAD/4t06TzRaxDJWNnU10I6CQLXLk+AKDYcS5b+2juD6rD1epbU8olw2ZjVNCBDN0Tq5m+dDZH8CNasykjjEOY9LWvOAY8PwhdhTzzS+8wdfevMJosMPzz/8o37l1A9fTufHOm2xcv4GWSkk6TNh1Y0EqC/uuopIrljl5LEteyXP8QQPTyfPosx/lX/z6N+nu1fjRz5zkyrWLrJ7Kc7Dn0rkZ0ditUzqS5vse/yFu3bpNp3FAdWGeqTuh12xLEUtw2p1el/LsLLFwmjo2dk7FV7y7Fo2Gwo1z32HhxFnK5RLDaUij3pUsiVBgK6U8e/UmS7NFrt/cQLEsLl7ZuucA+PTf/ccoSiSFpjjRpKtTNKKCo3eDu02pZRqYwp8vEN5IeINUTETjLzz5JoZ91/Mv1OM4TKQxcTFryWs5ntex/DE5NWTSbtLcH2KlPN7UF+hmFiQ3ngSe/FwSCpeoJau7oRrE+hAFh3zKwZ20yJVLlIUoNZowDUKqaZWCneFOt0MhncE2NLp+xHzOkZZm0fQmQYRi2YSRR7MzxBLvNGvjhTHDiUtGmChDiPwp+ZSNYdn44yldz8WIRE8ZMQoiVAKS2Drn3SgAACAASURBVJSajZh3kG5PTaNsWVI/idwpmh6L6QTJzgm4HEyHciZC0LVhokqjoy+V4v9mHuBTnz+JGTk88fwZbh7ssLneJA4SckZeZp1+v4ceKlizCpNBwKqAJDNVRpM+0WRIoVhBM0JOr63w4PHjVLKnsK1lQmI6ykmCn/t53ky6eKNNXnr1Pc4sPMTnfvon+flf/Ke81w2ZlNdwr70Fow6R58l+QRf0mrDf5sqcODXLajWmUpwnqz/LwfQd9tyAQ8WbUsw66IzRBY02SNBHKTqjDnpB48c/9hPs7+1JalBLaXRqNdqtFp4vfOk+o/EQ1TKlTz2VEzy1j5bWyJWytG4MUXubzJ9+iNlKmfWdLtVCidfPv0s6k5acuhCksrbB9v4+oarxzsWNew6Aj37+86BZWClLemxEM25Ii7HBcCKs2mmZ/SaBsEMnqGLAQzdJVEtWVi0Wi1+T9mXdUDi+uMiJQh5DCVmZm+HCe5cZb12ndfk6qXyBwBsxnQ6prs5zOXeGbhQTCKXWdvAVkSVTVAQUsxNS9l1GR1is04rCmaWy1Edu7NfpjEPJMkUi206mzOUdSsUifS9mnIiGXAzNBPIZi4ASlGzoe5gq2MLaMHVlghN2FJHrgumUOPKkDUWsN28SYVs5yVTNOgmFlM6OrzOdjJlOJ4RjlzgUwy3is6JyCk0kIW0qjLwYxzY4Wi3gZLN4QUS9O8RMDMb+nzAQ84m/epKMrpPNzNLvujQ7Xbau70ildeaIQyg89oOIzExGWolFoyiEk8FwwOwhjcXFKv7kFp99/kUWymdxrFNo+ixfbi3x819v8eQvfI6P2gmvLuucO7/Opz76WX7253+Wc9/6NV4uPMy/fWmfwUu/RFDbQAmF/0PgfI3YzJMurnDyzHHmyzBsN9hZb/PMC8d48Ikql987x/bmmPSMLaeKNi82SWsFRoMhpbkMf/Fzn6d2sC8zTbdTx594gvyj1W5JalToAUKdzBWzUgHeaWwzd6hC1sjS3RtTTQ5ILZxlEgS4kc5oOGXQH0ibdsqx5FDJoNOnKYx12SznL927EvzEpz9JrOhkCkUiwyAZjyT/LizDtb1tspZBHCtMghjbtllYWiSKFEajEYOJe7cCGGICKuSB+0+zWBYc+GECRaM86fPNP/oD2vUdaQPIGWkMUyGwUphRj9MPP8q/+uoFssUcVjYrfTaxbpEtz0AYUDBDar2QcauBxpTF2RmW5heIdI1Wqymst8IVTXM4ZHVpWVKxhVyGUAyrhIGklweDPpliFV1k8skU15uwtLgiyYR6Y5/l+QVUoYL7gWTXhCerJlT/MGY68pkGYp5BzCTo8h3Z6oQ4VvEjn9lSTpoFxUBSNB2yMDdPpVrAjVXqnQ77jTYLc3Py+QrXaqZQptXrv78C/Njf+zCx7jFo9IgmFtubTR5+Zo5xJLLmgOZBH8NXJEth5AzyVYNpLwIlRbFqMH8sTVr3ObSa5vj8EsdmX+Sliyv8T7+/QXLxa7wwucz33bjFa3jkwpiLa1X+9l/5FEee+dN8davNL3/9Oldf/hLp5h6f+MyD7NwZ0e0HrKwcppQvc3vjCqvHfPYPdrHTJi984hgX362xujpPq9ViY6tBOptiOnVZzC2zd6tNebHKi099ikatxs7OLr1eS05Z2YYqrRZClRQNsrQzBBFHjszjGV2cok1FWWHz4m2OzUW4pSNsbdSwrCy3trYwdYVOu8fcTJFmZyCHMvxY4FGb85dv3XMF+MDHPolRmSFtGQxHQ7zAp1QsSeW11RRVc8SwtoOetQWZz7B9QMbJyZ+r2RTp2SWyVppTC2UOLc6SFZDCyLPf6tBfv05wsEFtbxNfaCR+TC6dI8oaRP0Bp4+tYBdm+M5uk/okwhwNMDNpDvb3SesxRjrN40dnONjrsCPMkZksBUejUnZ45HCVOTtk6AkO3yCd1mkOYLPeozRb4uS8wTfe3sZNbPzSLNEowNUslHwBU4Fw2Ee3dfxJSDCeYAvVupAhly4ynrrSv+81G5xemud6q07Q9TCNhAdOrHJ4psydtrimOkcWlzkYDtHtjBTijpTzHDSauMMhs4U8ubk5zl26Ti6dobywSL128CcEwP/ylBSSFg4n5DLzjOomejag3tmkfhAzqA1IiRvcnZCdyxC5ArNFZAsWpeUC95+dYeoOOLJQppDVeHj5r3Hpzk3+8r/e4ANLO3ziBFz9l6/g3aoxVFSupW0+YmgUfvBz/Pp2h6Wqhs1xFv2AZnuLSOkzmgzpDWMyusEZp49yX47r13cpVhw+/tmHSCKbd966yO3bdey0Tbc/kb4R20rhDyNM3eGHnvucxLLnLrxJt9vnxNGj1A72GPV7jMcTRv5ETp0NBxOqs3lCXIqzeQrmHDfPv8Xx1QoNJUM5P8PqymH+4I++zlw5i++7rG9tkc/kZWM8Hg6l/+b1C+v3HAAf/nM/hq9YWI5oAG3CwCWOIzzXJY4U2R8I0sXIZKTFQTTAci5YNySu1QyLs/MFzqwucHi+wtu399hvtrlvZZ5v/85vkD10FK+2wd6N27ihj2ZaiMkNA5WCFlEtFXn4g9/Dt/tDru23yAljmWPi5Moczlt4sSZ9Sl6nh5hy1NwhqbDP2TPLfPvGgKliMl+Z58hsit1hyFQ00H6IO+oSeDGHqxZbN++wJ6byKguYqsqFazdQghgrk8bOFSiWS+Tn5xkPhtK9K4IwEc3qoIuuxwRWjmTi0di+wep8iVpvwtLSMo3BlKKhyfFcP1BICXXbm+LYKYQ0OHGHtCODYaCgCe9QLKzhg/cHwA/97CGpRpbLBTLWIVq9Lr2RR3VRZ/NajVyhgKpYdPb6hErIuDtCiVRSmRSH7stz9LhNLrWCqcTMlhPebp/gTnuVF1e/Stmc8ubVHC/9k9ewgyFOtcCFW3voE49Dp5ZYN5ZR0xnSqQIld4uS7YIvFkDIra0Gv/nbL/HW7/0qt269wiCX4uxDx+hMtyjkiuhph8iPefkr5/EnAov60tmZz+Y4Mr/EkaX7cSyTW3fusLcnhnIqTPo9Ou0WpWqVZqPG2PPlWKDwuRiOip6yyCVZdq9f5EMf+pDw/dFqTZmdWeLK+gb5nGDG6uwctFien8W0VA52mjS7A27XhEZxb3+e/2t/E9WwMdOOVFdjTZM+Ji3x7o4CStOYGGLX705oBRHu5K7NQDV0VotZnjp5jEw6zbnb24R+wscfPcPrV28xHAd0zn+b/qBNzlC5vb+Hr4oRdWERVilbGo5hsHb4FDNLi1yx8nSSFOWszjhGGLDvziLoGt2RL20Poj8JXY+MGjDExlNMic/9QYtytSJtDdNAYRQKbN7HsAxpnVAVYecGSxjxogmJmHMOJ5iqgaZZBIYhjX0JAa5onoWzUwwCqQreeILvTeWxhQIsrRBBJPE+ikbatklZJt3BlChypbtWPDcx8SaGiaZBIBVjYYsOhNr93zbBL/6l46ydUfEns6RzQzKpEoqyT6ObIfQdZsom712pMe64VJbS0nLc3fYJ4pilYzYra0doNIY8+sBRdhtXETZtt1mmdc3hwaePMz+3wM/8Z5e93/oHJL6LIMWEf+S/+1PPkPn4X+Z332gw3blFZvur/K3PP8HFN7Z4790tAjchW12QimZlus7lkUd5JsNznzpKfW/I7Wst7HyKbmNCJVeUJjF/OJFinaGofM9HPk2rdiCVQ7FTQaPZJKVrDId9CSEODjZx5cyqJlVioXQff2yZ2rtTRvUbPPuxTzDxx+xudwWZxmDYpzscyB7JNg2WZhfkBGqnXiNjaPzxpe17W/3A9/703yTRDMloxKFgNoTFQNiKA/m/ohpytwgxuhjGMXnbkWq2GDM8MZ/now/eR01Mz3nC+uuRSaUZTjy2BkO0YYeD9y6i9bps1vdJPfJBzH6D/v6GHEQXDsy8oTFTqGJZgtJUqB/5APXkbmMqZnd1wyRvKdKgJtyoYmEJBieUA/oilFQiJSFtG6REfxGpDMUGBTHSLSqOIaCJoEGn4nPCdpHE5NRIThSKEfxE0TF1VarEtbFL5PpyFkD4oMSQfCIaaAG/Tf2uaU9MeyTRXQOhWOyCMFRiuUOFmEsRASqgpPARZYRZUM6KQNoxmXh/QgD89L+cZ+jbjLsZKnMa2XQeXY0oFx4ilTY49867vP3qNcq5FAv3Fdleb1MsZBl0PVTFprScwTFM5lfyLFSWUJM9Jv6Io3NncexVXv/mJt/65ha1zpi9m+/gjoYsrun80J87hG19L//0pSmWk2Oy9Q7//KfX2L3c4Hd/94LEtHpmhb/+P/wUTHvc2t/g5W/9Cg8+kcft2eztCyymYRU0isUSbuQz2h4Thyo50+TpDz7PxvpNev2x3PVhMBjhTcf4wpdeqLC3synNVemsw3TiMhoPmF2o0tluo4Udzj7xHFE0pd5yubO5T2W2KEu04M+Fwug4eeknErx1pZDiD9+6dwj05//RP6UnMG8cyRnjmUqRVrcnX3iiicWZkdV2KAbFI4VM+q4FWvhrfvi5R9nZq9Hs9NjpjqVZzdYdslaKRPOYKeelpfnilasESkwyN0c+iBhdPcf+nYtSHU6bJjnHJuekCNwhhw+dYmPxYWaKRabJSM4h1A9C7JSoQAG5dB7NnaBETWpbW5RyOZzcEmEqRySwGiqVjEGz32PkIr1Ui4UcAQajKGHGcVgt2BwMJ/T9hMSfknUyDL0JvcEITTOYtQ05SyBmFSZhzOFijiTy6U486kOflbxY1Ao9WYlgcW5OCmoiOAUMfPdig6u3GszNaeiZhJ3dMW5X5ej9OclQva8CfN9fWiOxxRB0iuWVYySKy9FDx+RAy8gV23/scPtOi9qVCXbBkidLiY48bXP41AL5fJGdnX2q8wYPnj7BfOkwcTyiNbhEuz2lff0jfOPlP+TmxStYGYcnPzRH9aE5Bg2P1NJpfuuNAiemu+h33uSv/8Pv5do71/iD/7LFsx/6OJ/5gT/Fz/zkD3N2ocDaM8/w2vlvkp+1OHqiIr1/b397g/SMztFTCzSvJazvbnD28Alyuk6pOMd07EvjmDALXnnvCpVyQQIAAZVu37ohrGDSTCeGW8Q0lKI4jPe2mckbrJx9hI2dfblFyOXLV5mbWyKcBBzUd6nMVNBUQ9KH7c5A+t7/+PWL91wBvvTSH9ARbFTkSS+Mk8rjTvuc226z1R/yZx9/mEa3zXvNIU8dmZXmtJlCEcey7tKvsU6jM6LeH0n4k3gJv//7N3jo6aOwGOEe5Hjzpfc4fnqZYTjBVkoUrD3c9qv0eoLpU5nNFqjaGcbuBFPYG1jhtf5xXvwzqxzUJrz5pR5xorJaTLBsn9NrY5bLbXZvbGGpOpe2asw9/ASrTz3LSibDkVKVzrTPenOIqsH91ZzsWe70BjRHUx5bmJEwZqPd5WglS+C6WOkcb23VCP2Qhxcr0uB2cX+fg8GYT589yWa7yztbB8xlUjwwU8ZTVbZbLRZyGVk5hWV+r9fE7Xt88QtD6o0Gq4dzPPeJCt/88ga1WsILf/o4pZysKv/1vkA/+Y8eJ5j0uLU5pFQqYaUymHpMOlOgulBm4vV497XLJKrJsDUmJyLQi1k6OiO3pTBSOTIlsUXFiIX5NRTNoZxtSWZk83Ka25cVvvSl/8z8fIqjp4vs7XU583yalJJFc1R+4//c51MFX3rKP/tPHiDsH+arL62zfmPK93/0A3gbCqc++Ahazublc/8bzabC3JrYXaJO7yCgWMngeEVqg5pUM6t2kUdPP4Q38snkCii6znjckR6f9fWbhMGUTDZLp92WswKCIWn2hkSuRzpdZHCwzv2njjLRTMnBixG+N869w8rcMoRjuS3KVr1PuZDh/tP3cfPGJplcmi/88av3HAC/9vtfhnCKZcRStSZJUc1abPTG1MZjzs5VMHWTa+0eL95/hEw6J+HI9c1tQqF9KCr+yCWJFV575TavvFaT6u3RR/OcevoQm9/aZ3/bZ/WQxWuvnGdm4RiGnpCJrzMdvMqhlSWMRODolNwyZeJOgRRvte7nxR97mnrN4+ZrPjmvxunpb/PYZx6lr2Q5f+4CGdGwSvcnvHzpIp/80R/hwQ88S8HOoRgRY8OmPxpzNJvG1g2u1vYR42ynKmXZ4LcmYxQtwBBwKVfmzl5NDrGsFoqImTgBy76zvkPT9TlUKbNTqzNXsFjKlMikTMbeRIqmncGQhZk13rpxmfUbLc69AZbqEOp7fPCDa3zlC69TLJ/hqefF9jrD9wfAr3/lV/jOuf9Mv+NKb72wCLtiiwU9ZOWIgePEUpTS9RS317cZdT0WV0tyQR9KlthVumwdtDg0vypttMIV+vDpRzC1Em998Tq/+Xtf4oEnHiIzu8eVcwdY+Rgjo1Cuanzg4QUmQZlL//IVOa/6/f/gY/RuiRmCLP/s//hFPvnih3nqAy/yyst/yKH5JY4/O0cn+DdcvpzBUBzpVJ3PnuTKleuksib73S6PH3uUx898gI3r66TTFoPRBBATZBrNhqBDDXrDsVSxp9FYDlfkigWm44DAizD6t3BmjjIVL0FJS4vxlevrpGxdTpuNp1OabbFjQYajR9bodrvMVKr8+u+/fM8B8HP/5peplgoU81kytkFr6OGPe9K6bcoNpVQ5hH94bklqHa1OVzpZ5T49GBx0xPYsOuvrNb7z6g59T2emVKTrtvjAiSrjscqd7Yh2e5O05dEY5FidWeRU8TUuX3mDw8cPSxgpdgTx+gMGkwlCQ/bzZxksPoY66HB7N8NHKjf49EdmeOPty3zxtfNY+QLGNOLpU6cZTntc2NigNhjy3//sP0TPVrDTKXKqhxpN6Gp5LF3MXIes19qs5KrUJ2OOVNI0+x0MxWZvKra/sciqKvuDmLSpUs2oXG10cWODkhrS7zZZqWbIpOckQdAf9wmSWM5Ja3qB5t4dwklEd+RQTWXw4x6nDs+wuzuiOVK5b9Wi3mm8PwD+xReepmiUaNdXWd++xs6tbZyyIxfM/OEi5SpkcykGgw657BHefPOCpLNcV+dDTxzByZeodVrMFBfk5keTsc/KXAlzvMbv/vLv8c23rlCeL/DxH3yAUink7TfrnH5SjCIOaDUjDq2eofZ7b3D7aoO5h07yzqUdHnvyw5x/+12eeO4xXvjQZ/m5v/1TfOrjn2Bhtcqt9pe577HvZ2V1ltvvvc4XfvMN7JTCg08fYv38mPk5m2ce+x7a22MO9rap1xvMzleZjsb0B2NyhSLjkRBUfK7eWpebLh1eO0SzNmLSbvDksTR3/BxPPnWWdjPk9fOX2N7Ykn56IfQMwymVXImx55J10owGfZx0jpe+/e49B8BXXn2NQeRK1q3WEwRESs7cVh2TkwtzcqsYMdsqRkBHkzGjiSd5crFBWzGTYRAp7AnBaOjiKAm7+0OC8UjqIsWlWbx6h9cvbfHAAyvkdZNvXdrnbLrD8M7L3Gk0OXR4leEowlYMwslEbjIl5otPzhRZ/r4/wyh1mN7Q43S8y80Lr7KzfsDNgz0OpoG0XT994pi852EU8c5+g7/3C/8Cz0hTyhnMZxxp2Wj5PgfdEbVOl26kUko5ci4gjdi5z2TihrR9hcm0L9Xh+eIsEQH9QR/X87FEMxwGNFsNOYdRLM9JRbk/GrJaLqAnIaNpyH6jjuuHFDILUrNqiZ3/GJFzcuTsAl7Yllan90Gg//13HFJ8hldfu8qt93apzOWx8mkOLebRsxkUXWNuNodl5nnpWy9Lz3zQdzlxZh7V8UnpKbzIxxurrCwdk3bpzsDDPljgV3/539EdTUkXYh55Yo3P/vAxDjpia8Ehg5HPzYu7VKrzpHsDbn/tFvnqLLuByif+/ANcfzXFdv2Av/s//gyf/6s/yqG1FVbnV3ji4ye5evAljh9/CMUz2K6dx7MOOLVYRh1/hKvvrjOTXkQLLTmoIprbSjErabHeYCyHStyJyPxi+0Of29tbrB1Zo910+X/b++4oye7qzK9evQqvql7l0NW5e3pykjTKQkIiSGCCRc7B6/VZs+x6bWBtr7HPelmbtY/Nro0xYMMBDAgwCAO2BEIoZ2mCNJocezpXzvUqvaq357tNcWZnBpnmnP3D01Xn9Jmaqnr53t/v3u/33e/2qksYTwahRCYQCnlx+Mg8spmMEK6KmRLiUQ+OzC4LrGezWdiycRIdoyFs0B88fGDNDvD4wYM4lS3CbVdg2W2I+nyC6uwejsGtKKh0WjJ6HjtzFpVKEX6fF0PxhBTnU6EtVW3AF0nC53ahy7qLTk+QLSbnLFQPaZqoJAS9ihDInj9+Ao3nvodDLxxE1+nE2EgSpWwdHocHdaOKsOZErlgU59q2aw+Gbnw5nn/mKRROH8JypghYKiwqQdgsHJlLweHTMD4+hlIwhuQr34o9IwmM+VTYu000ujZ4FQvXbNqExdQizsxn0KO6my+AF3NNKVn0dKvIGD1s8fYwb3Rl3WbJaKDXMTHitsRZlqpNYZ7Kai6LYBwORDUHvA6yhVtYKNYQCwYxrqtI+DS0jCby7R4OZ6vI5SoIB0PwOXuyku12XIIL9PE/m0CzEcbsrAHNG8DMjhHkM1yNrSIQgKAkY8kZnJufx2L1jBDA5s9UYXZsCI+4UKgUMDkxhEauC19kFfqaDN+Ih+/ah2y5hXavB1+8jWv3jCI05EZ42I16s41jxzI4tT+DqS3DuOLKYTz11w8iX+yh7g3gjnffCFsxii//w134b//lD7D/xGH85P4fYsemKVz/q0kkkpOYOzuLinEEM5t2wKWPYUvyZTiw/36gV8HGoVuxcmIOK8uLKNcqiMb8qJc5I2TQsvcQDgawcG4RieEhzJ5bkFI+JtXp2ZPYtmMSnuiQOMihQ2cl3GBd6UQyjlK1imKlgFzRQMLvQywSQqlOoS4P7nlk7TPA88eOIl8tg/X+rMSKB3WkiyVRruP9LTSMn1IusihkVwTmDPo0hKMxBH0eZDN5OAIJ0Uiq1Yqoqz4ZBQNuG9zugFRZDekaeoRUCys48+SPsPepR1Ez24hEY1JlV6ox3vah1Wki4HJgKBRBp1pDtZJGHT0YtQ4KHWB2IYOZaBwLhSyGJmZQhIKprTvh1nU4p3dj03AUIaUHU3WjRL0ljwthj3NVY9XrlnDFYbVRKzew1CIQ4cbeUluEzZJowcFBqWVgqWNDtWWKAkXPqKHSbIoGKFey6+jCryoCm5JkyQIhu92J5TJpLV0RDHPaPdieCGAy5IJi2bBYLGOh3sOZYhUe+yUc4M8/fxMOn51Ft+HDLbfeBLvbhhF9GrVyFV3Lg4fvfQx+CirZuujuXEav7sPGzdO4958fwehmHe2yiUqxidJSDRu2BWB3a9gZ/BXce++PccWeV+A73/wqArEgdm+NY+dtHhQXKG9Rw7FjnLIU3HHnTcjW0zj5eBZP3XsMoyNxRCdjMMwSqieq2LrnerzpHe/Gn/yPP8BINIpdV+3ExitdOJj6MSKeTbAqLoxMTaNp1lArH8H09sNoHH0fYGhYXFkS8lQsokth+OzsPPKVCqLRCIx6Xfj8tXoTjU4PmeUU3GoXnvgQvB5NisZTi0UYjYbQtYejHpyYXUS+VIFG0V3VhUDIj/m5ZcQSYTz0zLE1zwBPPPOEwH0s2i5WaqiZPaxkC2jXSrKWkcqlRCE5EYsKoWxsKIFsqSzwoL1nQlcs6H5ys5xI+nWkqy1YnoAYMotPgrpLnKl8+gBefPIRnF1YQnhiC0KROMzKMsr1LpKTm1GpGzBJ8+92hIDHJLVezuHciRfRM21Cgd936BTGd2zG9M4rEBmbxs033yw0ZFLi6QTkK+kuJ9INEzPhENyaA6rVgWUHZotNRAN+5FjN2WxARRueeh2nChUYrYasczQqJQRUC53e6oLb2VQKLaMuCB5nw3a9DrcviIjTDrfTBq8eRrHdk0XAHWNRLKaKCHgcOF0gt6iMTLkJn9JC1KthJJbEvlQRmXLp4hDow388jY2budCjolakxkwP0egwRkciuOtrD6BVBdp1C7rPi5e9YQu8/iCWFwpIpxbRVSoyUoYDLmj2EDR3A+fmFRin3aLGltg2gh/dfQ86HQWvev0G3Pr6cZw7YmBia1TEnBYX8ljM1VFNVbF9xw587bOPiB7PyFQELh9w9sWCFMd85ovfxCf++HfRblQxGo3gtjfvRFWfxZ6pN+P0/NMod/NIpVbg7+kIJnJwzl6LdsvCSiotoUAiHkan1cG5+QVkc3nh3IuENpeZFCcyhSoK6Rz84SDKba4cckGKdbJ2tBlXBt3CO2L9wGI6J6vNtbqBsF8XeY6A34/7nnxxzQ7wf752l2grUTqcxeCLSwvC7OSyfrNUQtmoyGprscjagACGpzcKg3Lh1Em0FQszm7fIEv9w2CeKDR63A+dWcnB2q+ASmluPwGdVcXj/PiwvLGJoJIng2HZ4gkHkCZ06dZnhCH4QjmVVcataEr1Vj1+H1TCgGEV0WUgUisAVCuH0Uhrjw6NQfZrE762uDW1VxbgviKatI9InAR9pHS2UKwbGAmGkU/PwtWpQnHacXcoIqXClVEfA75HiKcoXOuwWvL6QLIJVm3WhbjD8U1UnUM6hkT+H9FIeydFRKP4QrFYHjXZDkna1a8dSpYzYSBJaZBT1bBZdqwmb2YTX7sLU5CjcHj8OnTp3sQP84V9sR5wShBEbnn0uj5FJAz1bAI2yC5MjE6i3mxgZskmp477jOfTqLsxsmEEmdxTRkAsL+WXMnW2iWqwhENewdMZC4ZhDSGahyS5O7M8jkvDiHf9xI+pFO8JRD9yaitRp8sE9OHD0CMLBOODyYmWhhvu/sx93vObVmLm6hR986SSMehm/+/FPYGF+Hvfd8y24YeH9v/MOjG+34+xcGaOJGeTLz2FhbhbNShDT/gQS7hk88thTonVKHUtKhJdL9VUZQVXBxMYNcDg0HHtun6gnn10po1MowBsdgsvH0a+BtanRSQAAIABJREFUutEUNYadO2ZQLOTEMOtVA7mKIWsJnW4HCdbSMuZ2qHhk3/E1O8B//eu/wUgsJFItDCXDwSCWlhexY8MmeK02OjYF9XYXRxaWUCwU4RRpcjI0c0gmwlIJNzIyil6F8ogqnKEAwlR6a7WEChEZmYRLD6JRLkLptoTHT4ECMjopg+m0FFHFsOxOGGZHuEExTUWhWBCe00qlhjt2bkGAStxtiMLemUwVdYcCXciFHjmHcs1Ap1qgbBN8ySlEExHkMmlU5s9iSFMxu5ACOhVkixT7TYDEBhbU9xQg5uD6RQPLxSp6rgiaDQPtRg3egBe2DqVe6vD6/Ai7PTi+mIYrFIG9VUMuW4A/MYKpyY1I5cvIF/NwOrzwRpMoFbMIWF1UGjXoThVD4SAyzTbKHfViB/iNj27A1CYNus9Au62KZAXUEFaWWtB1C7t2DSOoTa+qhvUCmD+zgK7DhNMzD69NQ7MTQ9Oo4MDpeeSXTTRSXOGbRrnSwu6rk5g/Y8AfasEXtuHRHx3FK9+hIxJxoVJwoNswkVui44QQnvbiuYdP48zzCnyeEOwuQoImludn8Zo77sR7fu3X8MWv/A3mjxzC2KYAfuN3r0Sn50cubSCXX8KUZxhaz4MDz6bh113o2UgxADROmZ4gUu0VDG++HjObrsKTe/8MvbaB/FwV5463sTRrwO804PIPoVQuCofd4/KjXG9ieiyMM2cXMTIWxhN7TyIRDaNQrEP3kRJNOrINY6PDuPueta8D/M6nPy31AFwBdShdJDUVuWoFe3buFp0eFsG4nS4cnltGIhYSka+gP4Cwx4dk2IN2zcDz84sSb1Ny/OC5OWG8emwqstk06p0uHMG44PvRgCa4uc8flWRZI8GOYrU9E2O6jlrXBrVdQUhzoVopC218cmwMnWoZC4vnZOZPFQpoKwEYDmovdVDLlqF5dASTMTg0DU6TShCkyShQmxUY545A12w4oUzBNKrw1lawY8c22PNZWZU9kcrjynE/4howFNJwYqmEk9kW5up25FoWYpEYdHsLBRlwVIkGzFYHus8hzyddLcpAJnO52UG7a8HjDcrKsqtLif2WwN5EnEiPaNs8FzvAX/zlHdD8KuyqF4qmwtVp4MSJRey+ehSwZvHo4RxevedmuHUFFte2TQey1VnRpxlNbpMys5AngnPpLGZP1fGdzz2C3Vffhm3XepCIkQlu4Ipdb8TphWXs2/t3GB+7Gi0rhUP755E6WoPPp2Jm5zCaagil9FGsnN6J1MocrtgzhUMvnMT8qbPYsCmCd777g/jc57+CTVv8qJZW8Jt/NIJWSUfUvA2tggml0YHfH8H3H3kQ112zE+2eIsjJWDyJpsdCwfMEAtoNOPL0aZw7sihVSCTQaZqOE0dOY8eOjVjIlaRAxm5Rco8rs150zaaI4PaULuv/sZIqw6f7ZQTTGGvbLVkN/8njLMhe2+t3/v4rGI1HsS0Zw1ImhZloEKWlBTSDMWRWUnBSI9QCApHIqq6/YkMy4IdPc6PRrKHdsTBfKEr8TmqAqajQnC5ki2W4NRd8UFDj+kHZQJWYu11BxB9Co2tKFRkFt0yjAZ/bDYfThXrPDvYwIZRaKdcR8NmF/qH0OvCEgjBVFR0bB6+iyBoOhzxoQ0XTolSKtMlAq1zG4pmzGNEVTMTjUM02Og7qFfiQqZkoUHbG4UajWITTH2AXAbRMEz4Wz5sGLNWLBa7gQ0FMpY4R1QA12FjYZOuh2rbgsjrCfyo024j4vdDsKlzdNg4tlmQ2DoeceP14FIrmwtnlHM5WDORbNrSoy3XhSvB/+tgejIw6YKtZqOc8WClUMZkMU3xABEZLtQJc9SH4gxqmtwYxPBKBYTfQbSjQgyqy+Txcbht0p4WFtIVP/dFjcPkVXH39GDZfEceXPvUYXv8eD/TgNQiE7ZgY3oRUMSeKwJ/7439BIunDDa+YQcvhxsLJMjYMvRMPPPI9zJ46II0wZk+v4M7fnMR1V9+Iv/3kE7j5VWP457uexZ/8+e149L5T2DpxPWYmJ2GvFaReNWOUpUcBY8l4NIEXTx2FI5aDy0jgxNkUwgEPMrk8Xji4iORIAumVAoZCOrpOD5ZWUpL7sEkHm2hQfHZuOY1AyI2NE0GcPlNGqdaExvpXjjYuRbhBdIAHnlw7CvSfP/VpIXk1Gy2obg29dlsU2aKhAJIBn4iKtdEVw2M9gGkDEn6/JLlelbG2B4riEKSEaNvR+UV0FAVTo8NYLjeRUNqYr9RRyhvYMhrEM6dWoNoteFheafZEVtKjURXORIudWUi+Y9jhoMBsFy12eHHr8DjssLGiy0ExYAsqTNitHpLhgEjQ2+otVFyqyE42VRvcth7a7a4osyW9doS7HbTMLua6TrSIxHTaMFQH2rzP7PRidbDJYUkYRk2jlNFBR3Guqt7Jwl8XarOFhO5GqrbaCom5mwUOSh05fybSDpcTIc5mRh1xryZUjCqr2lodvGLaj1b7Elygj/3hLchU01CWvZiJx7DSmoU25IXqtXD2hIH5U3UY5S6qpbbQY3dv3YRdV23G5HAMifEJVBsp2HsF6MEE5ueP4/OffQLveve1CI24sbRQxDe/8iw++Js3wmhMwKjPYnyqA3/Ui9hQHJ/6/Z+IFummK3W0TCZ+Coy8iVKxKcoIE5s7eODuRbz8nZtw+69ch2987gXs2TqFb911L9722usEASkVKnjLG9+AVP0+6J0ZnFmqibiv28mcYglzKSZEFqqlGtwBB7bMbOBaOU4ePYe9z88BvQbiyTGh2s7NL8Dvd8NuuRAOBZAplOFQLATCDmwYj+KRJ8+ha7VRqRhCUeh0m8II3bp5C+598Nm1Df8A3vc//2LV6Cj+p9oxk4wL1k/kKVutwRQRKH7fQ8CpoWGZGPLrmE7GYXY7oop2Lp8By9lpzEwYddWBk+k8hhJs9FFDtWVDyGGh3jWlfNTR7aEGB9xcI+g0EfRoqLbYMENd7dFldWCwCYnVE5Yq6Zac7ZgrUW26ragSt9MZeM/SRgdVsyfs0G67jVhARxAmgi4vRnUVJ9IF1EwbjpZriHm8SLrsaJoNnK314FIBv2JDiIVFZgeFdhdtm4JGqyn9xChnyE4ybBWlK3aE3S5YPROLdRMxjwPbwk5oThuCTidyLRuO5qpom22UGx1YXUWYqCVWm1Elr2diUyx68Qzwnl+bRGysjclOEiORaWiTPZwrWcIyJCHOlgkjvZLCUj6HUqEhasvNJuMwP3Zs34Qrd29HMBiEI2xheMrA0nwFD9x9FOFkCG7Vi/n5FVx5ixfPPdPEu97zSrhcy6gqVcyfXsF9d51AMKEgMu5Hr6uKeBbbVFHJuJrfiJltPnz3H36MN717N1523RiO71PxwskUjr6wF7Eoyx8reMUr9+C6G3bCbGh45skHxTAIG/bgQX5+HlvGYsi3SiibdmFx3nrzLUJT/Kd/fhjHTy5iJOJEqkK2ZRelUgkjQ3GBHtnDqlypIJnQBOKL+F147KlZJIYYi9cFxaKSQafVxvTMFH740L41O8BvfOozMFqmqMyRIEZ6L2XQRZoQDvQU1vwq0H0B+L2qyH2z+DwqkvAWKrW6hB6xaAipfAXFZgtXTI6i0CQCUxHlBhM2ETCL+Xw4mKpI3S3vb5fSM2xh12ZDOlYIUImadQA9dHoQMS6ujzAh8jhdCLp68Gle0eynPgbjnZbdDYeEI20p4CeHX1M4krNdEjn/Tanv5j7qbYbDHTgtG0z2YbCT8Wmi2mhB6azKqJPRSwW4jR4PnG4bFiomom6b7IO8oqblWOX8UxKy2YWj10Sv05VmgtQpbfds6DAMdLnhthO+ZSssSkK20GTjFOcl+gPccNUEtu+cxM492zBz1U68uO9PsFJyYGZoNxZXCigtWrAaHjQZlzndcHZZkEGiWQBWG1guLmF4N/CGO6NYPhJA6awHTp+GZ/eflYLplXRltf9Vryd4/Nato3BHVDhsHSzPtbG4lMEN121GZNgrD5Qant12C231alx17ZX40Ac/gOt2JHHVtt1S7XSq6MaZ43tRzhXx7957u4Qnh/e/KJ0U/QppGy4EpsOYO1HFnl2bcfTUcdidGjpQoTca2LxjF2YzBTz69GEcPXoSmzZPYjlbkEYK1LanQgMTylK1gat2TQkj1DQJA6tYytQlQabkdrXaRCLmE2LgyMQwHnh87WzQN/z+fxcDZxgjTeP6jfAcClQ7E3lTmJjULwrolB1pIej3i8AtHzg1N1kZZrSaYCJA6UKq43EWKVaK0suLI1+hRQ4ADbALzWFBswFGc1XBmUUlhIht1FA0WXgPjIf9AlMWTRsSAQ0BaZDnlOTZyeS3Y0O70xWnDLo1uLpAsd0WpGw0GMBpIkXKqgEyXBLJRjpioy69xhjKaQ63OHybTQFZD2B3Q4eBTKMHr4OSCgpGHXbsGPJjrtQUWfS58mpxDHVDu1S4djik70CxVheJR0rIsw0UlSF4bSx2ouC22VMQsPcE7booB3jdbXvQMW2oNeoIJ71oFKrQg12MzfhgdRQMuSfQrFoo1yiM2kS+UAMUJ/y6B8MhDUMjUZTbK5hfLGLXjl/BwecfFBEqFtgPU8MnHJFFJbdLR5PNKOyqNHVIRgKSRHIa5AJHhfqeTXb8aMDn6KHUtmPmpjfjDz7273HN5im0TQOteg3DO2/DyeNnceLwXrzltVdLwkY1ZC4kuRXgyplRQPNL3DyxdQMsdwMvPvgsYoEkYHNK362nD5+SSqV8JodQNIRyiesZbbjddun2QrlHp+pALKbLmsGZs8vCx1nJU6vSjWDQKzRor88Fl2phZCiJ+3+JFklv+cgfoMlHbSferYo8C7X6+dBarS56dkVaKLEJiOJwSSM6SouzQYbf61ptUOd0w7RU5LIZUV1mkbrlYChEYEMRPk22saoNStU9VtvR4BUnFZoBo1SREXVYj2ClXEbPYYfXRr6TH2U4EVRMBEkZ71qw2InGhJxzzbTQa3eg9lS0qPZscRW2BcuiXI5dGlaYNibQEqljUg9igYXybFdkKWg3VFw1GRCqzKkcSX02TMZ16Wl26Nwy6uz/xq6YaGE4GsaxM0vIUwjAMnH91knkCjWslBtSO2HrGEiGgtg+M46TC0tCeaHA2faZKcRDQRxdykgbWE5bFznAa2/ZgWy2LOJLyWGPdOlL+hJIBn2iVhbwBAT2M9HFcHIIyVBAOm4wBuy061CdOhpmRwpPIuEE9KAdS4spZBbnsJJKoWx0ZXR1Oexwuhy45abrEPD5sf/QYUyPTxK9gtPtFjlvKiMbDYO6KFhYmhcS1YF9+/DaGzZjKJHASioDNRDFfE3Bwz+8B29+xW4kAj4YXLxyeQUjJ48lPJTE0PYphGMTePpbd4nqACXUT2Yz0Jx+PLn3DBbTGezZMoVj55YwkoxiaTmLIOXRnW7R/ZmbTyEYC0kRjU1xiQwI8W6GK0S+qFDMqiMulF29Zwt+/PDaZ4CfPP4YTswtYKlQRJNEML+G6fiQFMVkagYsu4VNyThCvgDmiau3GJvzdw4MRxLilKlySTTxExTUsuzCJSIi5PV4MRygmLGG+eUcZvM17N1bhs+uo95QkMunseXGYYyOKmiVDKQOeXHk+GkExqOYuoKzoUNCnpDHRNRlww+/t4xINCx0maMnTsEZ9KK4VJSEt2j0EIjp2HGTF8/8Sx7TE1Fk89TwMREK2WFUGhgd3Ybjxw+JiALcdrzw0Gm86mU3iir2SiWLN70uirFEBCORKDLlIs4WcvDYVST9LgT9EZTqdVhKTxbwRvxh6WNGdY9cpYpQ0Au1ZyIWjKNaqwglotlpwe/xidDZSimNfM0QWshFDvCWt22XcjKjRIxVgaaRgw74dC86XMdutaD73MiVyzKSU6mXcOPwqIKbX/2raHZrOPnci8jOL6HRbUN1cpnDi2alI0pd41MbsFhoYe/+/chmlhHRnZgeTYpg0lK6BHuPwsQKoiOj+P59DwkqwdLARDSKjRvGsLy8gOlYAKrTi7xRFn2ZM+k6UsspvO32PSLpwm4pqh5At1pAw7Th2it3Qh8OoVScxcnjBXS0LJqlIBbmV7CYb8tqLjsuUsiXWD7bsrBfmNftRCweRzzsxfOHzyGZjGN+fnGVDOj2SjFQtpCHalNFWpGrnmz0sGvL9C9FhfjS178lfYyr7QZS5RqG/VxR963W/1pUS6ZCchtOB6+/J0ktry/sZjOKoIQAYJm71RXURvOEhRRHHaFyqwWfnS2QQqhX21jI1/DZTx+Dw2eHxxtFev4UtlwzjFfdOY3jB7M4+qwNhUxBGvJ11Qy8WhB+fxwL80dx1Q1bcPiZ09CCYfgCI8guHgU6DEMqcGiENaMA6rjzbZvxtb9/AuH4MBR7GNXCgqzem0oVIzO3opyeRyKpIJh04Zn79mFq68vgYE1wPY23v30UwYATUyOj0uetjbaocFC7NehNQPdypjOQyvEcFQT1CJqmAUpXKw5LGpWEPKNwOGnDQIprDUYTYe8ILKUheYBlXUIZ7vZ3jaOW6qKTp2O6YNlcSOVK0Nl+1O0S2UFm3pVqFY1GB7rbiTve+hocPng/vD4HwiEPKpmQVCtpIRuGJjQ4HRoyc2WksybsoSKssgtx/xhcbh/mFxYQCYcR9TgwMRpbbTsUjuFL3/4nGM26qDZTF4YLcnu2bBDxq6V0TgofylVDRgDKkmyeiMGj2CUcmNk4CX8ijvTCMoxaEwndgaVWGkcyeRipNlwRE3FHHFbXgScPzKNUY4O4LkKhgIRkJ2bnEYt4oXu8CPgDUitgczlFZeDU6SWMjlAdroZOtYMc9e3t7IhiR63eFWx9cjSBZw6tXRjrs1/5B0SDfphWW/riVqs5aFocYZ2LOUURoWWll9sZRMBLRYeOhEelQgpebQh+PYCeWUG1TfKcglhkVBS5uWBBycNzi4vw63H0OsDpkxn8zecehjuQRDA0jkpuFrtvGsZo0oOHfvQC3N7dgoAWUqdRrs0imphCODqFc2f2Y+PuGcwe2YdAeCd8wTGUVs7A1quL8NXozDWceJEtH8GWPdtw6rnn4PZshj80hZUze0UNkF0rxjbcCrVnYHiojbrLjiNPPI3E2C3wuDXUCnN49WvCGBkOYWZ6HLrbJesemqZiMXUWQe8wIqEwKs08VrIZCc1H4hOAyhZPLqlJ4Oc+dwwBn1PEChbSK9JpNOSLQ9Pswk1azCxePAPcctsoeM/aNQUT0WHMp9OytEx+DKNE0gjMLpsPM9tebYrAjn9ev0OwaUHpbDYMTXkQm3SjWetiKjyF5/YdRadtk9aclbyBcEiXjJ1hA7Fvrt5FQn5h+iWG4iJuZLdM5Mt1NNmtpEYoFFK256VBSvG1EwG3ionJcYTC5LGU4NXdGA4moQeHpWM7NSLHIgHsf+EIcq0OKuUCfJoHoYBP8owHnjohK6xUtWDRN1s1qdJvrStNOGJBPxYW8xKPW5YpRDF2lKSidIUKY24HnA4belzgMR3QqE1p9YROsdbXJ//uS0jGImh2KgIYtNsG3FoMYd2HSqOAptli/2s41YBIsFfrdUnS240SXGoUgYAPHbMqMGbPtGM4MiKjXNmoo9vuyMzi8wRhNhUcO72C73zrSdhdCei+cdSKJ2AGbNi1eRynjyzB6Z0Cml00OylkU6fhj4whHJ1BZvkwPMNx2JoZeNVxdO1e9GpZwGWhmM4inNwlAlX2bgqbdoxi/4k0bE2faIyajTxstjLKmTyGJq6F3daB5sxiKDmEFw6ehDe6BS7RIq3gmuvi8PkUDI/FZTWa9Rot8olqNfhcIQRZiYgGqkYX9XoTIa8fnLx9mgvFQkZk0dnnKuxzSUVjoVpBzWjC4/AjEQnBaNaQZ7OMCxfCpsdigjBsnBwV+T2/x49cvoRUqSKaNxzla7WmNKSg/goz+2jEieiIW1ZSnUymem6E4io2XhNEudTAdZO34W+/8F3U86Zwtp1uytp1pQaAVFaqv3ElWXOoSMaCWFjJS1LdbPMGOaC57Kg1OlLAENRZB6shGmRrnDbGhqLQdA3zSxkEkg6Ew27Yq1HopAmHdRTLFUyNDKFTrsHt9SKXWULB6MDj1fHMkUW8MMtm1w7hM6WyaSwupwWC4xS5ceMkUktZCYlYDulhRVnDgNOx2kjv7HxaGJaRiA/FfFXOmeEb78HhU+m12j8+9KkvyT5aZkN0P+0eJ2C54dV+2gHR1kWjSe0EF/w/bUbOlJIVMaxf1jUnVHsPra65OjtrXKHmU2wLbp+vE4Zk3OtAtdHF/ufTaHVZ2+tFlyxX3RT5m/xKHbXukFSh2TUVlkWdVkKZbJbYQyjIPsIaquk67KYCq5WHJ+hBMVtGr+eAFgxBtZrYtU3H4RUbGoWmDC6WaqHNFWuDdJikNMiL+RirWzi61IHd7V+VaVFNTCVdUO2mODWZsF0jJ6oQpotQqxMeqkvYOqhykawH6KKO0RYUiHkOledYhku1FMXWQrHRFCkWNmz02lX0emz4xwZ6F9QEb9wQQtOgYCxHGhVNSlLI2MvzJSZtRzAYwFhiCA4WZfsZo7oRCnpQKWVkqiJVOjKmYD6TQ7NJqWsHTh3PC9RFESp29WCbS8VO9WYX6nW25zEFShsbjSKXr6FQZhdBej4wNRyURZiA2ymtNtn7iiMthU7joYBAfdfv2oh8w8SjB46hXC5idiGLLVMjCPnc2DQZR5D6mrIYYkfY50bKsPDggbMo1Soym40lElKltJzKSsNrNm3mrOPTPQj4yBa1C+9nJZeR9kGUI2RDN86IDhJFTRMBn4Zsvo6x0QQeP7B2ZbgP/d034FEs1FmJ1WggGE2wo5Uk2qvEAlO6p7AQhZ1fKHFI4SxN94HrsezEw5yIi3Eul1vkAykgywZsTJYJ+7mkhxdLOVs4lyK/yCHGyfUcZ68OF9IiittQGXszdKL2PfWS7LIeYlpdeOwt9OwuqKpb5Ct1extOowJ2rK0oXvQUL9cWEQq0UDd0NIjHk1tkNWVgMQoF+GLDsCiTYrXhd/aQqgI+nw6fyyYjdSLmhO4ARsJ+5KsVOMw6quUK3JpXeE8r+QYUW1eePberdUzUu13pCqQ7nRIhRAJelCoVEdlqKU5Zsfd4NKm3piAaQZiLHODmm5LCd+m2/Og2eiIYS9KRx2uD0wNkSyyeCKOaq6FSacqqqtlqYWx0DB7qyYQCcHsCqJbLQut1e1XUKjUMRQNosFeUZWIuXUQ6V4ZqtREN+aH7PBKOsLbN79Hgc9owu1CR5Diiu0RTZigRlVmiVjMQ1t3wkZ7bVaRRGrvYn15MYyHFZLYlBSGjyThaRg1hr0vqa6VTjcsBzR+WdYiDc1k8fpDs0oY0oCPcyR7B6XRB6L8scjfaLSHAbZ6eQalYFqzdtDoolKuw2l3YVEukw9sNE2PDQVRLDdRaXSQTMTx+4MSaZ4D/8Jefl0KOllFZnX3DIfi9uqzCdtmIjj1wOSrbNahuO0qlgmj6hMMxOJ3k7VuoGSXYJMGz4HT54NHs8KhUlwY6qhMuKGhahCVNzK6w77JTeqFVKywZLEPtFtFpdhCMbECxVkUk6IbLxUUqFglxaaALjUsOPSciugNDWg+TSgF2tw6n5pY1lsMLVRjsa8TezR0NjS4x+C5cvQaKudSqsnNXkWdiaW6EHB3kmupq83PFkraqAZ2LWS5EvSqMRls6CfEc4wEPNgzHUah3pOyx2rZhOOQTnL/RBYxaCR6vBx5Cv5omzV2WlymjGUAgGJDulQQOHKIvdIkWSV5enY2jPxPaADrtDnwutzAUiUN73YpITUdiHuSLBixHB7VqByZlebo2aPy+20W52hI5asbDql2VxmrEzG++Zhc0OxM54My5ObDtM9XPjA5VxMjSs2E4HoaNTa8DPnRVDW0K0DpVFMp1kdCeHIrB4dGlqihXKEEP+JEcGRKRq3ImjZYI1nqh8MEadBgv7KoNU+Mb0bN7cWopjW/e/U9S7sdiF2LHnI001SZtPmPhsBSi5woFWSllP95EYgi1ch2FckFCuEK+ilDYi0qlAo/bjXajKQs61MVnXH74zNpDoA/+r/+NdKGEZp1Nql2iS+RxeNGzVNhNA2aPoQQpDn70FJsIEnOxzqX7YVdo2uQiVTEeD8Oje1Yb43UMKZRP5+qw7CoiAQ8qHRsqRQPpCvt8KSKn0qo1oLm4krqqyh2Nz0jBP+XXKUrVsXlBCrDSbfMoMG0q4l5ddFVtzRKUlgGnOwBV0xD2qDhVrsNma8Jo+0WdmSM1pR4dtgbqpYys9TjdfknSvbYW6pZTqAoOhU2ua3CobUHV/FTjy5flWXpt5KO1sXEoLBwp0SkqrK4TOVSX8JmoqE1dJTZW1P1+pEtcA6ihVS4KXZ1hMNvCtkwLEfcluEBrHrYGGwzuwL/hO3BRCPRv+FoGpz64A2u+AwMHWPMtG2xwOd2BgQNcTk9zcC1rvgMDB1jzLRtscDndgYEDXE5Pc3Ata74DAwdY8y0bbHA53YGBA1xOT3NwLWu+AwMHWPMtG2xwOd2BgQP8f36a5O6sljlSd27tr3Q6jUAgIG1RX+rVbpOI6Fz7Adb5FgMHuMAAFhYW8MlPfhK/93u/h3vuuUeElN7xjndISV0ymcSZM2eQSqWwY8cOPP/88/IZv6MBkix4xRVX4OjRo9B1HZs2bcLhw4fRarXkN9dccw2+//3vY/fu3XjqqacQiUTkPbfjPqempvDiiy9iZmZG+up6PB48/fTTcgweb25uTvbx4IMP4rnnnsOePXuwtLQk++Hf0NCQ9Cfon9vw8DAymYycRzweX+emfunLHzjAJRzgq1/9KkZGRpDP58UIObJqmiaO8JnPfAaJREKMcmVlBQcPHsTY2JhwgmhwHKmPHDki23z84x8XY6VDjI6O4nWvex2OHTuG/fv3y/ecFehw3Ib7ZK9ivqeqxokTJ6QumOdB54pGo0KgC57FAAAJu0lEQVTT5j6eeeYZcQCWZfKY3Dedg3ql4+PjPzu3F154Qc7tne98pzjI4HXxHRg4wAX3hCPqY489JiP3tddeK9/SYO+44w5cf/31+PrXvy5GxpH17NmzMrJz1K/X62JkNMr5+XlcddVVuOmmm/DQQw/JqHz8+HG8//3vl7ZTn/jEJ2TfJ0+eFNIbt+M+n3jiCRQKBbzhDW8QJ+LswBmH++T7Bx54QPZx7tw56W/w3e9+V2YEziCcZahOsXHjxp+dG8MvHo8OMjk5KfsYvP7fOzBwgH/FImhcNLRXvepVYkznv2h0Uhd9wYuf89X/jobIvwvj+Au3Z3hEB9y5cyeuu+66X2gf/FGz2fy5+zYMQ2axwWsQAg1sYHAHLroDgxlgYBTr+g4MHOCnj5/xM/+YeF74IhQZi8V+aSjz/P1ls1nZ10u9qtWqxPg+n++in/EcmR8w+WVY1d/X+ef+UufLsIv5yoXhXP9AlIMUCXGvd104xrpwgEcffVTi4F27dv0MVjwfumTCShSHyAvhSxoff3vvvfeKsdCgtm3bhhtuuEFQnD7ESUNk6SFx+sXFRWzdulWgUSaiTHC5DbcnxHnllVfi0KFDcvzf/u3flmMxWSbkybifsTrhSr5+8pOfYPv27ZJD9I9FtIgJMQ3+7rvvxoc//GH84z/+I7Zs2SLb8fh0Ap47z4GfMwkn0kTEiGgSk2ca/uOPPy4tjfie+2S+0Ueu6KBEnNZLwrwuHOCRRx4RB6BBEtu/ELrk53zo9913nxgRDe/Xf/3Xwe2YBBMRIo5OYyKkSQjzYx/7GL7whS+IU/zoRz8SR6Cx3njjjWJooVAIs7OzghIR4uS2HLGJHn3oQx/Cl7/8ZdnG7/fLH0d9bkdEqD/6njp1So710Y9+FF/72tcE5+f++Edo8/Of/7ycF6+NDsJjcNaQXsXxuDgXjZzXRSelo/C3HBAIqfKP++zDvTwHokUDB7jMJr/+DEDD+sEPfnARdMlRlX/333+//EvY8e1vf7uM1qdPn5b/c5GKs0Qf4iT8yN9zJOcaAaFGhhc0PhoZDZ2GT6MnxMnQggZNTP8jH/mIQKE0Ps4W/IwwKUMPGjwVJzZv3izrApydeKwvfvGL8jvOMlwke9Ob3oRvfOMbsm+eF9cB6Jyvfe1r5Vj8nM4wMTGB73znO7INDZuLZJzR6ET8Hfc5PT0t58bj83t+xxmQawiX+2tdzAC/CHT58x70hRDj+RAnv2POwLCD7+lgfdjxUtBknxbBkfab3/ymjNivec1rxFj7kChnHL44Op9/LH7O7S8Fu/L3nKXo6JyFuFZw/qt/ThdCoufvk47QnxUud6M///rWnQOsp4c7uNZ//Q6sCwdgktkPK37eLXkpFGgtqNBLoSx9dIb7+3mIU/+7S33/yyI0v8x264Vcd1k4wEsR2JiM/tVf/ZXE0gw5mOQxNic6Q+SEMTdXaInUMBnkvt7ylrcIOsIVWW7fR3sYUzMHYBLdR4X6STF/x23IEeJn5OwQfWF4wxyBBvW9731P0Bluy2Pzt+ejR8wbGFIRvSHNgk7AxJUhExEpxuR8f/vtt0tewm2ZHzAHIDrF6+D1MAEm4sR/mcj3t+NqNvlLDJOYD5y/DRNyxv48B4ZvTMaJHHHwYHhF1Ij37HIj1l02DvBSBDZ+R1iRMTLjYCaGNBQaG5NDfkYokA9aGlO4XJKU8mG/9a1vFbSH39PwaXyEIWm8jJn5In+nj6hwpqEhMokk+kKUiAkqP+fviN/zRQOmkZ+PHtEB6Sx0UiJLdACiPTRIQqM0SibZzDm4T25L3hCTZc4uHOmZgPOYP/7xj+UcmTf0tyPESWfhtROWPX8b3hMyVHmf6Bz95P+Nb3yjJPt0WsKrlxux7rJwgJcisNEYvv3tb4uR83dEazhCv+td78LDDz8shsvRmyPp3r17xUg5atMxXv7yl8vo2Ud7iJLw/zQkojf8DUd9GiSNnqP8hg0bBDolHEr0hcZHQ2do1OcCEWmhQ3B7OkQfPeKIzVGWzkZiHN8TDSImTxIeHYNM0b7hcttbbrkFBw4cEIeicXNfNHrOZHRgOkd/Ozo1v+NsyN/1t+F2nE14fZyheFzOBpxteD19qjad4nIj1l0WDnBhjH4pAhtHUz7884tGLoV80DBoCDQAGqw0azsP7bkQienvg+dw4Xd91IW/6a8w8z1nEjoaZ5OXQo/OR23659UvrOE19re98PrPv9YLt7uQqNffludOR+5fL6+9jxLxs/4+Lzdi3WXpAP967j/4xeAOrN6BgQMMLGFd34GBA1zi8V+KTNb/jPHypchiv2jtL0MQxtaM5S9FvPt51sjQiTnDzyPS/SLH/0V+s968YV06wA9/+ENBPH7rt34Lf/qnfyoJMSkGTP4IkZJjw+STSAnjdb4nhMnEl0bEJPjWW2/9GezIvII8Hho343ZWezHBZFJNugMTR5Yr9sloRFPI0+kT7/g9IVMmrYQe+3XAjPEZl5OGwdJKOh9XeQnL0iG4b754fCa4hGn7KBQ/477Ohzq5L8b1/A0TfSJJdOZ+8c16M/51GwIRG2fZI9ER4uLE+znCE4J829veJnW/RGSIoBDO7JPaiLoQ0SFkSMiRRkajIuZP3J3GRqPj/wlD0pmIxnDEp9MQVSJdgggPIcw+8Y6GTGNkaSWPdz5hj5AsYUk6Ho/53ve+V3hBRLfoNERm+rAunY775+/4LwlwdMj+/3lNRHv4OR2SiS6dkPtcr691OQPQ+AntET4k/MmRndj+hXW/NGoaHg2Hhkxjp9FzJCY8yBGXhsuZhE5FjJ7kuPe9732ypsBtiJ+z1PHqq6+W7QiB8ju++sQ7HoPGTJYoR+g+YY8zEI2ax+E2hGs/8IEPCCxL+JVhFA2ax+VCFRexOLLT4TgbEbHh3/n/p+Fz9mHBPM+V5Dk6Lc/zckN4fhGnXpcO8IvApv3f9EltHK0ZdnDU7EOLVGfgCE15kj4Men7tL0dfxu0Mae68806BLS9lZP1aYDoHZ4lL1RqfT03ow7JrySEuvOY+eY7ORadar6+BA6zXJz+47gEMOrCBwR0YzAADG1jXd2DgAOv68Q8ufuAAAxtY13dg4ADr+vEPLn7gAAMbWNd3YOAA6/rxDy5+4AADG1jXd2DgAOv68Q8ufuAAAxtY13dg4ADr+vEPLn7gAAMbWNd3YOAA6/rxDy5+4AADG1jXd2DgAOv68Q8ufuAAAxtY13dg4ADr+vEPLn7gAAMbWNd3YOAA6/rxDy5+4AADG1jXd2DgAOv68Q8ufuAAAxtY13dg4ADr+vEPLn7gAAMbWNd3YOAA6/rxDy7+/wKRRcGvVtJqAA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3" name="Ορθογώνιο 2"/>
          <p:cNvSpPr/>
          <p:nvPr/>
        </p:nvSpPr>
        <p:spPr>
          <a:xfrm>
            <a:off x="3491881" y="1772816"/>
            <a:ext cx="4104456" cy="2031325"/>
          </a:xfrm>
          <a:prstGeom prst="rect">
            <a:avLst/>
          </a:prstGeom>
        </p:spPr>
        <p:txBody>
          <a:bodyPr wrap="square">
            <a:spAutoFit/>
          </a:bodyPr>
          <a:lstStyle/>
          <a:p>
            <a:r>
              <a:rPr lang="en-US" dirty="0" smtClean="0"/>
              <a:t>My name is Vangelis Ntinas. I am in the second grade of high school. </a:t>
            </a:r>
          </a:p>
          <a:p>
            <a:endParaRPr lang="en-US" dirty="0" smtClean="0"/>
          </a:p>
          <a:p>
            <a:r>
              <a:rPr lang="en-US" dirty="0" smtClean="0"/>
              <a:t>My favorite school subject is the mathematics. </a:t>
            </a:r>
          </a:p>
          <a:p>
            <a:endParaRPr lang="en-US" dirty="0"/>
          </a:p>
          <a:p>
            <a:r>
              <a:rPr lang="en-US" dirty="0" smtClean="0"/>
              <a:t>My hobby is cycling and swimming</a:t>
            </a:r>
            <a:endParaRPr lang="el-GR" dirty="0"/>
          </a:p>
        </p:txBody>
      </p:sp>
      <p:pic>
        <p:nvPicPr>
          <p:cNvPr id="4102" name="Picture 6" descr="Spaß beim Biken im Wienerwa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956130"/>
            <a:ext cx="2693243" cy="268554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wimming pools: About our pools – Bundaberg Regional Counc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3933056"/>
            <a:ext cx="6288699" cy="235826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Calculus — The Mathematics of 'Change' | by Gaurav Goel | Towards Data  Scienc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260648"/>
            <a:ext cx="3528392" cy="144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04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92080" y="1484784"/>
            <a:ext cx="3456384" cy="2585323"/>
          </a:xfrm>
          <a:prstGeom prst="rect">
            <a:avLst/>
          </a:prstGeom>
          <a:noFill/>
        </p:spPr>
        <p:txBody>
          <a:bodyPr wrap="square" rtlCol="0">
            <a:spAutoFit/>
          </a:bodyPr>
          <a:lstStyle/>
          <a:p>
            <a:r>
              <a:rPr lang="en-US" dirty="0" smtClean="0"/>
              <a:t>Hello! I am Stella Tsiami. </a:t>
            </a:r>
          </a:p>
          <a:p>
            <a:endParaRPr lang="en-US" dirty="0" smtClean="0"/>
          </a:p>
          <a:p>
            <a:r>
              <a:rPr lang="en-US" dirty="0" smtClean="0"/>
              <a:t>I am a student of the second grade and my hobby is dancing.</a:t>
            </a:r>
          </a:p>
          <a:p>
            <a:r>
              <a:rPr lang="en-US" dirty="0" smtClean="0"/>
              <a:t> </a:t>
            </a:r>
          </a:p>
          <a:p>
            <a:r>
              <a:rPr lang="en-US" dirty="0" smtClean="0"/>
              <a:t>My favourite subject is mathematics.</a:t>
            </a:r>
          </a:p>
          <a:p>
            <a:endParaRPr lang="en-US" dirty="0" smtClean="0"/>
          </a:p>
          <a:p>
            <a:r>
              <a:rPr lang="en-US" dirty="0" smtClean="0"/>
              <a:t>I love listening to music.</a:t>
            </a:r>
            <a:endParaRPr lang="el-GR" dirty="0"/>
          </a:p>
        </p:txBody>
      </p:sp>
      <p:pic>
        <p:nvPicPr>
          <p:cNvPr id="5122" name="Picture 2" descr="500+ Dancer Feet &amp; Pointe Shoes ideas | pointe shoes, dancers feet, danc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894700"/>
            <a:ext cx="1743075" cy="26193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omplex mathematics isn't for everyone (but maybe it should be) - OECD  Education and Skills Tod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3797" y="4005064"/>
            <a:ext cx="2383958" cy="220516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The Mirage by Alexander Yakovlev - Photo 129434971 - 500px | Dance  pictures, Ballet dancers, Bolshoi balle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5776" y="116632"/>
            <a:ext cx="2544283" cy="3816424"/>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A music review | Writing - Advanced C1 | British Counci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944" y="4365103"/>
            <a:ext cx="4248472" cy="2170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120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845670"/>
            <a:ext cx="2842482" cy="1935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586" t="87" r="15903" b="-87"/>
          <a:stretch/>
        </p:blipFill>
        <p:spPr bwMode="auto">
          <a:xfrm>
            <a:off x="1206862" y="2884908"/>
            <a:ext cx="2158275" cy="2584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283968" y="845671"/>
            <a:ext cx="3816424" cy="2308324"/>
          </a:xfrm>
          <a:prstGeom prst="rect">
            <a:avLst/>
          </a:prstGeom>
          <a:noFill/>
        </p:spPr>
        <p:txBody>
          <a:bodyPr wrap="square" rtlCol="0">
            <a:spAutoFit/>
          </a:bodyPr>
          <a:lstStyle/>
          <a:p>
            <a:endParaRPr lang="en-US" dirty="0" smtClean="0"/>
          </a:p>
          <a:p>
            <a:r>
              <a:rPr lang="en-US" dirty="0" smtClean="0"/>
              <a:t>My name is Vaggelis Trompoukis I am from class B1.</a:t>
            </a:r>
          </a:p>
          <a:p>
            <a:r>
              <a:rPr lang="en-US" dirty="0" smtClean="0"/>
              <a:t> My hobby is football.</a:t>
            </a:r>
          </a:p>
          <a:p>
            <a:endParaRPr lang="en-US" dirty="0"/>
          </a:p>
          <a:p>
            <a:r>
              <a:rPr lang="en-US" dirty="0" smtClean="0"/>
              <a:t> My favourite subject is chemistry.</a:t>
            </a:r>
          </a:p>
          <a:p>
            <a:endParaRPr lang="en-US" dirty="0"/>
          </a:p>
          <a:p>
            <a:r>
              <a:rPr lang="en-US" dirty="0" smtClean="0"/>
              <a:t> My favourite football team is </a:t>
            </a:r>
            <a:r>
              <a:rPr lang="en-US" dirty="0"/>
              <a:t>P</a:t>
            </a:r>
            <a:r>
              <a:rPr lang="en-US" dirty="0" smtClean="0"/>
              <a:t>aok</a:t>
            </a:r>
            <a:endParaRPr lang="el-GR" dirty="0"/>
          </a:p>
        </p:txBody>
      </p:sp>
      <p:pic>
        <p:nvPicPr>
          <p:cNvPr id="6146" name="Picture 2" descr="Department of Chemist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3347104"/>
            <a:ext cx="4464496" cy="2458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760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          </a:t>
            </a:r>
            <a:r>
              <a:rPr lang="en-US" dirty="0" smtClean="0"/>
              <a:t>The city of Kozani</a:t>
            </a:r>
            <a:endParaRPr lang="el-GR" dirty="0"/>
          </a:p>
        </p:txBody>
      </p:sp>
      <p:sp>
        <p:nvSpPr>
          <p:cNvPr id="3" name="Θέση περιεχομένου 2"/>
          <p:cNvSpPr>
            <a:spLocks noGrp="1"/>
          </p:cNvSpPr>
          <p:nvPr>
            <p:ph idx="1"/>
          </p:nvPr>
        </p:nvSpPr>
        <p:spPr>
          <a:xfrm>
            <a:off x="323528" y="1412776"/>
            <a:ext cx="8568952" cy="2736304"/>
          </a:xfrm>
        </p:spPr>
        <p:txBody>
          <a:bodyPr>
            <a:noAutofit/>
          </a:bodyPr>
          <a:lstStyle/>
          <a:p>
            <a:r>
              <a:rPr lang="en-US" sz="1500" b="1" dirty="0"/>
              <a:t>Kozani</a:t>
            </a:r>
            <a:r>
              <a:rPr lang="en-US" sz="1500" dirty="0"/>
              <a:t> (</a:t>
            </a:r>
            <a:r>
              <a:rPr lang="en-US" sz="1500" dirty="0" smtClean="0"/>
              <a:t>Greek:</a:t>
            </a:r>
            <a:r>
              <a:rPr lang="en-US" sz="1500" dirty="0"/>
              <a:t> Κοζάνη, pronounced [</a:t>
            </a:r>
            <a:r>
              <a:rPr lang="en-US" sz="1500" dirty="0" err="1"/>
              <a:t>koˈzani</a:t>
            </a:r>
            <a:r>
              <a:rPr lang="en-US" sz="1500" dirty="0" smtClean="0"/>
              <a:t>]) </a:t>
            </a:r>
            <a:r>
              <a:rPr lang="en-US" sz="1500" dirty="0"/>
              <a:t>is a city in northern </a:t>
            </a:r>
            <a:r>
              <a:rPr lang="en-US" sz="1500" dirty="0" smtClean="0"/>
              <a:t>Greece. </a:t>
            </a:r>
            <a:r>
              <a:rPr lang="en-US" sz="1500" dirty="0"/>
              <a:t>It is located in the western part of Macedonia, in the northern part of the </a:t>
            </a:r>
            <a:r>
              <a:rPr lang="en-US" sz="1500" dirty="0" smtClean="0"/>
              <a:t>Aliakmonas River</a:t>
            </a:r>
            <a:r>
              <a:rPr lang="en-US" sz="1500" dirty="0"/>
              <a:t> valley. The city lies 710 </a:t>
            </a:r>
            <a:r>
              <a:rPr lang="en-US" sz="1500" dirty="0" smtClean="0"/>
              <a:t>metres above sea level in a plateau surrounded by mountains. </a:t>
            </a:r>
          </a:p>
          <a:p>
            <a:endParaRPr lang="en-US" sz="1500" dirty="0" smtClean="0"/>
          </a:p>
          <a:p>
            <a:r>
              <a:rPr lang="en-US" sz="1500" dirty="0"/>
              <a:t>Kozani </a:t>
            </a:r>
            <a:r>
              <a:rPr lang="en-US" sz="1500" dirty="0" smtClean="0"/>
              <a:t>was </a:t>
            </a:r>
            <a:r>
              <a:rPr lang="en-US" sz="1500" dirty="0"/>
              <a:t>founded by Christian settlers who, after the Ottoman conquest, withdrew from the plains of Macedonia into the mountains, during the 14th and 15th </a:t>
            </a:r>
            <a:r>
              <a:rPr lang="en-US" sz="1500" dirty="0" smtClean="0"/>
              <a:t>centuries. The </a:t>
            </a:r>
            <a:r>
              <a:rPr lang="en-US" sz="1500" dirty="0"/>
              <a:t>population of </a:t>
            </a:r>
            <a:r>
              <a:rPr lang="en-US" sz="1500" dirty="0" smtClean="0"/>
              <a:t>the city of Kozani </a:t>
            </a:r>
            <a:r>
              <a:rPr lang="en-US" sz="1500" dirty="0"/>
              <a:t>is over 70,000 people</a:t>
            </a:r>
            <a:r>
              <a:rPr lang="en-US" sz="1500" dirty="0" smtClean="0"/>
              <a:t>.</a:t>
            </a:r>
            <a:r>
              <a:rPr lang="en-US" sz="1500" dirty="0"/>
              <a:t> The climate of the area is continental with cold and dry winters, and hot summers</a:t>
            </a:r>
            <a:r>
              <a:rPr lang="en-US" sz="1500" dirty="0" smtClean="0"/>
              <a:t>.</a:t>
            </a:r>
          </a:p>
          <a:p>
            <a:endParaRPr lang="en-US" sz="1500" dirty="0"/>
          </a:p>
          <a:p>
            <a:r>
              <a:rPr lang="en-US" sz="1500" dirty="0"/>
              <a:t>Kozani is the home of the University of Western Macedonia, with about 15,000 students from all over Greece and other places. </a:t>
            </a:r>
            <a:endParaRPr lang="en-US" sz="1500" dirty="0" smtClean="0"/>
          </a:p>
          <a:p>
            <a:endParaRPr lang="en-US" sz="1500" dirty="0"/>
          </a:p>
          <a:p>
            <a:endParaRPr lang="el-GR" sz="1500" dirty="0"/>
          </a:p>
        </p:txBody>
      </p:sp>
      <p:pic>
        <p:nvPicPr>
          <p:cNvPr id="2050" name="Picture 2" descr="Οργή στην Κοζάνη: «Μας πρόσθεσαν κρούσματα από το Νοέμβριο» - Parallaxi  Magazi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4357689"/>
            <a:ext cx="2404088" cy="166319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ΚΟΖΑΝΗ | gazzetta.g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735" y="188640"/>
            <a:ext cx="2042629" cy="11513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Η μοναδική φωτογραφία του Αργύρη Καραμούζα με τα πυροτεχνήματα και φόντο  την Κοζάνη (phot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9832" y="4356648"/>
            <a:ext cx="2856408" cy="160672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Τέλος Ιανουαρίου θα ανοίξει τις πύλες της η νέα Βιβλιοθήκη της Κοζάνης –  Μια μεγάλη γιορτή του βιβλίου, των γραμμάτων και των τεχνών στα εγκαίνια |  KOZANILIFE.G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168" y="4360518"/>
            <a:ext cx="2483768" cy="1602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324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xristos\Desktop\VOLEI.jpg"/>
          <p:cNvPicPr>
            <a:picLocks noChangeAspect="1" noChangeArrowheads="1"/>
          </p:cNvPicPr>
          <p:nvPr/>
        </p:nvPicPr>
        <p:blipFill>
          <a:blip r:embed="rId3" cstate="print"/>
          <a:srcRect/>
          <a:stretch>
            <a:fillRect/>
          </a:stretch>
        </p:blipFill>
        <p:spPr bwMode="auto">
          <a:xfrm>
            <a:off x="1594200" y="4221088"/>
            <a:ext cx="3783661" cy="2448272"/>
          </a:xfrm>
          <a:prstGeom prst="rect">
            <a:avLst/>
          </a:prstGeom>
          <a:noFill/>
        </p:spPr>
      </p:pic>
      <p:sp>
        <p:nvSpPr>
          <p:cNvPr id="9" name="8 - TextBox"/>
          <p:cNvSpPr txBox="1"/>
          <p:nvPr/>
        </p:nvSpPr>
        <p:spPr>
          <a:xfrm>
            <a:off x="6012160" y="980728"/>
            <a:ext cx="2339752" cy="2585323"/>
          </a:xfrm>
          <a:prstGeom prst="rect">
            <a:avLst/>
          </a:prstGeom>
          <a:noFill/>
        </p:spPr>
        <p:txBody>
          <a:bodyPr wrap="square" rtlCol="0">
            <a:spAutoFit/>
          </a:bodyPr>
          <a:lstStyle/>
          <a:p>
            <a:r>
              <a:rPr lang="en-US" dirty="0" smtClean="0"/>
              <a:t>My name is Vagia Antoniadi. I am high school student. I love   volleyball and I  play very often. In my free time I like to go for walks with my friends.</a:t>
            </a:r>
            <a:endParaRPr lang="el-GR" dirty="0"/>
          </a:p>
        </p:txBody>
      </p:sp>
      <p:pic>
        <p:nvPicPr>
          <p:cNvPr id="1027" name="Picture 3" descr="C:\Users\xristos\Desktop\9e023b8ab077d609923a1c708a0e7f8c.jpg"/>
          <p:cNvPicPr>
            <a:picLocks noChangeAspect="1" noChangeArrowheads="1"/>
          </p:cNvPicPr>
          <p:nvPr/>
        </p:nvPicPr>
        <p:blipFill>
          <a:blip r:embed="rId4" cstate="print"/>
          <a:srcRect/>
          <a:stretch>
            <a:fillRect/>
          </a:stretch>
        </p:blipFill>
        <p:spPr bwMode="auto">
          <a:xfrm>
            <a:off x="395536" y="1340768"/>
            <a:ext cx="2376264" cy="2816247"/>
          </a:xfrm>
          <a:prstGeom prst="rect">
            <a:avLst/>
          </a:prstGeom>
          <a:noFill/>
        </p:spPr>
      </p:pic>
      <p:pic>
        <p:nvPicPr>
          <p:cNvPr id="1028" name="Picture 4" descr="C:\Users\xristos\Desktop\love.jpg"/>
          <p:cNvPicPr>
            <a:picLocks noChangeAspect="1" noChangeArrowheads="1"/>
          </p:cNvPicPr>
          <p:nvPr/>
        </p:nvPicPr>
        <p:blipFill>
          <a:blip r:embed="rId5" cstate="print"/>
          <a:srcRect/>
          <a:stretch>
            <a:fillRect/>
          </a:stretch>
        </p:blipFill>
        <p:spPr bwMode="auto">
          <a:xfrm>
            <a:off x="3059832" y="476672"/>
            <a:ext cx="2520280" cy="2808312"/>
          </a:xfrm>
          <a:prstGeom prst="rect">
            <a:avLst/>
          </a:prstGeom>
          <a:noFill/>
        </p:spPr>
      </p:pic>
    </p:spTree>
    <p:extLst>
      <p:ext uri="{BB962C8B-B14F-4D97-AF65-F5344CB8AC3E}">
        <p14:creationId xmlns:p14="http://schemas.microsoft.com/office/powerpoint/2010/main" val="1137426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843808" y="797510"/>
            <a:ext cx="5400600" cy="2446824"/>
          </a:xfrm>
          <a:prstGeom prst="rect">
            <a:avLst/>
          </a:prstGeom>
        </p:spPr>
        <p:txBody>
          <a:bodyPr wrap="square">
            <a:spAutoFit/>
          </a:bodyPr>
          <a:lstStyle/>
          <a:p>
            <a:endParaRPr lang="el-GR" dirty="0" smtClean="0"/>
          </a:p>
          <a:p>
            <a:pPr marL="285750" indent="-285750">
              <a:buFont typeface="Arial" pitchFamily="34" charset="0"/>
              <a:buChar char="•"/>
            </a:pPr>
            <a:r>
              <a:rPr lang="en-US" sz="1500" dirty="0" smtClean="0"/>
              <a:t>The region of Kozani is highly industrial and  </a:t>
            </a:r>
            <a:r>
              <a:rPr lang="en-US" sz="1500" dirty="0"/>
              <a:t>is mostly known for its important contribution to the Greek electricity </a:t>
            </a:r>
            <a:r>
              <a:rPr lang="en-US" sz="1500" dirty="0" smtClean="0"/>
              <a:t>supply. </a:t>
            </a:r>
          </a:p>
          <a:p>
            <a:pPr marL="285750" indent="-285750">
              <a:buFont typeface="Arial" pitchFamily="34" charset="0"/>
              <a:buChar char="•"/>
            </a:pPr>
            <a:endParaRPr lang="en-US" sz="1500" dirty="0" smtClean="0"/>
          </a:p>
          <a:p>
            <a:pPr marL="285750" indent="-285750">
              <a:buFont typeface="Arial" pitchFamily="34" charset="0"/>
              <a:buChar char="•"/>
            </a:pPr>
            <a:r>
              <a:rPr lang="en-US" sz="1500" dirty="0" smtClean="0"/>
              <a:t>A </a:t>
            </a:r>
            <a:r>
              <a:rPr lang="en-US" sz="1500" dirty="0"/>
              <a:t>large part of the population works in the Public Power </a:t>
            </a:r>
            <a:r>
              <a:rPr lang="en-US" sz="1500" dirty="0" smtClean="0"/>
              <a:t>Corporation</a:t>
            </a:r>
            <a:r>
              <a:rPr lang="el-GR" sz="1500" dirty="0" smtClean="0"/>
              <a:t>.</a:t>
            </a:r>
            <a:r>
              <a:rPr lang="en-US" sz="1500" dirty="0" smtClean="0"/>
              <a:t> </a:t>
            </a:r>
            <a:r>
              <a:rPr lang="en-US" sz="1500" dirty="0"/>
              <a:t>The area is rich in lignite and it hosts the Western Macedonia Lignite Center, which is accountable for the production of 40%</a:t>
            </a:r>
            <a:r>
              <a:rPr lang="en-US" sz="1500" baseline="30000" dirty="0"/>
              <a:t> </a:t>
            </a:r>
            <a:r>
              <a:rPr lang="en-US" sz="1500" dirty="0"/>
              <a:t>of the electric energy of the country.</a:t>
            </a:r>
          </a:p>
        </p:txBody>
      </p:sp>
      <p:pic>
        <p:nvPicPr>
          <p:cNvPr id="3074" name="Picture 2" descr="Βράζει» η δυτική Μακεδονία με την απολιγνιτοποίηση στην Πτολεμαΐδα | Η  Εφημερίδα των Συντακτώ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5766" y="3308355"/>
            <a:ext cx="2896084" cy="153669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pcgreece Instagram posts (photos and videos) - Picuki.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709" y="548680"/>
            <a:ext cx="2143125" cy="259228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Με το χαμόγελο σε πείσμα των καιρών (ΦΩΤΟ) | Athenian Tim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9991" y="3717032"/>
            <a:ext cx="3963869" cy="260128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ΔΕΗ: Τρέχει για φωτοβολταϊκά πάρκα σε Κοζάνη – Πτολεμαΐδα | KOZANILIFE.G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709" y="4941168"/>
            <a:ext cx="3300603" cy="1777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905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611560" y="405095"/>
            <a:ext cx="7344816" cy="1246495"/>
          </a:xfrm>
          <a:prstGeom prst="rect">
            <a:avLst/>
          </a:prstGeom>
        </p:spPr>
        <p:txBody>
          <a:bodyPr wrap="square">
            <a:spAutoFit/>
          </a:bodyPr>
          <a:lstStyle/>
          <a:p>
            <a:endParaRPr lang="en-US" sz="1500" dirty="0"/>
          </a:p>
          <a:p>
            <a:r>
              <a:rPr lang="en-US" sz="1500" dirty="0"/>
              <a:t>One of the most important aspects of local folklore is Kozani's carnival at the end of the winter, which retains much of the profanity of the ancient Dionysiac cult. Kozani is renowned in Greece and abroad for the production of </a:t>
            </a:r>
            <a:r>
              <a:rPr lang="en-US" sz="1500" dirty="0" smtClean="0"/>
              <a:t>saffron </a:t>
            </a:r>
            <a:r>
              <a:rPr lang="en-US" sz="1500" dirty="0"/>
              <a:t>(</a:t>
            </a:r>
            <a:r>
              <a:rPr lang="en-US" sz="1500" i="1" dirty="0"/>
              <a:t>Krokos Kozanis</a:t>
            </a:r>
            <a:r>
              <a:rPr lang="en-US" sz="1500" dirty="0"/>
              <a:t>), in the nearby town of </a:t>
            </a:r>
            <a:r>
              <a:rPr lang="en-US" sz="1500" dirty="0" smtClean="0"/>
              <a:t>Krokos</a:t>
            </a:r>
            <a:r>
              <a:rPr lang="el-GR" sz="1500" dirty="0" smtClean="0"/>
              <a:t>, </a:t>
            </a:r>
            <a:r>
              <a:rPr lang="en-US" sz="1500" dirty="0" smtClean="0"/>
              <a:t>but also lavender and sunflowers.</a:t>
            </a:r>
            <a:endParaRPr lang="en-US" sz="1500" dirty="0"/>
          </a:p>
        </p:txBody>
      </p:sp>
      <p:pic>
        <p:nvPicPr>
          <p:cNvPr id="4098" name="Picture 2" descr="Πανέμορφη Βόρεια Ελλάδα: Εικόνες για να λατρέψεις πόλεις και χωριά |  Μπέτσκας"/>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3996169"/>
            <a:ext cx="1728192" cy="241601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Κρόκος, ο κόκκινος χρυσός της Κοζάνης | Έθνος"/>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7115" y="3906595"/>
            <a:ext cx="2881046" cy="141269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Κρόκος Κοζάνης και τα οφέλη του στην υγεία μας (υπέροχη συνταγή για ριζότο  λαχανικών) - megeia.g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4248" y="5347304"/>
            <a:ext cx="2024333" cy="136787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Αργύρης Καραμούζας- Φωτογραφικό Αφιέρωμα - InterViews On To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89947" y="4149080"/>
            <a:ext cx="1822702" cy="2592288"/>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Οι φανοί και μεταμφιέσεις της Κοζάνης, μια ιστορία με πολύ παλιά καταγωγή,  του Στ. Καπλάνογλου | Ο Χρόνος :: xronos-kozanis.g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8" y="1651590"/>
            <a:ext cx="3021490" cy="2015512"/>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Την Τσικνοπέμπτη 28 Φεβρουαρίου καρναβάλι στην Χρυσούπολη - Chrysoupoli New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5896" y="1706186"/>
            <a:ext cx="3298322" cy="1906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027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Η άγνωστη Κοζάνη - Youropia.g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3573016"/>
            <a:ext cx="2267158" cy="301343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Η άγνωστη Κοζάνη - Youropia.g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5816" y="3933056"/>
            <a:ext cx="2628597" cy="244827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The girl next door:Αργύρης Καραμούζας: Ο φωτογράφος που μας μαγεύει με κάθε  του κλικ | Kozani M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2708920"/>
            <a:ext cx="2525897" cy="3300205"/>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Η άγνωστη Κοζάνη - Youropia.g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929" y="332656"/>
            <a:ext cx="2236749" cy="3024337"/>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Kozanimedia: Η φανταστική, νέα φωτογραφία του Αργύρη Καραμούζα με την  πανοραμική, γιορτινή όψη της κεντρικής πλατείας Κοζάνης! | Kozani Medi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82768" y="188639"/>
            <a:ext cx="2969352" cy="3672409"/>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https://1.bp.blogspot.com/-AEkVOM9EtvM/UTxH6CjsOgI/AAAAAAAABQc/nF-DQpZ9Q3I/s1600/kozani-agiosnikolao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4556" y="476672"/>
            <a:ext cx="3125364" cy="19422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627784" y="6381328"/>
            <a:ext cx="6480720" cy="369332"/>
          </a:xfrm>
          <a:prstGeom prst="rect">
            <a:avLst/>
          </a:prstGeom>
          <a:noFill/>
        </p:spPr>
        <p:txBody>
          <a:bodyPr wrap="square" rtlCol="0">
            <a:spAutoFit/>
          </a:bodyPr>
          <a:lstStyle/>
          <a:p>
            <a:r>
              <a:rPr lang="en-US" dirty="0" smtClean="0"/>
              <a:t>Some pictures of our town! And now a few things about us! </a:t>
            </a:r>
            <a:endParaRPr lang="el-GR" dirty="0"/>
          </a:p>
        </p:txBody>
      </p:sp>
    </p:spTree>
    <p:extLst>
      <p:ext uri="{BB962C8B-B14F-4D97-AF65-F5344CB8AC3E}">
        <p14:creationId xmlns:p14="http://schemas.microsoft.com/office/powerpoint/2010/main" val="2999781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Υπότιτλος"/>
          <p:cNvSpPr>
            <a:spLocks noGrp="1"/>
          </p:cNvSpPr>
          <p:nvPr>
            <p:ph type="subTitle" idx="1"/>
          </p:nvPr>
        </p:nvSpPr>
        <p:spPr>
          <a:xfrm>
            <a:off x="4572000" y="571480"/>
            <a:ext cx="3960440" cy="5593824"/>
          </a:xfrm>
        </p:spPr>
        <p:txBody>
          <a:bodyPr>
            <a:normAutofit fontScale="92500"/>
          </a:bodyPr>
          <a:lstStyle/>
          <a:p>
            <a:pPr algn="l"/>
            <a:r>
              <a:rPr lang="en-US" sz="2800" dirty="0" smtClean="0">
                <a:solidFill>
                  <a:schemeClr val="tx1">
                    <a:lumMod val="95000"/>
                    <a:lumOff val="5000"/>
                  </a:schemeClr>
                </a:solidFill>
              </a:rPr>
              <a:t>Hi, my name is Katerina</a:t>
            </a:r>
            <a:r>
              <a:rPr lang="el-GR" sz="2800" dirty="0" smtClean="0">
                <a:solidFill>
                  <a:schemeClr val="tx1">
                    <a:lumMod val="95000"/>
                    <a:lumOff val="5000"/>
                  </a:schemeClr>
                </a:solidFill>
              </a:rPr>
              <a:t> </a:t>
            </a:r>
            <a:r>
              <a:rPr lang="en-US" sz="2800" dirty="0">
                <a:solidFill>
                  <a:schemeClr val="tx1">
                    <a:lumMod val="95000"/>
                    <a:lumOff val="5000"/>
                  </a:schemeClr>
                </a:solidFill>
              </a:rPr>
              <a:t>T</a:t>
            </a:r>
            <a:r>
              <a:rPr lang="en-US" sz="2800" dirty="0" smtClean="0">
                <a:solidFill>
                  <a:schemeClr val="tx1">
                    <a:lumMod val="95000"/>
                    <a:lumOff val="5000"/>
                  </a:schemeClr>
                </a:solidFill>
              </a:rPr>
              <a:t>siara and I am 13 years old. My hobbies are drawing and cycling. </a:t>
            </a:r>
          </a:p>
          <a:p>
            <a:pPr algn="l"/>
            <a:endParaRPr lang="en-US" sz="2800" dirty="0">
              <a:solidFill>
                <a:schemeClr val="tx1">
                  <a:lumMod val="95000"/>
                  <a:lumOff val="5000"/>
                </a:schemeClr>
              </a:solidFill>
            </a:endParaRPr>
          </a:p>
          <a:p>
            <a:pPr algn="l"/>
            <a:r>
              <a:rPr lang="en-US" sz="2800" dirty="0" smtClean="0">
                <a:solidFill>
                  <a:schemeClr val="tx1">
                    <a:lumMod val="95000"/>
                    <a:lumOff val="5000"/>
                  </a:schemeClr>
                </a:solidFill>
              </a:rPr>
              <a:t>My favorite color is blue and I am a fan of Panathinaikos football team.</a:t>
            </a:r>
            <a:r>
              <a:rPr lang="el-GR" sz="2800" dirty="0" smtClean="0">
                <a:solidFill>
                  <a:schemeClr val="tx1">
                    <a:lumMod val="95000"/>
                    <a:lumOff val="5000"/>
                  </a:schemeClr>
                </a:solidFill>
              </a:rPr>
              <a:t> </a:t>
            </a:r>
            <a:endParaRPr lang="en-US" sz="2800" dirty="0" smtClean="0">
              <a:solidFill>
                <a:schemeClr val="tx1">
                  <a:lumMod val="95000"/>
                  <a:lumOff val="5000"/>
                </a:schemeClr>
              </a:solidFill>
            </a:endParaRPr>
          </a:p>
          <a:p>
            <a:pPr algn="l"/>
            <a:endParaRPr lang="en-US" sz="2800" dirty="0">
              <a:solidFill>
                <a:schemeClr val="tx1">
                  <a:lumMod val="95000"/>
                  <a:lumOff val="5000"/>
                </a:schemeClr>
              </a:solidFill>
            </a:endParaRPr>
          </a:p>
          <a:p>
            <a:pPr algn="l"/>
            <a:r>
              <a:rPr lang="en-US" sz="2800" dirty="0" smtClean="0">
                <a:solidFill>
                  <a:schemeClr val="tx1">
                    <a:lumMod val="95000"/>
                    <a:lumOff val="5000"/>
                  </a:schemeClr>
                </a:solidFill>
              </a:rPr>
              <a:t>Two subjects I like are mathematics and biology. </a:t>
            </a:r>
            <a:endParaRPr lang="el-GR" sz="2800" dirty="0">
              <a:solidFill>
                <a:schemeClr val="tx1">
                  <a:lumMod val="95000"/>
                  <a:lumOff val="5000"/>
                </a:schemeClr>
              </a:solidFill>
            </a:endParaRPr>
          </a:p>
        </p:txBody>
      </p:sp>
      <p:sp>
        <p:nvSpPr>
          <p:cNvPr id="11266" name="AutoShape 2" descr="Mountain Bikes (MTB) - Praktik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dirty="0"/>
          </a:p>
        </p:txBody>
      </p:sp>
      <p:pic>
        <p:nvPicPr>
          <p:cNvPr id="5" name="4 - Εικόνα" descr="cycle.jpg"/>
          <p:cNvPicPr>
            <a:picLocks noChangeAspect="1"/>
          </p:cNvPicPr>
          <p:nvPr/>
        </p:nvPicPr>
        <p:blipFill>
          <a:blip r:embed="rId3" cstate="print"/>
          <a:stretch>
            <a:fillRect/>
          </a:stretch>
        </p:blipFill>
        <p:spPr>
          <a:xfrm>
            <a:off x="642909" y="714356"/>
            <a:ext cx="2718129" cy="1857388"/>
          </a:xfrm>
          <a:prstGeom prst="rect">
            <a:avLst/>
          </a:prstGeom>
        </p:spPr>
      </p:pic>
      <p:sp>
        <p:nvSpPr>
          <p:cNvPr id="11268" name="AutoShape 4" descr="Παναθηναϊκός (ποδόσφαιρο) - Βικιπαίδει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dirty="0"/>
          </a:p>
        </p:txBody>
      </p:sp>
      <p:pic>
        <p:nvPicPr>
          <p:cNvPr id="7" name="6 - Εικόνα" descr="παναθ..png"/>
          <p:cNvPicPr>
            <a:picLocks noChangeAspect="1"/>
          </p:cNvPicPr>
          <p:nvPr/>
        </p:nvPicPr>
        <p:blipFill>
          <a:blip r:embed="rId4" cstate="print"/>
          <a:stretch>
            <a:fillRect/>
          </a:stretch>
        </p:blipFill>
        <p:spPr>
          <a:xfrm>
            <a:off x="785786" y="2857496"/>
            <a:ext cx="2714644" cy="27146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11205981"/>
      </p:ext>
    </p:extLst>
  </p:cSld>
  <p:clrMapOvr>
    <a:masterClrMapping/>
  </p:clrMapOvr>
  <p:transition spd="slow">
    <p:newsflash/>
    <p:sndAc>
      <p:stSnd>
        <p:snd r:embed="rId2" name="bomb.wav"/>
      </p:stSnd>
    </p:sndAc>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857224" y="500042"/>
            <a:ext cx="3643338" cy="3139321"/>
          </a:xfrm>
          <a:prstGeom prst="rect">
            <a:avLst/>
          </a:prstGeom>
          <a:noFill/>
        </p:spPr>
        <p:txBody>
          <a:bodyPr wrap="square" rtlCol="0">
            <a:spAutoFit/>
          </a:bodyPr>
          <a:lstStyle/>
          <a:p>
            <a:r>
              <a:rPr lang="en-US" b="1" dirty="0" smtClean="0"/>
              <a:t>Hello!!My name is Irene Ziganitidou and I am 13 years old. I am a high school student and I go to 8</a:t>
            </a:r>
            <a:r>
              <a:rPr lang="en-US" b="1" baseline="30000" dirty="0" smtClean="0"/>
              <a:t>th</a:t>
            </a:r>
            <a:r>
              <a:rPr lang="en-US" b="1" dirty="0" smtClean="0"/>
              <a:t> Junior High </a:t>
            </a:r>
            <a:r>
              <a:rPr lang="en-US" b="1" dirty="0"/>
              <a:t>S</a:t>
            </a:r>
            <a:r>
              <a:rPr lang="en-US" b="1" dirty="0" smtClean="0"/>
              <a:t>chool. I  live in Greece,  in a small town in the north, called Kozani . </a:t>
            </a:r>
            <a:r>
              <a:rPr lang="en-US" b="1" dirty="0"/>
              <a:t>M</a:t>
            </a:r>
            <a:r>
              <a:rPr lang="en-US" b="1" dirty="0" smtClean="0"/>
              <a:t>y favorite subject is biology . In my leisure time I take walks with my best friends and we have fun. Also in my free time I like to draw and I listen to music. I play volleyball and I like swimming</a:t>
            </a:r>
            <a:r>
              <a:rPr lang="en-US" dirty="0" smtClean="0"/>
              <a:t>.</a:t>
            </a:r>
            <a:endParaRPr lang="el-GR" dirty="0"/>
          </a:p>
        </p:txBody>
      </p:sp>
      <p:sp>
        <p:nvSpPr>
          <p:cNvPr id="1026" name="AutoShape 2" descr="Συνεχίζει να κυριαρχεί η Ακαδημία Βόλει - Redaroume.g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dirty="0"/>
          </a:p>
        </p:txBody>
      </p:sp>
      <p:sp>
        <p:nvSpPr>
          <p:cNvPr id="1028" name="AutoShape 4" descr="Συνεχίζει να κυριαρχεί η Ακαδημία Βόλει - Redaroume.g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dirty="0"/>
          </a:p>
        </p:txBody>
      </p:sp>
      <p:sp>
        <p:nvSpPr>
          <p:cNvPr id="1030" name="AutoShape 6" descr="Συνεχίζει να κυριαρχεί η Ακαδημία Βόλει - Redaroume.g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dirty="0"/>
          </a:p>
        </p:txBody>
      </p:sp>
      <p:sp>
        <p:nvSpPr>
          <p:cNvPr id="1032" name="AutoShape 8" descr="https://redaroume.gr/wp-content/uploads/2019/10/%CE%BC%CF%80%CE%AC%CE%BB%CE%B1-%CE%B2%CF%8C%CE%BB%CE%B5%CE%B9-780x47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dirty="0"/>
          </a:p>
        </p:txBody>
      </p:sp>
      <p:sp>
        <p:nvSpPr>
          <p:cNvPr id="1034" name="AutoShape 10" descr="ΒΟΛΕΙ ΠΑΙΔΩΝ: Στην κορυφή του Α' ομίλου η Καλαμάτα '80 - NOTOSPOR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dirty="0"/>
          </a:p>
        </p:txBody>
      </p:sp>
      <p:pic>
        <p:nvPicPr>
          <p:cNvPr id="9" name="8 - Εικόνα" descr="κατάλογος.jpg"/>
          <p:cNvPicPr>
            <a:picLocks noChangeAspect="1"/>
          </p:cNvPicPr>
          <p:nvPr/>
        </p:nvPicPr>
        <p:blipFill>
          <a:blip r:embed="rId2"/>
          <a:stretch>
            <a:fillRect/>
          </a:stretch>
        </p:blipFill>
        <p:spPr>
          <a:xfrm>
            <a:off x="6072198" y="357166"/>
            <a:ext cx="2752725" cy="1657350"/>
          </a:xfrm>
          <a:prstGeom prst="rect">
            <a:avLst/>
          </a:prstGeom>
        </p:spPr>
      </p:pic>
      <p:pic>
        <p:nvPicPr>
          <p:cNvPr id="10" name="9 - Εικόνα" descr="swimming.jpg"/>
          <p:cNvPicPr>
            <a:picLocks noChangeAspect="1"/>
          </p:cNvPicPr>
          <p:nvPr/>
        </p:nvPicPr>
        <p:blipFill>
          <a:blip r:embed="rId3" cstate="print"/>
          <a:stretch>
            <a:fillRect/>
          </a:stretch>
        </p:blipFill>
        <p:spPr>
          <a:xfrm>
            <a:off x="214282" y="3857628"/>
            <a:ext cx="2571767" cy="1887088"/>
          </a:xfrm>
          <a:prstGeom prst="rect">
            <a:avLst/>
          </a:prstGeom>
        </p:spPr>
      </p:pic>
      <p:pic>
        <p:nvPicPr>
          <p:cNvPr id="11" name="10 - Εικόνα" descr="friends.jpg"/>
          <p:cNvPicPr>
            <a:picLocks noChangeAspect="1"/>
          </p:cNvPicPr>
          <p:nvPr/>
        </p:nvPicPr>
        <p:blipFill>
          <a:blip r:embed="rId4"/>
          <a:stretch>
            <a:fillRect/>
          </a:stretch>
        </p:blipFill>
        <p:spPr>
          <a:xfrm>
            <a:off x="5572132" y="2143116"/>
            <a:ext cx="3043230" cy="1714496"/>
          </a:xfrm>
          <a:prstGeom prst="rect">
            <a:avLst/>
          </a:prstGeom>
        </p:spPr>
      </p:pic>
      <p:pic>
        <p:nvPicPr>
          <p:cNvPr id="12" name="11 - Εικόνα" descr="greece-flag.jpg"/>
          <p:cNvPicPr>
            <a:picLocks noChangeAspect="1"/>
          </p:cNvPicPr>
          <p:nvPr/>
        </p:nvPicPr>
        <p:blipFill>
          <a:blip r:embed="rId5" cstate="print"/>
          <a:stretch>
            <a:fillRect/>
          </a:stretch>
        </p:blipFill>
        <p:spPr>
          <a:xfrm>
            <a:off x="2928926" y="4500570"/>
            <a:ext cx="2000264" cy="1857388"/>
          </a:xfrm>
          <a:prstGeom prst="rect">
            <a:avLst/>
          </a:prstGeom>
        </p:spPr>
      </p:pic>
      <p:pic>
        <p:nvPicPr>
          <p:cNvPr id="13" name="12 - Εικόνα" descr="drawing.jpg"/>
          <p:cNvPicPr>
            <a:picLocks noChangeAspect="1"/>
          </p:cNvPicPr>
          <p:nvPr/>
        </p:nvPicPr>
        <p:blipFill>
          <a:blip r:embed="rId6" cstate="print"/>
          <a:stretch>
            <a:fillRect/>
          </a:stretch>
        </p:blipFill>
        <p:spPr>
          <a:xfrm>
            <a:off x="6643702" y="3929066"/>
            <a:ext cx="2085983" cy="1161456"/>
          </a:xfrm>
          <a:prstGeom prst="rect">
            <a:avLst/>
          </a:prstGeom>
        </p:spPr>
      </p:pic>
      <p:pic>
        <p:nvPicPr>
          <p:cNvPr id="14" name="13 - Εικόνα" descr="music.jpg"/>
          <p:cNvPicPr>
            <a:picLocks noChangeAspect="1"/>
          </p:cNvPicPr>
          <p:nvPr/>
        </p:nvPicPr>
        <p:blipFill>
          <a:blip r:embed="rId7" cstate="print"/>
          <a:stretch>
            <a:fillRect/>
          </a:stretch>
        </p:blipFill>
        <p:spPr>
          <a:xfrm>
            <a:off x="5143504" y="5286388"/>
            <a:ext cx="1928826" cy="1331012"/>
          </a:xfrm>
          <a:prstGeom prst="rect">
            <a:avLst/>
          </a:prstGeom>
        </p:spPr>
      </p:pic>
    </p:spTree>
    <p:extLst>
      <p:ext uri="{BB962C8B-B14F-4D97-AF65-F5344CB8AC3E}">
        <p14:creationId xmlns:p14="http://schemas.microsoft.com/office/powerpoint/2010/main" val="706437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εικόνας 5">
            <a:extLst>
              <a:ext uri="{FF2B5EF4-FFF2-40B4-BE49-F238E27FC236}">
                <a16:creationId xmlns="" xmlns:a16="http://schemas.microsoft.com/office/drawing/2014/main" id="{1A1194EA-0673-4E4E-944B-47EDB1834826}"/>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4405" r="14405"/>
          <a:stretch>
            <a:fillRect/>
          </a:stretch>
        </p:blipFill>
        <p:spPr>
          <a:xfrm>
            <a:off x="244291" y="2245366"/>
            <a:ext cx="2599517" cy="2736803"/>
          </a:xfrm>
        </p:spPr>
      </p:pic>
      <p:sp>
        <p:nvSpPr>
          <p:cNvPr id="4" name="Θέση κειμένου 3">
            <a:extLst>
              <a:ext uri="{FF2B5EF4-FFF2-40B4-BE49-F238E27FC236}">
                <a16:creationId xmlns="" xmlns:a16="http://schemas.microsoft.com/office/drawing/2014/main" id="{63866769-3B9B-44AE-B859-9B81FE1FB12A}"/>
              </a:ext>
            </a:extLst>
          </p:cNvPr>
          <p:cNvSpPr>
            <a:spLocks noGrp="1"/>
          </p:cNvSpPr>
          <p:nvPr>
            <p:ph type="body" sz="half" idx="2"/>
          </p:nvPr>
        </p:nvSpPr>
        <p:spPr>
          <a:xfrm>
            <a:off x="5261627" y="399288"/>
            <a:ext cx="3763194" cy="6150368"/>
          </a:xfrm>
        </p:spPr>
        <p:txBody>
          <a:bodyPr>
            <a:normAutofit fontScale="85000" lnSpcReduction="10000"/>
          </a:bodyPr>
          <a:lstStyle/>
          <a:p>
            <a:r>
              <a:rPr lang="en-US" sz="2400" dirty="0"/>
              <a:t>Hello everybody,</a:t>
            </a:r>
          </a:p>
          <a:p>
            <a:r>
              <a:rPr lang="en-US" sz="2400" dirty="0"/>
              <a:t>I’m </a:t>
            </a:r>
            <a:r>
              <a:rPr lang="en-US" sz="2400" dirty="0" smtClean="0"/>
              <a:t>Sophia Papazisi </a:t>
            </a:r>
            <a:r>
              <a:rPr lang="en-US" sz="2400" dirty="0"/>
              <a:t>and I am 13 years old. </a:t>
            </a:r>
          </a:p>
          <a:p>
            <a:r>
              <a:rPr lang="en-US" sz="2400" dirty="0" smtClean="0"/>
              <a:t>I am a student of the </a:t>
            </a:r>
            <a:r>
              <a:rPr lang="en-US" sz="2400" dirty="0"/>
              <a:t>second grade </a:t>
            </a:r>
            <a:r>
              <a:rPr lang="en-US" sz="2400" dirty="0" smtClean="0"/>
              <a:t>in </a:t>
            </a:r>
            <a:r>
              <a:rPr lang="en-US" sz="2400" dirty="0"/>
              <a:t>the 8</a:t>
            </a:r>
            <a:r>
              <a:rPr lang="en-US" sz="2400" baseline="30000" dirty="0"/>
              <a:t>th</a:t>
            </a:r>
            <a:r>
              <a:rPr lang="en-US" sz="2400" dirty="0"/>
              <a:t> </a:t>
            </a:r>
            <a:r>
              <a:rPr lang="en-US" sz="2400" dirty="0" smtClean="0"/>
              <a:t>Junior </a:t>
            </a:r>
            <a:r>
              <a:rPr lang="en-US" sz="2400" dirty="0"/>
              <a:t>H</a:t>
            </a:r>
            <a:r>
              <a:rPr lang="en-US" sz="2400" dirty="0" smtClean="0"/>
              <a:t>igh </a:t>
            </a:r>
            <a:r>
              <a:rPr lang="en-US" sz="2400" dirty="0"/>
              <a:t>S</a:t>
            </a:r>
            <a:r>
              <a:rPr lang="en-US" sz="2400" dirty="0" smtClean="0"/>
              <a:t>chool </a:t>
            </a:r>
            <a:r>
              <a:rPr lang="en-US" sz="2400" dirty="0"/>
              <a:t>of Kozani and some of my favorite subjects are maths and biology.</a:t>
            </a:r>
          </a:p>
          <a:p>
            <a:r>
              <a:rPr lang="en-US" sz="2400" dirty="0"/>
              <a:t>I love </a:t>
            </a:r>
            <a:r>
              <a:rPr lang="en-US" sz="2400" dirty="0" smtClean="0"/>
              <a:t>playing </a:t>
            </a:r>
            <a:r>
              <a:rPr lang="en-US" sz="2400" dirty="0"/>
              <a:t>basketball,  so I have joined </a:t>
            </a:r>
            <a:r>
              <a:rPr lang="en-US" sz="2400" dirty="0" smtClean="0"/>
              <a:t>a </a:t>
            </a:r>
            <a:r>
              <a:rPr lang="en-US" sz="2400" dirty="0"/>
              <a:t>basketball team.</a:t>
            </a:r>
          </a:p>
          <a:p>
            <a:r>
              <a:rPr lang="en-US" sz="2400" dirty="0"/>
              <a:t>I also like running and cooking.</a:t>
            </a:r>
          </a:p>
          <a:p>
            <a:r>
              <a:rPr lang="en-US" sz="2400" dirty="0"/>
              <a:t>I am fun of Olympiakos </a:t>
            </a:r>
            <a:r>
              <a:rPr lang="en-US" sz="2400" dirty="0" smtClean="0"/>
              <a:t>football team </a:t>
            </a:r>
            <a:r>
              <a:rPr lang="en-US" sz="2400" dirty="0"/>
              <a:t>and enjoy watching games when Olympiakos plays.</a:t>
            </a:r>
          </a:p>
          <a:p>
            <a:r>
              <a:rPr lang="en-US" sz="2400" dirty="0"/>
              <a:t>When I grow up I want to be a doctor.</a:t>
            </a:r>
            <a:endParaRPr lang="el-GR" sz="2400" dirty="0"/>
          </a:p>
          <a:p>
            <a:r>
              <a:rPr lang="en-US" sz="2400" dirty="0"/>
              <a:t>In the future I want to travel </a:t>
            </a:r>
            <a:r>
              <a:rPr lang="en-US" sz="2400" dirty="0" smtClean="0"/>
              <a:t>to </a:t>
            </a:r>
            <a:r>
              <a:rPr lang="en-US" sz="2400" dirty="0"/>
              <a:t>many countries.</a:t>
            </a:r>
            <a:endParaRPr lang="el-GR" sz="2400" dirty="0"/>
          </a:p>
        </p:txBody>
      </p:sp>
      <p:pic>
        <p:nvPicPr>
          <p:cNvPr id="7" name="Εικόνα 6">
            <a:extLst>
              <a:ext uri="{FF2B5EF4-FFF2-40B4-BE49-F238E27FC236}">
                <a16:creationId xmlns="" xmlns:a16="http://schemas.microsoft.com/office/drawing/2014/main" id="{A26F96C4-2088-49BB-BB21-4DDE132211C5}"/>
              </a:ext>
            </a:extLst>
          </p:cNvPr>
          <p:cNvPicPr>
            <a:picLocks noChangeAspect="1"/>
          </p:cNvPicPr>
          <p:nvPr/>
        </p:nvPicPr>
        <p:blipFill>
          <a:blip r:embed="rId3"/>
          <a:stretch>
            <a:fillRect/>
          </a:stretch>
        </p:blipFill>
        <p:spPr>
          <a:xfrm>
            <a:off x="2827678" y="3068960"/>
            <a:ext cx="2433949" cy="1825462"/>
          </a:xfrm>
          <a:prstGeom prst="rect">
            <a:avLst/>
          </a:prstGeom>
        </p:spPr>
      </p:pic>
      <p:pic>
        <p:nvPicPr>
          <p:cNvPr id="8" name="Εικόνα 7">
            <a:extLst>
              <a:ext uri="{FF2B5EF4-FFF2-40B4-BE49-F238E27FC236}">
                <a16:creationId xmlns="" xmlns:a16="http://schemas.microsoft.com/office/drawing/2014/main" id="{D02A07B4-105E-46DE-B828-98FEE49F4014}"/>
              </a:ext>
            </a:extLst>
          </p:cNvPr>
          <p:cNvPicPr>
            <a:picLocks noChangeAspect="1"/>
          </p:cNvPicPr>
          <p:nvPr/>
        </p:nvPicPr>
        <p:blipFill>
          <a:blip r:embed="rId4"/>
          <a:stretch>
            <a:fillRect/>
          </a:stretch>
        </p:blipFill>
        <p:spPr>
          <a:xfrm>
            <a:off x="179512" y="399288"/>
            <a:ext cx="2599517" cy="1772004"/>
          </a:xfrm>
          <a:prstGeom prst="rect">
            <a:avLst/>
          </a:prstGeom>
        </p:spPr>
      </p:pic>
      <p:pic>
        <p:nvPicPr>
          <p:cNvPr id="9" name="Εικόνα 8">
            <a:extLst>
              <a:ext uri="{FF2B5EF4-FFF2-40B4-BE49-F238E27FC236}">
                <a16:creationId xmlns="" xmlns:a16="http://schemas.microsoft.com/office/drawing/2014/main" id="{55148BEA-009F-428B-941B-7FE82819683B}"/>
              </a:ext>
            </a:extLst>
          </p:cNvPr>
          <p:cNvPicPr>
            <a:picLocks noChangeAspect="1"/>
          </p:cNvPicPr>
          <p:nvPr/>
        </p:nvPicPr>
        <p:blipFill>
          <a:blip r:embed="rId5"/>
          <a:stretch>
            <a:fillRect/>
          </a:stretch>
        </p:blipFill>
        <p:spPr>
          <a:xfrm>
            <a:off x="2843808" y="332656"/>
            <a:ext cx="2417819" cy="2547525"/>
          </a:xfrm>
          <a:prstGeom prst="rect">
            <a:avLst/>
          </a:prstGeom>
        </p:spPr>
      </p:pic>
      <p:pic>
        <p:nvPicPr>
          <p:cNvPr id="10" name="Εικόνα 9">
            <a:extLst>
              <a:ext uri="{FF2B5EF4-FFF2-40B4-BE49-F238E27FC236}">
                <a16:creationId xmlns="" xmlns:a16="http://schemas.microsoft.com/office/drawing/2014/main" id="{716E7A58-56DA-4B01-988E-A50D57561BA0}"/>
              </a:ext>
            </a:extLst>
          </p:cNvPr>
          <p:cNvPicPr>
            <a:picLocks noChangeAspect="1"/>
          </p:cNvPicPr>
          <p:nvPr/>
        </p:nvPicPr>
        <p:blipFill>
          <a:blip r:embed="rId6"/>
          <a:stretch>
            <a:fillRect/>
          </a:stretch>
        </p:blipFill>
        <p:spPr>
          <a:xfrm>
            <a:off x="179512" y="5054887"/>
            <a:ext cx="3473648" cy="1545773"/>
          </a:xfrm>
          <a:prstGeom prst="rect">
            <a:avLst/>
          </a:prstGeom>
        </p:spPr>
      </p:pic>
      <p:pic>
        <p:nvPicPr>
          <p:cNvPr id="2" name="Εικόνα 1">
            <a:extLst>
              <a:ext uri="{FF2B5EF4-FFF2-40B4-BE49-F238E27FC236}">
                <a16:creationId xmlns="" xmlns:a16="http://schemas.microsoft.com/office/drawing/2014/main" id="{DDBF2285-227D-4C06-9517-19E85E6115DB}"/>
              </a:ext>
            </a:extLst>
          </p:cNvPr>
          <p:cNvPicPr>
            <a:picLocks noChangeAspect="1"/>
          </p:cNvPicPr>
          <p:nvPr/>
        </p:nvPicPr>
        <p:blipFill>
          <a:blip r:embed="rId7"/>
          <a:stretch>
            <a:fillRect/>
          </a:stretch>
        </p:blipFill>
        <p:spPr>
          <a:xfrm>
            <a:off x="3779912" y="5013176"/>
            <a:ext cx="1587484" cy="1587484"/>
          </a:xfrm>
          <a:prstGeom prst="rect">
            <a:avLst/>
          </a:prstGeom>
        </p:spPr>
      </p:pic>
    </p:spTree>
    <p:extLst>
      <p:ext uri="{BB962C8B-B14F-4D97-AF65-F5344CB8AC3E}">
        <p14:creationId xmlns:p14="http://schemas.microsoft.com/office/powerpoint/2010/main" val="340427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5806440" y="2569641"/>
            <a:ext cx="2565545" cy="3451647"/>
          </a:xfrm>
        </p:spPr>
        <p:txBody>
          <a:bodyPr>
            <a:normAutofit fontScale="77500" lnSpcReduction="20000"/>
          </a:bodyPr>
          <a:lstStyle/>
          <a:p>
            <a:pPr marL="0" indent="0">
              <a:buNone/>
            </a:pPr>
            <a:r>
              <a:rPr lang="en-US" dirty="0" smtClean="0">
                <a:latin typeface="Times New Roman" panose="02020603050405020304" pitchFamily="18" charset="0"/>
                <a:cs typeface="Times New Roman" panose="02020603050405020304" pitchFamily="18" charset="0"/>
              </a:rPr>
              <a:t>I am Nikos Rousis</a:t>
            </a:r>
            <a:r>
              <a:rPr lang="el-GR" dirty="0" smtClean="0">
                <a:latin typeface="Times New Roman" panose="02020603050405020304" pitchFamily="18" charset="0"/>
                <a:cs typeface="Times New Roman" panose="02020603050405020304" pitchFamily="18" charset="0"/>
              </a:rPr>
              <a:t>.</a:t>
            </a:r>
            <a:endParaRPr lang="en-US" dirty="0" smtClean="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I am a student in the  second grade of 8th Junior High </a:t>
            </a:r>
            <a:r>
              <a:rPr lang="en-US" dirty="0">
                <a:latin typeface="Times New Roman" panose="02020603050405020304" pitchFamily="18" charset="0"/>
                <a:cs typeface="Times New Roman" panose="02020603050405020304" pitchFamily="18" charset="0"/>
              </a:rPr>
              <a:t>S</a:t>
            </a:r>
            <a:r>
              <a:rPr lang="en-US" dirty="0" smtClean="0">
                <a:latin typeface="Times New Roman" panose="02020603050405020304" pitchFamily="18" charset="0"/>
                <a:cs typeface="Times New Roman" panose="02020603050405020304" pitchFamily="18" charset="0"/>
              </a:rPr>
              <a:t>chool</a:t>
            </a:r>
            <a:r>
              <a:rPr lang="el-GR" dirty="0" smtClean="0">
                <a:latin typeface="Times New Roman" panose="02020603050405020304" pitchFamily="18" charset="0"/>
                <a:cs typeface="Times New Roman" panose="02020603050405020304" pitchFamily="18" charset="0"/>
              </a:rPr>
              <a:t>.</a:t>
            </a:r>
            <a:endParaRPr lang="en-US" dirty="0" smtClean="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My hobby is TaeKwon</a:t>
            </a:r>
            <a:r>
              <a:rPr lang="en-US" dirty="0">
                <a:latin typeface="Times New Roman" panose="02020603050405020304" pitchFamily="18" charset="0"/>
                <a:cs typeface="Times New Roman" panose="02020603050405020304" pitchFamily="18" charset="0"/>
              </a:rPr>
              <a:t>D</a:t>
            </a:r>
            <a:r>
              <a:rPr lang="en-US" dirty="0" smtClean="0">
                <a:latin typeface="Times New Roman" panose="02020603050405020304" pitchFamily="18" charset="0"/>
                <a:cs typeface="Times New Roman" panose="02020603050405020304" pitchFamily="18" charset="0"/>
              </a:rPr>
              <a:t>o</a:t>
            </a:r>
            <a:r>
              <a:rPr lang="el-GR" dirty="0" smtClean="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 </a:t>
            </a:r>
          </a:p>
          <a:p>
            <a:pPr marL="0" indent="0">
              <a:buNone/>
            </a:pPr>
            <a:r>
              <a:rPr lang="en-US" dirty="0" smtClean="0">
                <a:latin typeface="Times New Roman" panose="02020603050405020304" pitchFamily="18" charset="0"/>
                <a:cs typeface="Times New Roman" panose="02020603050405020304" pitchFamily="18" charset="0"/>
              </a:rPr>
              <a:t>My favorite subject is physical education</a:t>
            </a:r>
            <a:r>
              <a:rPr lang="el-GR" dirty="0" smtClean="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 </a:t>
            </a:r>
          </a:p>
          <a:p>
            <a:pPr marL="0" indent="0">
              <a:buNone/>
            </a:pPr>
            <a:r>
              <a:rPr lang="en-US" dirty="0" smtClean="0">
                <a:latin typeface="Times New Roman" panose="02020603050405020304" pitchFamily="18" charset="0"/>
                <a:cs typeface="Times New Roman" panose="02020603050405020304" pitchFamily="18" charset="0"/>
              </a:rPr>
              <a:t>My favorite</a:t>
            </a:r>
            <a:r>
              <a:rPr lang="el-GR"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football team is PAOK</a:t>
            </a:r>
            <a:r>
              <a:rPr lang="el-GR" dirty="0" smtClean="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 </a:t>
            </a:r>
            <a:endParaRPr lang="el-GR" dirty="0">
              <a:latin typeface="Times New Roman" panose="02020603050405020304" pitchFamily="18" charset="0"/>
              <a:cs typeface="Times New Roman" panose="02020603050405020304" pitchFamily="18" charset="0"/>
            </a:endParaRPr>
          </a:p>
        </p:txBody>
      </p:sp>
      <p:pic>
        <p:nvPicPr>
          <p:cNvPr id="4" name="Εικόνα 3"/>
          <p:cNvPicPr>
            <a:picLocks noChangeAspect="1"/>
          </p:cNvPicPr>
          <p:nvPr/>
        </p:nvPicPr>
        <p:blipFill>
          <a:blip r:embed="rId2"/>
          <a:stretch>
            <a:fillRect/>
          </a:stretch>
        </p:blipFill>
        <p:spPr>
          <a:xfrm>
            <a:off x="345115" y="188640"/>
            <a:ext cx="1761853" cy="2349137"/>
          </a:xfrm>
          <a:prstGeom prst="rect">
            <a:avLst/>
          </a:prstGeom>
        </p:spPr>
      </p:pic>
      <p:pic>
        <p:nvPicPr>
          <p:cNvPr id="5" name="Εικόνα 4"/>
          <p:cNvPicPr>
            <a:picLocks noChangeAspect="1"/>
          </p:cNvPicPr>
          <p:nvPr/>
        </p:nvPicPr>
        <p:blipFill>
          <a:blip r:embed="rId3"/>
          <a:stretch>
            <a:fillRect/>
          </a:stretch>
        </p:blipFill>
        <p:spPr>
          <a:xfrm>
            <a:off x="371287" y="3356992"/>
            <a:ext cx="2425916" cy="1987460"/>
          </a:xfrm>
          <a:prstGeom prst="rect">
            <a:avLst/>
          </a:prstGeom>
        </p:spPr>
      </p:pic>
      <p:pic>
        <p:nvPicPr>
          <p:cNvPr id="6" name="Εικόνα 5"/>
          <p:cNvPicPr>
            <a:picLocks noChangeAspect="1"/>
          </p:cNvPicPr>
          <p:nvPr/>
        </p:nvPicPr>
        <p:blipFill>
          <a:blip r:embed="rId4"/>
          <a:stretch>
            <a:fillRect/>
          </a:stretch>
        </p:blipFill>
        <p:spPr>
          <a:xfrm>
            <a:off x="2195736" y="836712"/>
            <a:ext cx="2220686" cy="2349137"/>
          </a:xfrm>
          <a:prstGeom prst="rect">
            <a:avLst/>
          </a:prstGeom>
        </p:spPr>
      </p:pic>
      <p:pic>
        <p:nvPicPr>
          <p:cNvPr id="7" name="Εικόνα 6"/>
          <p:cNvPicPr>
            <a:picLocks noChangeAspect="1"/>
          </p:cNvPicPr>
          <p:nvPr/>
        </p:nvPicPr>
        <p:blipFill>
          <a:blip r:embed="rId5"/>
          <a:stretch>
            <a:fillRect/>
          </a:stretch>
        </p:blipFill>
        <p:spPr>
          <a:xfrm>
            <a:off x="3004806" y="3861048"/>
            <a:ext cx="2495882" cy="1993378"/>
          </a:xfrm>
          <a:prstGeom prst="rect">
            <a:avLst/>
          </a:prstGeom>
        </p:spPr>
      </p:pic>
      <p:pic>
        <p:nvPicPr>
          <p:cNvPr id="2" name="Εικόνα 1"/>
          <p:cNvPicPr>
            <a:picLocks noChangeAspect="1"/>
          </p:cNvPicPr>
          <p:nvPr/>
        </p:nvPicPr>
        <p:blipFill>
          <a:blip r:embed="rId6"/>
          <a:stretch>
            <a:fillRect/>
          </a:stretch>
        </p:blipFill>
        <p:spPr>
          <a:xfrm>
            <a:off x="4572000" y="188640"/>
            <a:ext cx="2952328" cy="2343219"/>
          </a:xfrm>
          <a:prstGeom prst="rect">
            <a:avLst/>
          </a:prstGeom>
        </p:spPr>
      </p:pic>
    </p:spTree>
    <p:extLst>
      <p:ext uri="{BB962C8B-B14F-4D97-AF65-F5344CB8AC3E}">
        <p14:creationId xmlns:p14="http://schemas.microsoft.com/office/powerpoint/2010/main" val="47113607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Αποκορύφωμα">
  <a:themeElements>
    <a:clrScheme name="Αποκορύφωμα">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Αποκορύφωμα">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Αποκορύφωμα">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285</TotalTime>
  <Words>857</Words>
  <Application>Microsoft Office PowerPoint</Application>
  <PresentationFormat>Προβολή στην οθόνη (4:3)</PresentationFormat>
  <Paragraphs>82</Paragraphs>
  <Slides>20</Slides>
  <Notes>3</Notes>
  <HiddenSlides>0</HiddenSlides>
  <MMClips>0</MMClips>
  <ScaleCrop>false</ScaleCrop>
  <HeadingPairs>
    <vt:vector size="4" baseType="variant">
      <vt:variant>
        <vt:lpstr>Θέμα</vt:lpstr>
      </vt:variant>
      <vt:variant>
        <vt:i4>1</vt:i4>
      </vt:variant>
      <vt:variant>
        <vt:lpstr>Τίτλοι διαφανειών</vt:lpstr>
      </vt:variant>
      <vt:variant>
        <vt:i4>20</vt:i4>
      </vt:variant>
    </vt:vector>
  </HeadingPairs>
  <TitlesOfParts>
    <vt:vector size="21" baseType="lpstr">
      <vt:lpstr>Αποκορύφωμα</vt:lpstr>
      <vt:lpstr>Παρουσίαση του PowerPoint</vt:lpstr>
      <vt:lpstr>          The city of Kozani</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My name is Thomas- Marios Farmakis  I go to the second grade of high school  My favorite sport is football  In my spare time I like reading books  I love watching anime and playing video games   What I like the most at school is physical education   My favorite football teams are PAOK and Bayern Munich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user</dc:creator>
  <cp:lastModifiedBy>user</cp:lastModifiedBy>
  <cp:revision>20</cp:revision>
  <dcterms:created xsi:type="dcterms:W3CDTF">2021-01-15T06:57:24Z</dcterms:created>
  <dcterms:modified xsi:type="dcterms:W3CDTF">2021-01-21T10:11:13Z</dcterms:modified>
</cp:coreProperties>
</file>