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23977d853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23977d853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3977d853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23977d853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23977d853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23977d853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23977d853_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23977d853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23977db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23977db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23977db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23977db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250593e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250593e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23977d8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23977d8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3977d8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3977d8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23977d85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23977d85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23977d85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23977d85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23977d853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23977d853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23977d85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23977d85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23977d853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23977d853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23977d853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23977d853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69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33025" y="272700"/>
            <a:ext cx="85206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Το δώρο του Σταμάτη </a:t>
            </a:r>
            <a:endParaRPr sz="36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</a:rPr>
              <a:t>Γερμανού Ελισάβετ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00" y="3197050"/>
            <a:ext cx="2688224" cy="17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075" y="3789450"/>
            <a:ext cx="1307825" cy="11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153300" y="1165975"/>
            <a:ext cx="45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(Για τη γιορτή της μητέρας)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22839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600" y="3638975"/>
            <a:ext cx="1777174" cy="9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125" y="2661075"/>
            <a:ext cx="2575376" cy="19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6150" y="3902275"/>
            <a:ext cx="920374" cy="6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8800" y="2616000"/>
            <a:ext cx="920374" cy="6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7775" y="2792700"/>
            <a:ext cx="920374" cy="6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6">
            <a:alphaModFix/>
          </a:blip>
          <a:srcRect b="0" l="58240" r="8044" t="52741"/>
          <a:stretch/>
        </p:blipFill>
        <p:spPr>
          <a:xfrm>
            <a:off x="488975" y="2434375"/>
            <a:ext cx="573574" cy="52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Επειτα πάει στον Μανώλη το μυρμήγκι. “Ε! Μανώλη. Τι δώρο θα  κάνεις στη μαμά σου;” τον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χώμα θα το βρείτε) </a:t>
            </a:r>
            <a:r>
              <a:rPr lang="el" sz="1200"/>
              <a:t>“Θα μαζέψω τον πιο μεγάλο σπόρο από το χώμα και θα της τον χαρίσω” απαντάει ο Μανώλης. </a:t>
            </a:r>
            <a:r>
              <a:rPr lang="el" sz="1200">
                <a:solidFill>
                  <a:srgbClr val="FF0000"/>
                </a:solidFill>
              </a:rPr>
              <a:t>(Πού βρίσκεται ο πιο μεγάλος;) </a:t>
            </a:r>
            <a:r>
              <a:rPr lang="el" sz="1200"/>
              <a:t>“Η μαμά μου δεν τρώει σπόρους” λέει ο Σταμάτης. “Είμαι σίγουρος ότι θα σκεφτείς κάτι που θα της αρέσει πολύ”  του απαντάει ο Μανώλης και αρπάζει ένα σποράκι.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00" y="3178250"/>
            <a:ext cx="2575376" cy="196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Πάει και στην </a:t>
            </a:r>
            <a:r>
              <a:rPr lang="el" sz="1200"/>
              <a:t>Καλλιόπη</a:t>
            </a:r>
            <a:r>
              <a:rPr lang="el" sz="1200"/>
              <a:t> την </a:t>
            </a:r>
            <a:r>
              <a:rPr lang="el" sz="1200"/>
              <a:t>αράχνη</a:t>
            </a:r>
            <a:r>
              <a:rPr lang="el" sz="1200"/>
              <a:t>. “Ε! Καλλιόπη. Τι δώρο θα  κάνεις στη μαμά σου;” την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στον τοίχο θα το βρείτε) </a:t>
            </a:r>
            <a:r>
              <a:rPr lang="el" sz="1200"/>
              <a:t>“Θα μαζέψω τη πιο μεγάλη μύγα που θα πιάσω στον ιστό μου και θα της τη χαρίσω” απαντάει η Καλλιόπη. </a:t>
            </a:r>
            <a:r>
              <a:rPr lang="el" sz="1200">
                <a:solidFill>
                  <a:srgbClr val="FF0000"/>
                </a:solidFill>
              </a:rPr>
              <a:t>(Πού βρίσκεται η πιο μεγάλη;) </a:t>
            </a:r>
            <a:r>
              <a:rPr lang="el" sz="1200"/>
              <a:t>“Η μαμά μου δεν τρώει μύγες” λέει ο Σταμάτης. “Είμαι σίγουρη ότι θα σκεφτείς κάτι που θα της αρέσει πολύ”  του απαντάει η Καλλιόπη συνεχίζοντας να υφαίνει τον ιστό της. </a:t>
            </a:r>
            <a:endParaRPr sz="1200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3375" y="4074350"/>
            <a:ext cx="779126" cy="9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6450" y="1231800"/>
            <a:ext cx="5437550" cy="39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775" y="1513075"/>
            <a:ext cx="638076" cy="62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3450" y="1997375"/>
            <a:ext cx="638076" cy="62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00" y="4109150"/>
            <a:ext cx="1729126" cy="10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100" y="1861825"/>
            <a:ext cx="2319746" cy="22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Πάει και στην Τούλα την πεταλούδα. “Ε! Τούλα. Τι δώρο θα  κάνεις στη μαμά σου;” την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στον κήπο θα το βρείτε) </a:t>
            </a:r>
            <a:r>
              <a:rPr lang="el" sz="1200"/>
              <a:t>“Θα μαζέψω όσο πιο πολύ νέκταρ μπορώ και θα της το χαρίσω” απαντάει η Τούλα. </a:t>
            </a:r>
            <a:r>
              <a:rPr lang="el" sz="1200">
                <a:solidFill>
                  <a:srgbClr val="FF0000"/>
                </a:solidFill>
              </a:rPr>
              <a:t>(Πού βρίσκεται το πιο πολύ;) </a:t>
            </a:r>
            <a:r>
              <a:rPr lang="el" sz="1200"/>
              <a:t>“Η μαμά μου δεν τρώει νέκταρ” λέει ο Σταμάτης. “Είμαι σίγουρη ότι θα σκεφτείς κάτι που θα της αρέσει πολύ” του απαντάει η Τούλα ρουφώντας λίγο νέκταρ </a:t>
            </a:r>
            <a:r>
              <a:rPr lang="el" sz="1200"/>
              <a:t>από</a:t>
            </a:r>
            <a:r>
              <a:rPr lang="el" sz="1200"/>
              <a:t> ένα λουλουδάκι. </a:t>
            </a:r>
            <a:endParaRPr sz="1200"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2247350" y="3413325"/>
            <a:ext cx="263274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8257900" y="3659750"/>
            <a:ext cx="263274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1166525" y="3413325"/>
            <a:ext cx="263274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5900000" y="3362775"/>
            <a:ext cx="210426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6110425" y="3411725"/>
            <a:ext cx="210426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6">
            <a:alphaModFix/>
          </a:blip>
          <a:srcRect b="30530" l="24606" r="51038" t="33088"/>
          <a:stretch/>
        </p:blipFill>
        <p:spPr>
          <a:xfrm>
            <a:off x="6016375" y="3283625"/>
            <a:ext cx="210426" cy="3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311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300" y="4504075"/>
            <a:ext cx="984125" cy="6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Πάει και στη φίλη του τη Νικολέτα. “Ε! Νικολέτα. Τι δώρο θα  κάνεις στη μαμά σου;” τη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κοντά στο σπίτι θα το βρείτε) </a:t>
            </a:r>
            <a:r>
              <a:rPr lang="el" sz="1200"/>
              <a:t>“Μόλις έψησα ένα κέικ και όταν κρυώσει θα της το χαρίσω” απαντάει η Νικολέτα. “Η μαμά μου δεν τρώει κέικ” λέει ο Σταμάτης. “Είμαι σίγουρη ότι θα σκεφτείς κάτι που θα της αρέσει πολύ”  του απαντάει η Νικολέτα και μπαίνει μέσα στο σπίτι για να φέρει ένα κάλυμμα. </a:t>
            </a:r>
            <a:endParaRPr sz="120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5375" y="3667200"/>
            <a:ext cx="820950" cy="126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825" y="4457075"/>
            <a:ext cx="1194176" cy="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2813" y="4306650"/>
            <a:ext cx="504198" cy="4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b="15618" l="0" r="0" t="0"/>
          <a:stretch/>
        </p:blipFill>
        <p:spPr>
          <a:xfrm>
            <a:off x="4317975" y="1504500"/>
            <a:ext cx="3637051" cy="363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50" y="4109150"/>
            <a:ext cx="1729126" cy="10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218400" y="122225"/>
            <a:ext cx="8707200" cy="554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Ο Σταμάτης γυρίζει στο σπίτι απογοητευμένος. Κανένα από τα δώρα των φίλων του δεν ταιριάζει στη δική του μαμά. </a:t>
            </a:r>
            <a:r>
              <a:rPr lang="el" sz="1200"/>
              <a:t>Σκέφτεται</a:t>
            </a:r>
            <a:r>
              <a:rPr lang="el" sz="1200"/>
              <a:t>, σκέφτεται αλλά δεν μπορεί να βρει κάτι πολύ καλό για τη μαμά του. Στο τέλος, αποφασίζει.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b="15618" l="0" r="0" t="0"/>
          <a:stretch/>
        </p:blipFill>
        <p:spPr>
          <a:xfrm>
            <a:off x="4364975" y="1504500"/>
            <a:ext cx="3637051" cy="363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218400" y="122225"/>
            <a:ext cx="8707200" cy="738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Όταν η μαμά γυρίζει στο σπίτι, ο Σταμάτης την </a:t>
            </a:r>
            <a:r>
              <a:rPr lang="el" sz="1200"/>
              <a:t>αγκαλιάζει</a:t>
            </a:r>
            <a:r>
              <a:rPr lang="el" sz="1200"/>
              <a:t> και της λέει: “Χρόνια πολλά για τη γιορτή σου μανούλα. Λυπάμαι που δεν μπόρεσα να σου βρω καλύτερο δώρο από αυτό” και της δείχνει το δώρο του. 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Ποιο είναι το δώρο του</a:t>
            </a:r>
            <a:r>
              <a:rPr lang="el" sz="1200">
                <a:solidFill>
                  <a:srgbClr val="CC0000"/>
                </a:solidFill>
              </a:rPr>
              <a:t>; Αν ψάξετε προσεκτικά στο σπίτι θα το βρείτε)</a:t>
            </a:r>
            <a:r>
              <a:rPr lang="el" sz="1200"/>
              <a:t>.</a:t>
            </a:r>
            <a:endParaRPr sz="1200"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125" y="3928900"/>
            <a:ext cx="1286050" cy="115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900" y="4109150"/>
            <a:ext cx="1729126" cy="10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/>
          <p:nvPr/>
        </p:nvSpPr>
        <p:spPr>
          <a:xfrm>
            <a:off x="6457250" y="4300700"/>
            <a:ext cx="458700" cy="4338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75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4">
            <a:alphaModFix/>
          </a:blip>
          <a:srcRect b="15618" l="0" r="0" t="0"/>
          <a:stretch/>
        </p:blipFill>
        <p:spPr>
          <a:xfrm>
            <a:off x="4364975" y="1492750"/>
            <a:ext cx="3637051" cy="363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218400" y="110475"/>
            <a:ext cx="8707200" cy="738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“Εσύ είσαι το καλύτερο δώρο του κόσμου για μένα” του λέει η μαμά και τον σφίγγει στην αγκαλιά της. “Πάμε τώρα μέσα και θα σου διαβάσω το αγαπημένο σου παραμύθι”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Τέλος</a:t>
            </a:r>
            <a:endParaRPr sz="1200"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300" y="3764050"/>
            <a:ext cx="1241225" cy="12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2750" y="4006025"/>
            <a:ext cx="1729126" cy="10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/>
          <p:nvPr/>
        </p:nvSpPr>
        <p:spPr>
          <a:xfrm>
            <a:off x="6457250" y="4300700"/>
            <a:ext cx="458700" cy="4338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0" y="4734500"/>
            <a:ext cx="21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Γερμανού </a:t>
            </a:r>
            <a:r>
              <a:rPr lang="el"/>
              <a:t>Ελισάβετ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9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00" y="3197050"/>
            <a:ext cx="2688224" cy="17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35075" y="225650"/>
            <a:ext cx="8707200" cy="554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Σήμερα </a:t>
            </a:r>
            <a:r>
              <a:rPr lang="el" sz="1200">
                <a:solidFill>
                  <a:schemeClr val="dk1"/>
                </a:solidFill>
              </a:rPr>
              <a:t>είναι η γιορτή της μητέρας και </a:t>
            </a:r>
            <a:r>
              <a:rPr lang="el" sz="1200"/>
              <a:t>ο Σταμάτης είναι πολύ προβληματισμένος γιατί δεν ξέρει τι δώρο να της δώσει. Αποφασίζει λοιπόν να </a:t>
            </a:r>
            <a:r>
              <a:rPr lang="el" sz="1200"/>
              <a:t>ρωτήσει</a:t>
            </a:r>
            <a:r>
              <a:rPr lang="el" sz="1200"/>
              <a:t> </a:t>
            </a:r>
            <a:r>
              <a:rPr lang="el" sz="1200">
                <a:solidFill>
                  <a:schemeClr val="dk1"/>
                </a:solidFill>
              </a:rPr>
              <a:t>τους φίλους του </a:t>
            </a:r>
            <a:r>
              <a:rPr lang="el" sz="1200"/>
              <a:t>τι δώρο θα δώσουν αυτοί στη δική τους μαμά. 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100" y="3197050"/>
            <a:ext cx="1099101" cy="874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Πρώτα βρίσκει τη Σουσού τη γατούλα. “Ε! Σουσού. Τι δώρο θα  κάνεις στη μαμά σου;” τη ρωτάει.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ποτάμι θα το βρείτε)</a:t>
            </a:r>
            <a:r>
              <a:rPr lang="el" sz="1200"/>
              <a:t> “Θα πιάσω ένα πολύ μεγάλο </a:t>
            </a:r>
            <a:r>
              <a:rPr lang="el" sz="1200"/>
              <a:t>ψάρι</a:t>
            </a:r>
            <a:r>
              <a:rPr lang="el" sz="1200"/>
              <a:t> </a:t>
            </a:r>
            <a:r>
              <a:rPr lang="el" sz="1200"/>
              <a:t>από</a:t>
            </a:r>
            <a:r>
              <a:rPr lang="el" sz="1200"/>
              <a:t> το ποτάμι και θα της το χαρίσω” απαντάει η Σουσού. 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 “Η μαμά μου δεν τρώει ψάρια” λέει ο Σταμάτης. “Είμαι σίγουρη ότι θα σκεφτείς κάτι που θα της αρέσει πολύ”  του απαντάει η Σουσού κουνώντας την </a:t>
            </a:r>
            <a:r>
              <a:rPr lang="el" sz="1200"/>
              <a:t>ουρά</a:t>
            </a:r>
            <a:r>
              <a:rPr lang="el" sz="1200"/>
              <a:t> της.</a:t>
            </a:r>
            <a:endParaRPr sz="12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125" y="2783300"/>
            <a:ext cx="1143125" cy="149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725" y="4579325"/>
            <a:ext cx="765798" cy="4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7550" y="4278400"/>
            <a:ext cx="689824" cy="3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0100" y="4726125"/>
            <a:ext cx="601800" cy="3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9575" y="4726125"/>
            <a:ext cx="601800" cy="34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0075" y="4676250"/>
            <a:ext cx="831651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100" y="3733025"/>
            <a:ext cx="1189248" cy="8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Έπειτα πάει στον Ασπρούλη το λαγό.</a:t>
            </a:r>
            <a:r>
              <a:rPr lang="el" sz="1200"/>
              <a:t> “Ε! Ασπρούλη. Τι δώρο θα  κάνεις στη μαμά σου;” τον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χωράφι θα το βρείτε) </a:t>
            </a:r>
            <a:r>
              <a:rPr lang="el" sz="1200"/>
              <a:t>“Θα βρω το πιο μεγάλο καρότο </a:t>
            </a:r>
            <a:r>
              <a:rPr lang="el" sz="1200"/>
              <a:t>από</a:t>
            </a:r>
            <a:r>
              <a:rPr lang="el" sz="1200"/>
              <a:t> το χωράφι και θα της το χαρίσω” απαντάει ο Ασπρούλης. 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 “Η μαμά μου δεν τρώει καρότα” λέει ο Σταμάτης. Είμαι σίγουρος ότι θα σκεφτείς κάτι που θα της αρέσει πολύ” του απαντάει ο Ασπρούλης χοροπηδώντας.</a:t>
            </a:r>
            <a:endParaRPr sz="12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825" y="1645550"/>
            <a:ext cx="2086725" cy="31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2575" y="3634300"/>
            <a:ext cx="587950" cy="11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0200" y="3526175"/>
            <a:ext cx="669963" cy="133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4600" y="3733025"/>
            <a:ext cx="587950" cy="11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9450" y="3634300"/>
            <a:ext cx="587950" cy="11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3929" l="5447" r="4365" t="488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525" y="3005200"/>
            <a:ext cx="1832375" cy="20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5175" y="4287800"/>
            <a:ext cx="1189248" cy="8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Κατόπιν</a:t>
            </a:r>
            <a:r>
              <a:rPr lang="el" sz="1200"/>
              <a:t> πάει στον Σποτ το σκύλο. “Ε! Σποτ. Τι δώρο θα  κάνεις στη μαμά σου;” τον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στη παιδική χαρά θα το βρείτε) </a:t>
            </a:r>
            <a:r>
              <a:rPr lang="el" sz="1200"/>
              <a:t>“Θα ξεθάψω το πιο μεγάλο κόκαλο από τη παιδική χαρά και θα της το χαρίσω” απαντάει ο Σποτ. 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 “Η μαμά μου δεν τρώει κόκαλα” λέει ο Σταμάτης. “Είμαι σίγουρος ότι θα σκεφτείς κάτι που θα της αρέσει πολύ”  του απαντάει ο Σποτ ξύνοντας τα αυτιά του.</a:t>
            </a:r>
            <a:endParaRPr sz="12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00" y="4287800"/>
            <a:ext cx="996726" cy="3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0600" y="3871963"/>
            <a:ext cx="688984" cy="3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700" y="3653500"/>
            <a:ext cx="688984" cy="3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2800" y="4360700"/>
            <a:ext cx="688984" cy="3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9225" y="470150"/>
            <a:ext cx="3845024" cy="4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0200" y="3770650"/>
            <a:ext cx="1152876" cy="119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3625" y="4109150"/>
            <a:ext cx="1189248" cy="8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Ύστερα</a:t>
            </a:r>
            <a:r>
              <a:rPr lang="el" sz="1200"/>
              <a:t> πάει στον Αγκαθούλη το σκαντζόχοιρο. “Ε! Αγκαθούλη. Τι δώρο θα  κάνεις στη μαμά σου;” τον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λιβάδι θα το βρείτε) </a:t>
            </a:r>
            <a:r>
              <a:rPr lang="el" sz="1200"/>
              <a:t>“Θα ρίξω το πιο μεγάλο μήλο από τη μηλιά και θα της το χαρίσω” απαντάει ο Αγκαθούλης.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 “Η μαμά μου δεν τρώει μήλα” λέει ο Σταμάτης. “Είμαι σίγουρος ότι θα σκεφτείς κάτι που θα της αρέσει πολύ”  του απαντάει ο Αγκαθούλης τεντώνοντας την πλάτη του.</a:t>
            </a:r>
            <a:endParaRPr sz="12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6875" y="1904150"/>
            <a:ext cx="490926" cy="56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17115" l="0" r="0" t="0"/>
          <a:stretch/>
        </p:blipFill>
        <p:spPr>
          <a:xfrm>
            <a:off x="0" y="0"/>
            <a:ext cx="9092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775" y="4109150"/>
            <a:ext cx="1189248" cy="8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6075" y="3817675"/>
            <a:ext cx="1553549" cy="114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0450" y="4457050"/>
            <a:ext cx="760851" cy="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5975" y="3939913"/>
            <a:ext cx="503962" cy="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050" y="4109150"/>
            <a:ext cx="760851" cy="31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 b="0" l="0" r="65446" t="0"/>
          <a:stretch/>
        </p:blipFill>
        <p:spPr>
          <a:xfrm>
            <a:off x="8406775" y="3939927"/>
            <a:ext cx="406026" cy="5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Μετά</a:t>
            </a:r>
            <a:r>
              <a:rPr lang="el" sz="1200"/>
              <a:t> πάει στον Λάκη το σκιουράκι. “Ε! Λάκη. Τι δώρο θα  κάνεις στη μαμά σου;” τον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δάσος θα το βρείτε) </a:t>
            </a:r>
            <a:r>
              <a:rPr lang="el" sz="1200"/>
              <a:t>“Θα βρω το πιο μεγάλο βελανίδι από το δάσος και θα της το χαρίσω” </a:t>
            </a:r>
            <a:r>
              <a:rPr lang="el" sz="1200"/>
              <a:t>απαντά</a:t>
            </a:r>
            <a:r>
              <a:rPr lang="el" sz="1200"/>
              <a:t> ο Λάκης. 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“Η μαμά μου δεν τρώει βελανίδια” λέει ο Σταμάτης. “Είμαι σίγουρος ότι θα σκεφτείς κάτι που θα της αρέσει πολύ”  του </a:t>
            </a:r>
            <a:r>
              <a:rPr lang="el" sz="1200"/>
              <a:t>απαντά</a:t>
            </a:r>
            <a:r>
              <a:rPr lang="el" sz="1200"/>
              <a:t> ο Λάκης πηδώντας από κλαδί σε κλαδί.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625" y="4109150"/>
            <a:ext cx="1189248" cy="8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Στη συνέχεια πάει στη Ζωή την αρκουδίτσα. “Ε! Ζωή. Τι δώρο θα  κάνεις στη μαμά σου;” την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στα δέντρα θα το βρείτε) </a:t>
            </a:r>
            <a:r>
              <a:rPr lang="el" sz="1200"/>
              <a:t>“Θα ρίξω την πιο μεγάλη </a:t>
            </a:r>
            <a:r>
              <a:rPr lang="el" sz="1200"/>
              <a:t>κυψέλη</a:t>
            </a:r>
            <a:r>
              <a:rPr lang="el" sz="1200"/>
              <a:t> από τα δέντρα  και θα της τη χαρίσω” απαντάει η Ζωή. </a:t>
            </a:r>
            <a:r>
              <a:rPr lang="el" sz="1200">
                <a:solidFill>
                  <a:srgbClr val="FF0000"/>
                </a:solidFill>
              </a:rPr>
              <a:t>(Πού βρίσκεται η πιο μεγάλη;)</a:t>
            </a:r>
            <a:r>
              <a:rPr lang="el" sz="1200"/>
              <a:t> “Η μαμά μου δεν τρώει μέλι” λέει ο Σταμάτης. “Είμαι σίγουρη ότι θα σκεφτείς κάτι που θα της αρέσει πολύ” του απαντάει η Ζωή διώχνοντας το πουλί που είχε καθίσει στην πλάτη της.</a:t>
            </a:r>
            <a:endParaRPr sz="120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1300" y="3272275"/>
            <a:ext cx="2612250" cy="18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675" y="2679850"/>
            <a:ext cx="477375" cy="5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0625" y="3197050"/>
            <a:ext cx="353201" cy="45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2575" y="3481075"/>
            <a:ext cx="234521" cy="3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475" y="2818725"/>
            <a:ext cx="353201" cy="4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825" y="2820925"/>
            <a:ext cx="675949" cy="4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0775" y="1993450"/>
            <a:ext cx="996724" cy="10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218400" y="122225"/>
            <a:ext cx="8707200" cy="92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 Κατόπιν πάει στην Κλειώ την κοτούλα. “Ε! Κλειώ. Τι δώρο θα  κάνεις στη μαμά σου;” την ρωτάει. </a:t>
            </a:r>
            <a:r>
              <a:rPr lang="el" sz="1200">
                <a:solidFill>
                  <a:schemeClr val="dk1"/>
                </a:solidFill>
              </a:rPr>
              <a:t> </a:t>
            </a:r>
            <a:r>
              <a:rPr lang="el" sz="1200">
                <a:solidFill>
                  <a:srgbClr val="FF0000"/>
                </a:solidFill>
              </a:rPr>
              <a:t>( Τι νομίζετε </a:t>
            </a:r>
            <a:r>
              <a:rPr lang="el" sz="1200">
                <a:solidFill>
                  <a:srgbClr val="CC0000"/>
                </a:solidFill>
              </a:rPr>
              <a:t>εσείς; Αν ψάξετε προσεκτικά στο αγρόκτημα θα το βρείτε) </a:t>
            </a:r>
            <a:r>
              <a:rPr lang="el" sz="1200"/>
              <a:t>“Θα μαζέψω το πιο μεγάλο </a:t>
            </a:r>
            <a:r>
              <a:rPr lang="el" sz="1200"/>
              <a:t>σκουλήκι</a:t>
            </a:r>
            <a:r>
              <a:rPr lang="el" sz="1200"/>
              <a:t> από το </a:t>
            </a:r>
            <a:r>
              <a:rPr lang="el" sz="1200"/>
              <a:t>γρασίδι</a:t>
            </a:r>
            <a:r>
              <a:rPr lang="el" sz="1200"/>
              <a:t> και θα της το χαρίσω” απαντάει η Κλειώ.</a:t>
            </a:r>
            <a:r>
              <a:rPr lang="el" sz="1200">
                <a:solidFill>
                  <a:srgbClr val="FF0000"/>
                </a:solidFill>
              </a:rPr>
              <a:t>(Πού βρίσκεται το πιο μεγάλο;)</a:t>
            </a:r>
            <a:r>
              <a:rPr lang="el" sz="1200"/>
              <a:t> “Η μαμά μου δεν τρώει σκουλήκια” λέει ο Σταμάτης. “Είμαι σίγουρη ότι θα σκεφτείς κάτι που θα της αρέσει πολύ”  του απαντάει η Κλειώ κακαρίζοντας δυνατά.</a:t>
            </a:r>
            <a:endParaRPr sz="12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2450" y="2237950"/>
            <a:ext cx="262374" cy="3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400" y="3368250"/>
            <a:ext cx="262376" cy="3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8900" y="2992150"/>
            <a:ext cx="374150" cy="4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0325" y="2463150"/>
            <a:ext cx="302450" cy="3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