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3" r:id="rId5"/>
    <p:sldId id="262" r:id="rId6"/>
    <p:sldId id="258" r:id="rId7"/>
    <p:sldId id="260" r:id="rId8"/>
    <p:sldId id="261" r:id="rId9"/>
    <p:sldId id="259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 maga" userId="3f639c859afcae0a" providerId="LiveId" clId="{12E9A748-4905-40DE-98D9-A5933DB5C31C}"/>
    <pc:docChg chg="undo custSel addSld modSld sldOrd modMainMaster">
      <pc:chgData name="ele maga" userId="3f639c859afcae0a" providerId="LiveId" clId="{12E9A748-4905-40DE-98D9-A5933DB5C31C}" dt="2023-03-07T00:36:45.650" v="1337" actId="14861"/>
      <pc:docMkLst>
        <pc:docMk/>
      </pc:docMkLst>
      <pc:sldChg chg="addSp delSp modSp mod setBg">
        <pc:chgData name="ele maga" userId="3f639c859afcae0a" providerId="LiveId" clId="{12E9A748-4905-40DE-98D9-A5933DB5C31C}" dt="2023-03-07T00:24:29.353" v="1189" actId="207"/>
        <pc:sldMkLst>
          <pc:docMk/>
          <pc:sldMk cId="1816562794" sldId="256"/>
        </pc:sldMkLst>
        <pc:spChg chg="mod">
          <ac:chgData name="ele maga" userId="3f639c859afcae0a" providerId="LiveId" clId="{12E9A748-4905-40DE-98D9-A5933DB5C31C}" dt="2023-03-07T00:24:29.353" v="1189" actId="207"/>
          <ac:spMkLst>
            <pc:docMk/>
            <pc:sldMk cId="1816562794" sldId="256"/>
            <ac:spMk id="2" creationId="{3EBAC707-8010-4B3E-A255-E52ADBA6ACC2}"/>
          </ac:spMkLst>
        </pc:spChg>
        <pc:spChg chg="mod">
          <ac:chgData name="ele maga" userId="3f639c859afcae0a" providerId="LiveId" clId="{12E9A748-4905-40DE-98D9-A5933DB5C31C}" dt="2023-03-07T00:23:47.507" v="1185" actId="1076"/>
          <ac:spMkLst>
            <pc:docMk/>
            <pc:sldMk cId="1816562794" sldId="256"/>
            <ac:spMk id="3" creationId="{43D96F7E-99C7-490F-B338-21F1A08E26AF}"/>
          </ac:spMkLst>
        </pc:spChg>
        <pc:spChg chg="add del mod">
          <ac:chgData name="ele maga" userId="3f639c859afcae0a" providerId="LiveId" clId="{12E9A748-4905-40DE-98D9-A5933DB5C31C}" dt="2023-03-07T00:22:14.943" v="1153"/>
          <ac:spMkLst>
            <pc:docMk/>
            <pc:sldMk cId="1816562794" sldId="256"/>
            <ac:spMk id="6" creationId="{068AD502-B439-4DB2-838A-79D3142533BD}"/>
          </ac:spMkLst>
        </pc:spChg>
        <pc:spChg chg="add mod">
          <ac:chgData name="ele maga" userId="3f639c859afcae0a" providerId="LiveId" clId="{12E9A748-4905-40DE-98D9-A5933DB5C31C}" dt="2023-03-07T00:22:27.548" v="1155" actId="20577"/>
          <ac:spMkLst>
            <pc:docMk/>
            <pc:sldMk cId="1816562794" sldId="256"/>
            <ac:spMk id="7" creationId="{DDA4F81A-9AF4-4BF1-A79E-84DABAC4BF5A}"/>
          </ac:spMkLst>
        </pc:spChg>
        <pc:picChg chg="add mod modCrop">
          <ac:chgData name="ele maga" userId="3f639c859afcae0a" providerId="LiveId" clId="{12E9A748-4905-40DE-98D9-A5933DB5C31C}" dt="2023-03-07T00:18:07.581" v="1051" actId="1076"/>
          <ac:picMkLst>
            <pc:docMk/>
            <pc:sldMk cId="1816562794" sldId="256"/>
            <ac:picMk id="5" creationId="{285B039D-654C-4827-A7E2-6EE5EFE40372}"/>
          </ac:picMkLst>
        </pc:picChg>
      </pc:sldChg>
      <pc:sldChg chg="addSp modSp mod setBg">
        <pc:chgData name="ele maga" userId="3f639c859afcae0a" providerId="LiveId" clId="{12E9A748-4905-40DE-98D9-A5933DB5C31C}" dt="2023-03-06T21:24:40.758" v="38"/>
        <pc:sldMkLst>
          <pc:docMk/>
          <pc:sldMk cId="3237945480" sldId="258"/>
        </pc:sldMkLst>
        <pc:picChg chg="add mod">
          <ac:chgData name="ele maga" userId="3f639c859afcae0a" providerId="LiveId" clId="{12E9A748-4905-40DE-98D9-A5933DB5C31C}" dt="2023-03-06T21:23:29.807" v="30" actId="1076"/>
          <ac:picMkLst>
            <pc:docMk/>
            <pc:sldMk cId="3237945480" sldId="258"/>
            <ac:picMk id="3" creationId="{F1136CA5-1C9C-4B26-9157-6BFC85396244}"/>
          </ac:picMkLst>
        </pc:picChg>
        <pc:picChg chg="mod">
          <ac:chgData name="ele maga" userId="3f639c859afcae0a" providerId="LiveId" clId="{12E9A748-4905-40DE-98D9-A5933DB5C31C}" dt="2023-03-06T21:23:27.464" v="29" actId="14100"/>
          <ac:picMkLst>
            <pc:docMk/>
            <pc:sldMk cId="3237945480" sldId="258"/>
            <ac:picMk id="4" creationId="{5B83DF78-126B-4B14-AB47-84F03A8D75C3}"/>
          </ac:picMkLst>
        </pc:picChg>
      </pc:sldChg>
      <pc:sldChg chg="modSp mod">
        <pc:chgData name="ele maga" userId="3f639c859afcae0a" providerId="LiveId" clId="{12E9A748-4905-40DE-98D9-A5933DB5C31C}" dt="2023-03-06T21:25:49.901" v="51" actId="14100"/>
        <pc:sldMkLst>
          <pc:docMk/>
          <pc:sldMk cId="3276264875" sldId="259"/>
        </pc:sldMkLst>
        <pc:picChg chg="mod">
          <ac:chgData name="ele maga" userId="3f639c859afcae0a" providerId="LiveId" clId="{12E9A748-4905-40DE-98D9-A5933DB5C31C}" dt="2023-03-06T21:25:49.901" v="51" actId="14100"/>
          <ac:picMkLst>
            <pc:docMk/>
            <pc:sldMk cId="3276264875" sldId="259"/>
            <ac:picMk id="5" creationId="{C18CE385-5BAF-4FFF-9FEA-936A832582B2}"/>
          </ac:picMkLst>
        </pc:picChg>
      </pc:sldChg>
      <pc:sldChg chg="addSp modSp mod">
        <pc:chgData name="ele maga" userId="3f639c859afcae0a" providerId="LiveId" clId="{12E9A748-4905-40DE-98D9-A5933DB5C31C}" dt="2023-03-06T21:25:13.286" v="46" actId="14100"/>
        <pc:sldMkLst>
          <pc:docMk/>
          <pc:sldMk cId="1065190648" sldId="260"/>
        </pc:sldMkLst>
        <pc:picChg chg="add mod">
          <ac:chgData name="ele maga" userId="3f639c859afcae0a" providerId="LiveId" clId="{12E9A748-4905-40DE-98D9-A5933DB5C31C}" dt="2023-03-06T21:25:08.141" v="45" actId="14100"/>
          <ac:picMkLst>
            <pc:docMk/>
            <pc:sldMk cId="1065190648" sldId="260"/>
            <ac:picMk id="3" creationId="{2D6E28E8-ACBA-45D3-B371-B051C60C5995}"/>
          </ac:picMkLst>
        </pc:picChg>
        <pc:picChg chg="mod">
          <ac:chgData name="ele maga" userId="3f639c859afcae0a" providerId="LiveId" clId="{12E9A748-4905-40DE-98D9-A5933DB5C31C}" dt="2023-03-06T21:25:13.286" v="46" actId="14100"/>
          <ac:picMkLst>
            <pc:docMk/>
            <pc:sldMk cId="1065190648" sldId="260"/>
            <ac:picMk id="5" creationId="{12F850DE-D19A-4440-ADA4-9C3D62342C0A}"/>
          </ac:picMkLst>
        </pc:picChg>
      </pc:sldChg>
      <pc:sldChg chg="modSp mod">
        <pc:chgData name="ele maga" userId="3f639c859afcae0a" providerId="LiveId" clId="{12E9A748-4905-40DE-98D9-A5933DB5C31C}" dt="2023-03-06T21:25:36.261" v="49" actId="14100"/>
        <pc:sldMkLst>
          <pc:docMk/>
          <pc:sldMk cId="2426706244" sldId="261"/>
        </pc:sldMkLst>
        <pc:picChg chg="mod">
          <ac:chgData name="ele maga" userId="3f639c859afcae0a" providerId="LiveId" clId="{12E9A748-4905-40DE-98D9-A5933DB5C31C}" dt="2023-03-06T21:25:36.261" v="49" actId="14100"/>
          <ac:picMkLst>
            <pc:docMk/>
            <pc:sldMk cId="2426706244" sldId="261"/>
            <ac:picMk id="3" creationId="{DF2ECDCA-6A3E-4F5B-B39C-DD3C686A3B46}"/>
          </ac:picMkLst>
        </pc:picChg>
      </pc:sldChg>
      <pc:sldChg chg="addSp delSp modSp mod ord">
        <pc:chgData name="ele maga" userId="3f639c859afcae0a" providerId="LiveId" clId="{12E9A748-4905-40DE-98D9-A5933DB5C31C}" dt="2023-03-06T23:23:56.054" v="210"/>
        <pc:sldMkLst>
          <pc:docMk/>
          <pc:sldMk cId="831989293" sldId="262"/>
        </pc:sldMkLst>
        <pc:spChg chg="add del mod">
          <ac:chgData name="ele maga" userId="3f639c859afcae0a" providerId="LiveId" clId="{12E9A748-4905-40DE-98D9-A5933DB5C31C}" dt="2023-03-06T23:23:56.054" v="210"/>
          <ac:spMkLst>
            <pc:docMk/>
            <pc:sldMk cId="831989293" sldId="262"/>
            <ac:spMk id="4" creationId="{AEA13FD1-397F-475F-83C0-50790F94EC0E}"/>
          </ac:spMkLst>
        </pc:spChg>
        <pc:picChg chg="add mod">
          <ac:chgData name="ele maga" userId="3f639c859afcae0a" providerId="LiveId" clId="{12E9A748-4905-40DE-98D9-A5933DB5C31C}" dt="2023-03-06T21:27:36.293" v="63" actId="14100"/>
          <ac:picMkLst>
            <pc:docMk/>
            <pc:sldMk cId="831989293" sldId="262"/>
            <ac:picMk id="3" creationId="{FF344936-0050-4F26-9A3E-3E272D0733A3}"/>
          </ac:picMkLst>
        </pc:picChg>
      </pc:sldChg>
      <pc:sldChg chg="addSp delSp modSp mod ord">
        <pc:chgData name="ele maga" userId="3f639c859afcae0a" providerId="LiveId" clId="{12E9A748-4905-40DE-98D9-A5933DB5C31C}" dt="2023-03-06T23:48:01.667" v="400" actId="1076"/>
        <pc:sldMkLst>
          <pc:docMk/>
          <pc:sldMk cId="3096863932" sldId="263"/>
        </pc:sldMkLst>
        <pc:spChg chg="add mod">
          <ac:chgData name="ele maga" userId="3f639c859afcae0a" providerId="LiveId" clId="{12E9A748-4905-40DE-98D9-A5933DB5C31C}" dt="2023-03-06T23:48:01.667" v="400" actId="1076"/>
          <ac:spMkLst>
            <pc:docMk/>
            <pc:sldMk cId="3096863932" sldId="263"/>
            <ac:spMk id="2" creationId="{75564EBF-3486-49DD-9FF8-E070020B593E}"/>
          </ac:spMkLst>
        </pc:spChg>
        <pc:spChg chg="add mod">
          <ac:chgData name="ele maga" userId="3f639c859afcae0a" providerId="LiveId" clId="{12E9A748-4905-40DE-98D9-A5933DB5C31C}" dt="2023-03-06T23:26:17.305" v="241" actId="1076"/>
          <ac:spMkLst>
            <pc:docMk/>
            <pc:sldMk cId="3096863932" sldId="263"/>
            <ac:spMk id="3" creationId="{0D82D610-C93F-41FD-9104-261F49CD3834}"/>
          </ac:spMkLst>
        </pc:spChg>
        <pc:spChg chg="add del mod">
          <ac:chgData name="ele maga" userId="3f639c859afcae0a" providerId="LiveId" clId="{12E9A748-4905-40DE-98D9-A5933DB5C31C}" dt="2023-03-06T23:26:58.868" v="249"/>
          <ac:spMkLst>
            <pc:docMk/>
            <pc:sldMk cId="3096863932" sldId="263"/>
            <ac:spMk id="4" creationId="{4B24006E-ED64-4D40-99CF-DAF7DDF6CAF8}"/>
          </ac:spMkLst>
        </pc:spChg>
        <pc:spChg chg="add mod">
          <ac:chgData name="ele maga" userId="3f639c859afcae0a" providerId="LiveId" clId="{12E9A748-4905-40DE-98D9-A5933DB5C31C}" dt="2023-03-06T23:26:57.169" v="247" actId="1076"/>
          <ac:spMkLst>
            <pc:docMk/>
            <pc:sldMk cId="3096863932" sldId="263"/>
            <ac:spMk id="5" creationId="{0C45322F-9FE1-4909-9CF3-620845A0D01D}"/>
          </ac:spMkLst>
        </pc:spChg>
        <pc:spChg chg="add del mod">
          <ac:chgData name="ele maga" userId="3f639c859afcae0a" providerId="LiveId" clId="{12E9A748-4905-40DE-98D9-A5933DB5C31C}" dt="2023-03-06T23:27:46.755" v="255"/>
          <ac:spMkLst>
            <pc:docMk/>
            <pc:sldMk cId="3096863932" sldId="263"/>
            <ac:spMk id="6" creationId="{2D785599-263E-4FE8-9FC4-B4DC8AF3D54E}"/>
          </ac:spMkLst>
        </pc:spChg>
        <pc:spChg chg="add del mod">
          <ac:chgData name="ele maga" userId="3f639c859afcae0a" providerId="LiveId" clId="{12E9A748-4905-40DE-98D9-A5933DB5C31C}" dt="2023-03-06T23:30:45.529" v="275"/>
          <ac:spMkLst>
            <pc:docMk/>
            <pc:sldMk cId="3096863932" sldId="263"/>
            <ac:spMk id="7" creationId="{98B8CF46-3A5C-4498-A381-63225DE9624B}"/>
          </ac:spMkLst>
        </pc:spChg>
        <pc:spChg chg="add mod">
          <ac:chgData name="ele maga" userId="3f639c859afcae0a" providerId="LiveId" clId="{12E9A748-4905-40DE-98D9-A5933DB5C31C}" dt="2023-03-06T23:28:23.504" v="260" actId="1076"/>
          <ac:spMkLst>
            <pc:docMk/>
            <pc:sldMk cId="3096863932" sldId="263"/>
            <ac:spMk id="8" creationId="{87A93CA2-0ED3-4A33-81E7-935C4487E275}"/>
          </ac:spMkLst>
        </pc:spChg>
        <pc:spChg chg="add del mod">
          <ac:chgData name="ele maga" userId="3f639c859afcae0a" providerId="LiveId" clId="{12E9A748-4905-40DE-98D9-A5933DB5C31C}" dt="2023-03-06T23:29:38.898" v="269"/>
          <ac:spMkLst>
            <pc:docMk/>
            <pc:sldMk cId="3096863932" sldId="263"/>
            <ac:spMk id="9" creationId="{019AAE44-C5DB-46C4-AE00-063F83C9EC6F}"/>
          </ac:spMkLst>
        </pc:spChg>
        <pc:spChg chg="add mod">
          <ac:chgData name="ele maga" userId="3f639c859afcae0a" providerId="LiveId" clId="{12E9A748-4905-40DE-98D9-A5933DB5C31C}" dt="2023-03-06T23:29:07.103" v="264" actId="1076"/>
          <ac:spMkLst>
            <pc:docMk/>
            <pc:sldMk cId="3096863932" sldId="263"/>
            <ac:spMk id="10" creationId="{28F99917-26B3-4038-9FF4-193069D7CB25}"/>
          </ac:spMkLst>
        </pc:spChg>
        <pc:spChg chg="add mod">
          <ac:chgData name="ele maga" userId="3f639c859afcae0a" providerId="LiveId" clId="{12E9A748-4905-40DE-98D9-A5933DB5C31C}" dt="2023-03-06T23:29:37.799" v="267" actId="1076"/>
          <ac:spMkLst>
            <pc:docMk/>
            <pc:sldMk cId="3096863932" sldId="263"/>
            <ac:spMk id="11" creationId="{B3C785AC-8257-42D4-AE58-A609E6A438EB}"/>
          </ac:spMkLst>
        </pc:spChg>
        <pc:spChg chg="add mod">
          <ac:chgData name="ele maga" userId="3f639c859afcae0a" providerId="LiveId" clId="{12E9A748-4905-40DE-98D9-A5933DB5C31C}" dt="2023-03-06T23:30:39.638" v="273" actId="1076"/>
          <ac:spMkLst>
            <pc:docMk/>
            <pc:sldMk cId="3096863932" sldId="263"/>
            <ac:spMk id="12" creationId="{105ED0AF-F739-409E-95C5-C5B6278DADAD}"/>
          </ac:spMkLst>
        </pc:spChg>
        <pc:spChg chg="add mod">
          <ac:chgData name="ele maga" userId="3f639c859afcae0a" providerId="LiveId" clId="{12E9A748-4905-40DE-98D9-A5933DB5C31C}" dt="2023-03-06T23:31:46.405" v="282" actId="1076"/>
          <ac:spMkLst>
            <pc:docMk/>
            <pc:sldMk cId="3096863932" sldId="263"/>
            <ac:spMk id="13" creationId="{9A0D5B36-8891-453E-A3D8-BE272375B8F2}"/>
          </ac:spMkLst>
        </pc:spChg>
        <pc:spChg chg="add mod">
          <ac:chgData name="ele maga" userId="3f639c859afcae0a" providerId="LiveId" clId="{12E9A748-4905-40DE-98D9-A5933DB5C31C}" dt="2023-03-06T23:32:45.485" v="292" actId="1076"/>
          <ac:spMkLst>
            <pc:docMk/>
            <pc:sldMk cId="3096863932" sldId="263"/>
            <ac:spMk id="14" creationId="{9B9C8D62-4408-4FA7-9B56-10E0368EEF2A}"/>
          </ac:spMkLst>
        </pc:spChg>
        <pc:spChg chg="add mod">
          <ac:chgData name="ele maga" userId="3f639c859afcae0a" providerId="LiveId" clId="{12E9A748-4905-40DE-98D9-A5933DB5C31C}" dt="2023-03-06T23:33:47.284" v="304" actId="1076"/>
          <ac:spMkLst>
            <pc:docMk/>
            <pc:sldMk cId="3096863932" sldId="263"/>
            <ac:spMk id="15" creationId="{F94D60C5-581B-4C0F-8545-412EF2BB0A52}"/>
          </ac:spMkLst>
        </pc:spChg>
        <pc:spChg chg="add mod">
          <ac:chgData name="ele maga" userId="3f639c859afcae0a" providerId="LiveId" clId="{12E9A748-4905-40DE-98D9-A5933DB5C31C}" dt="2023-03-06T23:34:38.667" v="312" actId="1076"/>
          <ac:spMkLst>
            <pc:docMk/>
            <pc:sldMk cId="3096863932" sldId="263"/>
            <ac:spMk id="16" creationId="{D179C31B-EBC0-4B8A-A100-FB3D10E8B991}"/>
          </ac:spMkLst>
        </pc:spChg>
        <pc:spChg chg="add mod">
          <ac:chgData name="ele maga" userId="3f639c859afcae0a" providerId="LiveId" clId="{12E9A748-4905-40DE-98D9-A5933DB5C31C}" dt="2023-03-06T23:35:04.731" v="319" actId="1076"/>
          <ac:spMkLst>
            <pc:docMk/>
            <pc:sldMk cId="3096863932" sldId="263"/>
            <ac:spMk id="17" creationId="{D54A79C8-6F3B-4D79-A3F8-166FBDE11C78}"/>
          </ac:spMkLst>
        </pc:spChg>
        <pc:spChg chg="add mod">
          <ac:chgData name="ele maga" userId="3f639c859afcae0a" providerId="LiveId" clId="{12E9A748-4905-40DE-98D9-A5933DB5C31C}" dt="2023-03-06T23:35:56.330" v="325" actId="1076"/>
          <ac:spMkLst>
            <pc:docMk/>
            <pc:sldMk cId="3096863932" sldId="263"/>
            <ac:spMk id="18" creationId="{248AD009-6767-4850-AE1E-38C57F11D5A7}"/>
          </ac:spMkLst>
        </pc:spChg>
        <pc:picChg chg="add del mod modCrop">
          <ac:chgData name="ele maga" userId="3f639c859afcae0a" providerId="LiveId" clId="{12E9A748-4905-40DE-98D9-A5933DB5C31C}" dt="2023-03-06T23:46:34.519" v="388" actId="21"/>
          <ac:picMkLst>
            <pc:docMk/>
            <pc:sldMk cId="3096863932" sldId="263"/>
            <ac:picMk id="19" creationId="{FBD5C293-D04A-4BD0-B54D-34B9A6AD1348}"/>
          </ac:picMkLst>
        </pc:picChg>
        <pc:picChg chg="add del mod modCrop">
          <ac:chgData name="ele maga" userId="3f639c859afcae0a" providerId="LiveId" clId="{12E9A748-4905-40DE-98D9-A5933DB5C31C}" dt="2023-03-06T23:46:22.742" v="382" actId="21"/>
          <ac:picMkLst>
            <pc:docMk/>
            <pc:sldMk cId="3096863932" sldId="263"/>
            <ac:picMk id="20" creationId="{790E0716-3CAE-4305-B89D-0C821A0CFDD5}"/>
          </ac:picMkLst>
        </pc:picChg>
        <pc:picChg chg="add del mod modCrop">
          <ac:chgData name="ele maga" userId="3f639c859afcae0a" providerId="LiveId" clId="{12E9A748-4905-40DE-98D9-A5933DB5C31C}" dt="2023-03-06T23:46:25.138" v="383" actId="21"/>
          <ac:picMkLst>
            <pc:docMk/>
            <pc:sldMk cId="3096863932" sldId="263"/>
            <ac:picMk id="21" creationId="{85D74222-43FF-40B8-B3C8-BEB9AD37CF3F}"/>
          </ac:picMkLst>
        </pc:picChg>
        <pc:picChg chg="add del mod modCrop">
          <ac:chgData name="ele maga" userId="3f639c859afcae0a" providerId="LiveId" clId="{12E9A748-4905-40DE-98D9-A5933DB5C31C}" dt="2023-03-06T23:46:27.697" v="384" actId="21"/>
          <ac:picMkLst>
            <pc:docMk/>
            <pc:sldMk cId="3096863932" sldId="263"/>
            <ac:picMk id="22" creationId="{42917BDA-CC88-4539-91AD-89459E52E2B3}"/>
          </ac:picMkLst>
        </pc:picChg>
        <pc:picChg chg="add del mod modCrop">
          <ac:chgData name="ele maga" userId="3f639c859afcae0a" providerId="LiveId" clId="{12E9A748-4905-40DE-98D9-A5933DB5C31C}" dt="2023-03-06T23:46:29.735" v="385" actId="21"/>
          <ac:picMkLst>
            <pc:docMk/>
            <pc:sldMk cId="3096863932" sldId="263"/>
            <ac:picMk id="23" creationId="{3C363AFA-EB5D-46EB-A96B-6024F0CE5398}"/>
          </ac:picMkLst>
        </pc:picChg>
        <pc:picChg chg="add del mod modCrop">
          <ac:chgData name="ele maga" userId="3f639c859afcae0a" providerId="LiveId" clId="{12E9A748-4905-40DE-98D9-A5933DB5C31C}" dt="2023-03-06T23:46:32.271" v="387" actId="21"/>
          <ac:picMkLst>
            <pc:docMk/>
            <pc:sldMk cId="3096863932" sldId="263"/>
            <ac:picMk id="24" creationId="{03D24903-3803-43EF-85AD-74075A8F959D}"/>
          </ac:picMkLst>
        </pc:picChg>
        <pc:picChg chg="add mod">
          <ac:chgData name="ele maga" userId="3f639c859afcae0a" providerId="LiveId" clId="{12E9A748-4905-40DE-98D9-A5933DB5C31C}" dt="2023-03-06T23:47:42.220" v="399" actId="14100"/>
          <ac:picMkLst>
            <pc:docMk/>
            <pc:sldMk cId="3096863932" sldId="263"/>
            <ac:picMk id="26" creationId="{865ABBF3-2A32-4B38-96B2-C4D32943A997}"/>
          </ac:picMkLst>
        </pc:picChg>
      </pc:sldChg>
      <pc:sldChg chg="addSp delSp modSp mod">
        <pc:chgData name="ele maga" userId="3f639c859afcae0a" providerId="LiveId" clId="{12E9A748-4905-40DE-98D9-A5933DB5C31C}" dt="2023-03-07T00:30:57.197" v="1273" actId="1076"/>
        <pc:sldMkLst>
          <pc:docMk/>
          <pc:sldMk cId="3304002073" sldId="264"/>
        </pc:sldMkLst>
        <pc:spChg chg="add del mod">
          <ac:chgData name="ele maga" userId="3f639c859afcae0a" providerId="LiveId" clId="{12E9A748-4905-40DE-98D9-A5933DB5C31C}" dt="2023-03-07T00:28:44.551" v="1202"/>
          <ac:spMkLst>
            <pc:docMk/>
            <pc:sldMk cId="3304002073" sldId="264"/>
            <ac:spMk id="4" creationId="{0B532991-943E-4D40-887A-CD6A72DF58C3}"/>
          </ac:spMkLst>
        </pc:spChg>
        <pc:spChg chg="add del mod">
          <ac:chgData name="ele maga" userId="3f639c859afcae0a" providerId="LiveId" clId="{12E9A748-4905-40DE-98D9-A5933DB5C31C}" dt="2023-03-07T00:28:44.552" v="1204"/>
          <ac:spMkLst>
            <pc:docMk/>
            <pc:sldMk cId="3304002073" sldId="264"/>
            <ac:spMk id="5" creationId="{9AD98774-803E-483E-AD76-21861AE52F91}"/>
          </ac:spMkLst>
        </pc:spChg>
        <pc:spChg chg="add mod">
          <ac:chgData name="ele maga" userId="3f639c859afcae0a" providerId="LiveId" clId="{12E9A748-4905-40DE-98D9-A5933DB5C31C}" dt="2023-03-07T00:30:46.598" v="1272" actId="1076"/>
          <ac:spMkLst>
            <pc:docMk/>
            <pc:sldMk cId="3304002073" sldId="264"/>
            <ac:spMk id="6" creationId="{7F34946C-B3D6-4FCA-8BA9-637023F389D4}"/>
          </ac:spMkLst>
        </pc:spChg>
        <pc:picChg chg="add mod modCrop">
          <ac:chgData name="ele maga" userId="3f639c859afcae0a" providerId="LiveId" clId="{12E9A748-4905-40DE-98D9-A5933DB5C31C}" dt="2023-03-07T00:30:57.197" v="1273" actId="1076"/>
          <ac:picMkLst>
            <pc:docMk/>
            <pc:sldMk cId="3304002073" sldId="264"/>
            <ac:picMk id="3" creationId="{02C5CC83-2D68-47CA-90F7-86C584A37131}"/>
          </ac:picMkLst>
        </pc:picChg>
      </pc:sldChg>
      <pc:sldChg chg="addSp delSp modSp mod">
        <pc:chgData name="ele maga" userId="3f639c859afcae0a" providerId="LiveId" clId="{12E9A748-4905-40DE-98D9-A5933DB5C31C}" dt="2023-03-07T00:32:10.701" v="1280" actId="1076"/>
        <pc:sldMkLst>
          <pc:docMk/>
          <pc:sldMk cId="1082242484" sldId="265"/>
        </pc:sldMkLst>
        <pc:spChg chg="add mod">
          <ac:chgData name="ele maga" userId="3f639c859afcae0a" providerId="LiveId" clId="{12E9A748-4905-40DE-98D9-A5933DB5C31C}" dt="2023-03-07T00:31:59.228" v="1279" actId="1076"/>
          <ac:spMkLst>
            <pc:docMk/>
            <pc:sldMk cId="1082242484" sldId="265"/>
            <ac:spMk id="6" creationId="{D0F162AA-EE2F-4FCA-8ADE-828DF4CB5898}"/>
          </ac:spMkLst>
        </pc:spChg>
        <pc:picChg chg="add del mod">
          <ac:chgData name="ele maga" userId="3f639c859afcae0a" providerId="LiveId" clId="{12E9A748-4905-40DE-98D9-A5933DB5C31C}" dt="2023-03-06T23:13:00.683" v="103"/>
          <ac:picMkLst>
            <pc:docMk/>
            <pc:sldMk cId="1082242484" sldId="265"/>
            <ac:picMk id="3" creationId="{3BBFC630-AFD6-4820-9638-710936A5856B}"/>
          </ac:picMkLst>
        </pc:picChg>
        <pc:picChg chg="add mod modCrop">
          <ac:chgData name="ele maga" userId="3f639c859afcae0a" providerId="LiveId" clId="{12E9A748-4905-40DE-98D9-A5933DB5C31C}" dt="2023-03-07T00:32:10.701" v="1280" actId="1076"/>
          <ac:picMkLst>
            <pc:docMk/>
            <pc:sldMk cId="1082242484" sldId="265"/>
            <ac:picMk id="5" creationId="{2DE52783-F7EC-4137-BC1F-2E0922BAD56E}"/>
          </ac:picMkLst>
        </pc:picChg>
      </pc:sldChg>
      <pc:sldChg chg="addSp modSp mod">
        <pc:chgData name="ele maga" userId="3f639c859afcae0a" providerId="LiveId" clId="{12E9A748-4905-40DE-98D9-A5933DB5C31C}" dt="2023-03-06T23:23:09.604" v="207" actId="1076"/>
        <pc:sldMkLst>
          <pc:docMk/>
          <pc:sldMk cId="2940877175" sldId="266"/>
        </pc:sldMkLst>
        <pc:spChg chg="add mod">
          <ac:chgData name="ele maga" userId="3f639c859afcae0a" providerId="LiveId" clId="{12E9A748-4905-40DE-98D9-A5933DB5C31C}" dt="2023-03-06T23:17:11.296" v="132" actId="1076"/>
          <ac:spMkLst>
            <pc:docMk/>
            <pc:sldMk cId="2940877175" sldId="266"/>
            <ac:spMk id="4" creationId="{5726AAD0-601E-4BBC-916D-EE12AB5472EE}"/>
          </ac:spMkLst>
        </pc:spChg>
        <pc:spChg chg="add mod">
          <ac:chgData name="ele maga" userId="3f639c859afcae0a" providerId="LiveId" clId="{12E9A748-4905-40DE-98D9-A5933DB5C31C}" dt="2023-03-06T23:20:32.829" v="166" actId="1076"/>
          <ac:spMkLst>
            <pc:docMk/>
            <pc:sldMk cId="2940877175" sldId="266"/>
            <ac:spMk id="5" creationId="{505B2969-47A4-40FE-9E32-BBEAD8AA41A5}"/>
          </ac:spMkLst>
        </pc:spChg>
        <pc:spChg chg="add mod">
          <ac:chgData name="ele maga" userId="3f639c859afcae0a" providerId="LiveId" clId="{12E9A748-4905-40DE-98D9-A5933DB5C31C}" dt="2023-03-06T23:18:13.271" v="155" actId="1076"/>
          <ac:spMkLst>
            <pc:docMk/>
            <pc:sldMk cId="2940877175" sldId="266"/>
            <ac:spMk id="6" creationId="{91BB2B61-D36B-4939-B684-CB3D978D9FF2}"/>
          </ac:spMkLst>
        </pc:spChg>
        <pc:spChg chg="add mod">
          <ac:chgData name="ele maga" userId="3f639c859afcae0a" providerId="LiveId" clId="{12E9A748-4905-40DE-98D9-A5933DB5C31C}" dt="2023-03-06T23:20:42.918" v="167" actId="1076"/>
          <ac:spMkLst>
            <pc:docMk/>
            <pc:sldMk cId="2940877175" sldId="266"/>
            <ac:spMk id="7" creationId="{B0E683DA-C0F2-495A-8937-B49C0037977E}"/>
          </ac:spMkLst>
        </pc:spChg>
        <pc:spChg chg="add mod">
          <ac:chgData name="ele maga" userId="3f639c859afcae0a" providerId="LiveId" clId="{12E9A748-4905-40DE-98D9-A5933DB5C31C}" dt="2023-03-06T23:21:20.998" v="177" actId="1076"/>
          <ac:spMkLst>
            <pc:docMk/>
            <pc:sldMk cId="2940877175" sldId="266"/>
            <ac:spMk id="8" creationId="{F0BB20E9-0872-46A2-9562-5D0ABB6C9814}"/>
          </ac:spMkLst>
        </pc:spChg>
        <pc:spChg chg="add mod">
          <ac:chgData name="ele maga" userId="3f639c859afcae0a" providerId="LiveId" clId="{12E9A748-4905-40DE-98D9-A5933DB5C31C}" dt="2023-03-06T23:21:44.165" v="186" actId="1076"/>
          <ac:spMkLst>
            <pc:docMk/>
            <pc:sldMk cId="2940877175" sldId="266"/>
            <ac:spMk id="9" creationId="{DF262E69-6C3D-4189-980C-6944FBE88CCE}"/>
          </ac:spMkLst>
        </pc:spChg>
        <pc:spChg chg="add mod">
          <ac:chgData name="ele maga" userId="3f639c859afcae0a" providerId="LiveId" clId="{12E9A748-4905-40DE-98D9-A5933DB5C31C}" dt="2023-03-06T23:22:34.388" v="196" actId="1076"/>
          <ac:spMkLst>
            <pc:docMk/>
            <pc:sldMk cId="2940877175" sldId="266"/>
            <ac:spMk id="10" creationId="{359B57AC-B26A-4ECD-B05D-D8EE172D3CE8}"/>
          </ac:spMkLst>
        </pc:spChg>
        <pc:spChg chg="add mod">
          <ac:chgData name="ele maga" userId="3f639c859afcae0a" providerId="LiveId" clId="{12E9A748-4905-40DE-98D9-A5933DB5C31C}" dt="2023-03-06T23:23:09.604" v="207" actId="1076"/>
          <ac:spMkLst>
            <pc:docMk/>
            <pc:sldMk cId="2940877175" sldId="266"/>
            <ac:spMk id="11" creationId="{4BF1A32E-4460-45A4-9401-C8ACC79C197E}"/>
          </ac:spMkLst>
        </pc:spChg>
        <pc:picChg chg="add mod">
          <ac:chgData name="ele maga" userId="3f639c859afcae0a" providerId="LiveId" clId="{12E9A748-4905-40DE-98D9-A5933DB5C31C}" dt="2023-03-06T23:16:46.248" v="126" actId="14100"/>
          <ac:picMkLst>
            <pc:docMk/>
            <pc:sldMk cId="2940877175" sldId="266"/>
            <ac:picMk id="3" creationId="{39E14A91-EA75-4E79-8B25-B886EF77F810}"/>
          </ac:picMkLst>
        </pc:picChg>
      </pc:sldChg>
      <pc:sldChg chg="addSp delSp modSp mod ord">
        <pc:chgData name="ele maga" userId="3f639c859afcae0a" providerId="LiveId" clId="{12E9A748-4905-40DE-98D9-A5933DB5C31C}" dt="2023-03-07T00:05:05.928" v="804"/>
        <pc:sldMkLst>
          <pc:docMk/>
          <pc:sldMk cId="341622481" sldId="267"/>
        </pc:sldMkLst>
        <pc:spChg chg="add del mod">
          <ac:chgData name="ele maga" userId="3f639c859afcae0a" providerId="LiveId" clId="{12E9A748-4905-40DE-98D9-A5933DB5C31C}" dt="2023-03-06T23:53:21.535" v="533" actId="478"/>
          <ac:spMkLst>
            <pc:docMk/>
            <pc:sldMk cId="341622481" sldId="267"/>
            <ac:spMk id="2" creationId="{E42FED13-99E2-4D6B-A7E4-11FB684611AB}"/>
          </ac:spMkLst>
        </pc:spChg>
        <pc:spChg chg="add del mod">
          <ac:chgData name="ele maga" userId="3f639c859afcae0a" providerId="LiveId" clId="{12E9A748-4905-40DE-98D9-A5933DB5C31C}" dt="2023-03-06T23:52:56.525" v="530"/>
          <ac:spMkLst>
            <pc:docMk/>
            <pc:sldMk cId="341622481" sldId="267"/>
            <ac:spMk id="3" creationId="{8520D7EA-F83B-4FAC-8BF6-38AFB566BC31}"/>
          </ac:spMkLst>
        </pc:spChg>
        <pc:spChg chg="add del mod">
          <ac:chgData name="ele maga" userId="3f639c859afcae0a" providerId="LiveId" clId="{12E9A748-4905-40DE-98D9-A5933DB5C31C}" dt="2023-03-06T23:51:32.757" v="467" actId="33987"/>
          <ac:spMkLst>
            <pc:docMk/>
            <pc:sldMk cId="341622481" sldId="267"/>
            <ac:spMk id="4" creationId="{27C65C16-F554-4473-8CD7-A4C96F1C87FF}"/>
          </ac:spMkLst>
        </pc:spChg>
        <pc:spChg chg="add mod">
          <ac:chgData name="ele maga" userId="3f639c859afcae0a" providerId="LiveId" clId="{12E9A748-4905-40DE-98D9-A5933DB5C31C}" dt="2023-03-06T23:54:20.927" v="536" actId="14100"/>
          <ac:spMkLst>
            <pc:docMk/>
            <pc:sldMk cId="341622481" sldId="267"/>
            <ac:spMk id="5" creationId="{E8F4A2B4-74BD-4926-9955-9ECE6A9F7D96}"/>
          </ac:spMkLst>
        </pc:spChg>
        <pc:spChg chg="add mod">
          <ac:chgData name="ele maga" userId="3f639c859afcae0a" providerId="LiveId" clId="{12E9A748-4905-40DE-98D9-A5933DB5C31C}" dt="2023-03-07T00:04:46.740" v="800" actId="20577"/>
          <ac:spMkLst>
            <pc:docMk/>
            <pc:sldMk cId="341622481" sldId="267"/>
            <ac:spMk id="6" creationId="{8205B99F-1827-4AFF-A3C4-D13F628095BB}"/>
          </ac:spMkLst>
        </pc:spChg>
        <pc:spChg chg="add mod">
          <ac:chgData name="ele maga" userId="3f639c859afcae0a" providerId="LiveId" clId="{12E9A748-4905-40DE-98D9-A5933DB5C31C}" dt="2023-03-07T00:04:42.556" v="799" actId="20577"/>
          <ac:spMkLst>
            <pc:docMk/>
            <pc:sldMk cId="341622481" sldId="267"/>
            <ac:spMk id="7" creationId="{09F188E9-3196-4047-BDAA-BAB6473D8D4E}"/>
          </ac:spMkLst>
        </pc:spChg>
      </pc:sldChg>
      <pc:sldChg chg="addSp delSp modSp mod ord">
        <pc:chgData name="ele maga" userId="3f639c859afcae0a" providerId="LiveId" clId="{12E9A748-4905-40DE-98D9-A5933DB5C31C}" dt="2023-03-07T00:14:17.173" v="1049" actId="255"/>
        <pc:sldMkLst>
          <pc:docMk/>
          <pc:sldMk cId="889534844" sldId="268"/>
        </pc:sldMkLst>
        <pc:spChg chg="add del mod">
          <ac:chgData name="ele maga" userId="3f639c859afcae0a" providerId="LiveId" clId="{12E9A748-4905-40DE-98D9-A5933DB5C31C}" dt="2023-03-07T00:08:06.856" v="855"/>
          <ac:spMkLst>
            <pc:docMk/>
            <pc:sldMk cId="889534844" sldId="268"/>
            <ac:spMk id="2" creationId="{112BAC10-26FD-410F-A278-E8CD08B18251}"/>
          </ac:spMkLst>
        </pc:spChg>
        <pc:spChg chg="add mod">
          <ac:chgData name="ele maga" userId="3f639c859afcae0a" providerId="LiveId" clId="{12E9A748-4905-40DE-98D9-A5933DB5C31C}" dt="2023-03-07T00:08:03.765" v="853" actId="1076"/>
          <ac:spMkLst>
            <pc:docMk/>
            <pc:sldMk cId="889534844" sldId="268"/>
            <ac:spMk id="3" creationId="{3D744BDC-282C-4B81-B6D1-2B0420B30493}"/>
          </ac:spMkLst>
        </pc:spChg>
        <pc:spChg chg="add mod">
          <ac:chgData name="ele maga" userId="3f639c859afcae0a" providerId="LiveId" clId="{12E9A748-4905-40DE-98D9-A5933DB5C31C}" dt="2023-03-07T00:10:52.351" v="952" actId="113"/>
          <ac:spMkLst>
            <pc:docMk/>
            <pc:sldMk cId="889534844" sldId="268"/>
            <ac:spMk id="4" creationId="{06CAC5E0-1F76-4DE4-8583-EA15F7ADD110}"/>
          </ac:spMkLst>
        </pc:spChg>
        <pc:spChg chg="add mod">
          <ac:chgData name="ele maga" userId="3f639c859afcae0a" providerId="LiveId" clId="{12E9A748-4905-40DE-98D9-A5933DB5C31C}" dt="2023-03-07T00:14:17.173" v="1049" actId="255"/>
          <ac:spMkLst>
            <pc:docMk/>
            <pc:sldMk cId="889534844" sldId="268"/>
            <ac:spMk id="5" creationId="{A3870267-9834-48B6-B03F-93845E791F66}"/>
          </ac:spMkLst>
        </pc:spChg>
      </pc:sldChg>
      <pc:sldChg chg="addSp modSp new mod chgLayout">
        <pc:chgData name="ele maga" userId="3f639c859afcae0a" providerId="LiveId" clId="{12E9A748-4905-40DE-98D9-A5933DB5C31C}" dt="2023-03-07T00:36:45.650" v="1337" actId="14861"/>
        <pc:sldMkLst>
          <pc:docMk/>
          <pc:sldMk cId="3200740987" sldId="269"/>
        </pc:sldMkLst>
        <pc:spChg chg="add mod">
          <ac:chgData name="ele maga" userId="3f639c859afcae0a" providerId="LiveId" clId="{12E9A748-4905-40DE-98D9-A5933DB5C31C}" dt="2023-03-07T00:35:04.347" v="1326" actId="1076"/>
          <ac:spMkLst>
            <pc:docMk/>
            <pc:sldMk cId="3200740987" sldId="269"/>
            <ac:spMk id="4" creationId="{A6E55B47-0BEC-47DF-A2BE-D2DA319A421C}"/>
          </ac:spMkLst>
        </pc:spChg>
        <pc:picChg chg="add mod">
          <ac:chgData name="ele maga" userId="3f639c859afcae0a" providerId="LiveId" clId="{12E9A748-4905-40DE-98D9-A5933DB5C31C}" dt="2023-03-07T00:36:45.650" v="1337" actId="14861"/>
          <ac:picMkLst>
            <pc:docMk/>
            <pc:sldMk cId="3200740987" sldId="269"/>
            <ac:picMk id="3" creationId="{CE67E19A-2F04-49AD-98DD-4B5A17BB7987}"/>
          </ac:picMkLst>
        </pc:picChg>
      </pc:sldChg>
      <pc:sldMasterChg chg="setBg modSldLayout">
        <pc:chgData name="ele maga" userId="3f639c859afcae0a" providerId="LiveId" clId="{12E9A748-4905-40DE-98D9-A5933DB5C31C}" dt="2023-03-06T21:24:40.758" v="38"/>
        <pc:sldMasterMkLst>
          <pc:docMk/>
          <pc:sldMasterMk cId="4211766785" sldId="2147483648"/>
        </pc:sldMasterMkLst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3172069877" sldId="2147483649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3543061057" sldId="2147483650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453794081" sldId="2147483651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357732626" sldId="2147483652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4117930258" sldId="2147483653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115550005" sldId="2147483654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2707214080" sldId="2147483655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1205688679" sldId="2147483656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2160027967" sldId="2147483657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3889934867" sldId="2147483658"/>
          </pc:sldLayoutMkLst>
        </pc:sldLayoutChg>
        <pc:sldLayoutChg chg="setBg">
          <pc:chgData name="ele maga" userId="3f639c859afcae0a" providerId="LiveId" clId="{12E9A748-4905-40DE-98D9-A5933DB5C31C}" dt="2023-03-06T21:24:40.758" v="38"/>
          <pc:sldLayoutMkLst>
            <pc:docMk/>
            <pc:sldMasterMk cId="4211766785" sldId="2147483648"/>
            <pc:sldLayoutMk cId="2613933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CA6098-BAB9-41CF-AA14-D779C23AB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35F4F4-02BC-477A-97B1-AC3E9DB5C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CC4B2F-3B86-4C9C-9761-54FE5F97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389FB2-36C5-427D-B0FD-D9EFFCE3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7FE314-4EDF-4B7C-9957-DFDD1224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6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A98DB5-4E91-488C-9408-6BA407F7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7A7419-86E2-4610-BDD6-4BC5388E4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2D4991-F853-4A90-8202-64BCCF38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4C798D-61BE-4C91-92FD-289A45BA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D02B55-BF25-4BA9-BC3B-009023A2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93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AE42252-9188-44D9-9795-68BFAA7C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86527D4-9F5B-42B8-87D8-DC5C8469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0CDA8C-71B7-4D6C-B059-C222FE4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FC4CE6-F651-4255-BEAA-36175CE5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A7EFDF-DD7A-4193-9B7C-1C7B86A9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A9F7D5-59A9-4210-BE63-8754A46C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6422C1-4200-4F47-B3AC-85963D4C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32900A-9DC0-448F-90B3-50F1F4A6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5F1956-1149-4AE3-B299-6F8F6FD5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BA20E-F1FC-4A96-A9C8-7EAF632D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06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D10862-EEAC-49B4-9879-7A1975D9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28F223-F129-4AD2-AA8D-C5516BA1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DFD1C-AC1C-46D7-B99E-D0F61E3B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3EA255-6CC8-4089-B00E-DD288459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9ED86E-2102-4420-845C-3F04F231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7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A2D147-F740-477F-BD7D-91C29BA5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13A26F-CF56-4FBB-93E6-E904099D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449136-E7D3-4887-A64E-7CB936C7A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1E1C16-588A-4313-A565-3D98D6F8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1784CE-4ADC-4C17-93B0-C5C4C2F6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0338FA-E888-49BA-A3D4-824F021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3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54A16-7AB8-40BA-B5AF-CF541CEC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BB75D8-0DB8-4F30-AC0C-15B0100C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1F1D60-C7F5-4237-9983-62AC57440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A895B15-6004-46AE-A6C0-7DEC855DC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2F590D-C187-49F9-9FBD-B101A6A32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0763DA5-2E8F-4951-922F-B16F58EC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6D76E38-9440-4FC5-9D17-6A3DD470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CE9FDE2-15D2-48C3-A08D-27AAF7A3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93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38437E-7A0C-4E18-9515-9B10FFE1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E460750-AE67-4257-A0CC-D2E5C059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E92A318-DBFC-4D76-B7C2-5FA56017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DCD592-CC02-4A79-8842-C5B3B10D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6ABDBC9-11F2-4FB7-828B-20EB074A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B598641-E4C8-4CFF-B338-0CCA73B6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A6AF1C-BB2D-4292-AFC7-F12DD8F3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2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457272-C39B-456E-B400-A39CAE63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F5FFE7-8CA1-4135-8035-FE678EC1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7DC732D-9C96-47B6-AD29-445D7F9C4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7F4EE0-40C1-4F46-83B7-EDF9B1E5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A83A286-581D-4766-BF2F-48D9A31C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731373A-7DD4-4F93-B667-C0E47AC9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68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D3EB85-ECF6-4C06-A41B-97B2B633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F96B566-445C-489D-B95A-0FC695118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E5ADDE-6A78-431C-A3C9-29E17A119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902FAC-CA3C-4622-9E78-39198367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DEAB9CC-757B-4049-8389-CB806243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5CC991-BEF8-4FE5-BB5B-43B46543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0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08AB517-DE6E-4F02-B281-BF6C3C31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8576A5-22B5-4EF0-808D-CA056D65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8AE6FB-4116-4766-83C7-FEF92FA60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6D59-3A94-4F65-BCA1-8AA053E5648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EA9B75-6F50-4B8D-9045-6ABFA2ACA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C6716F-C0B4-4DAF-97B6-6289B4F4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EA59-E15D-4F6D-A8EA-00234609FE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7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BAC707-8010-4B3E-A255-E52ADBA6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"/>
            <a:ext cx="9144000" cy="1019174"/>
          </a:xfrm>
        </p:spPr>
        <p:txBody>
          <a:bodyPr/>
          <a:lstStyle/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Εξέλιξη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D96F7E-99C7-490F-B338-21F1A08E2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820" y="4852450"/>
            <a:ext cx="4954121" cy="7248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Θεοδόσιος Ντομπζάνσκι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5B039D-654C-4827-A7E2-6EE5EFE4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/>
          <a:stretch/>
        </p:blipFill>
        <p:spPr>
          <a:xfrm>
            <a:off x="7240121" y="1438273"/>
            <a:ext cx="4343400" cy="4400553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DA4F81A-9AF4-4BF1-A79E-84DABAC4BF5A}"/>
              </a:ext>
            </a:extLst>
          </p:cNvPr>
          <p:cNvSpPr/>
          <p:nvPr/>
        </p:nvSpPr>
        <p:spPr>
          <a:xfrm>
            <a:off x="1" y="1237652"/>
            <a:ext cx="68712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«Τίποτα δεν έχει νόημα</a:t>
            </a:r>
          </a:p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στη Βιολογία </a:t>
            </a:r>
          </a:p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παρά μόνο υπό το φως </a:t>
            </a:r>
          </a:p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της εξέλιξης».</a:t>
            </a:r>
          </a:p>
        </p:txBody>
      </p:sp>
    </p:spTree>
    <p:extLst>
      <p:ext uri="{BB962C8B-B14F-4D97-AF65-F5344CB8AC3E}">
        <p14:creationId xmlns:p14="http://schemas.microsoft.com/office/powerpoint/2010/main" val="181656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C5CC83-2D68-47CA-90F7-86C584A3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b="73327"/>
          <a:stretch/>
        </p:blipFill>
        <p:spPr>
          <a:xfrm>
            <a:off x="1123949" y="2474260"/>
            <a:ext cx="9944100" cy="3743324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F34946C-B3D6-4FCA-8BA9-637023F389D4}"/>
              </a:ext>
            </a:extLst>
          </p:cNvPr>
          <p:cNvSpPr/>
          <p:nvPr/>
        </p:nvSpPr>
        <p:spPr>
          <a:xfrm>
            <a:off x="1431645" y="130005"/>
            <a:ext cx="93287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Φυλογένεση – Δεδομένα από την Εμβρυολογία</a:t>
            </a:r>
          </a:p>
        </p:txBody>
      </p:sp>
    </p:spTree>
    <p:extLst>
      <p:ext uri="{BB962C8B-B14F-4D97-AF65-F5344CB8AC3E}">
        <p14:creationId xmlns:p14="http://schemas.microsoft.com/office/powerpoint/2010/main" val="330400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E52783-F7EC-4137-BC1F-2E0922BAD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10"/>
          <a:stretch/>
        </p:blipFill>
        <p:spPr>
          <a:xfrm>
            <a:off x="1064559" y="1716741"/>
            <a:ext cx="97155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F162AA-EE2F-4FCA-8ADE-828DF4CB5898}"/>
              </a:ext>
            </a:extLst>
          </p:cNvPr>
          <p:cNvSpPr txBox="1"/>
          <p:nvPr/>
        </p:nvSpPr>
        <p:spPr>
          <a:xfrm>
            <a:off x="1485463" y="398930"/>
            <a:ext cx="9294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Φυλογένεση – Δεδομένα από την Εμβρυολογία</a:t>
            </a:r>
          </a:p>
        </p:txBody>
      </p:sp>
    </p:spTree>
    <p:extLst>
      <p:ext uri="{BB962C8B-B14F-4D97-AF65-F5344CB8AC3E}">
        <p14:creationId xmlns:p14="http://schemas.microsoft.com/office/powerpoint/2010/main" val="108224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E14A91-EA75-4E79-8B25-B886EF77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561975"/>
            <a:ext cx="10353675" cy="5553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6AAD0-601E-4BBC-916D-EE12AB5472EE}"/>
              </a:ext>
            </a:extLst>
          </p:cNvPr>
          <p:cNvSpPr txBox="1"/>
          <p:nvPr/>
        </p:nvSpPr>
        <p:spPr>
          <a:xfrm>
            <a:off x="1847850" y="581977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ψάρι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B2969-47A4-40FE-9E32-BBEAD8AA41A5}"/>
              </a:ext>
            </a:extLst>
          </p:cNvPr>
          <p:cNvSpPr txBox="1"/>
          <p:nvPr/>
        </p:nvSpPr>
        <p:spPr>
          <a:xfrm>
            <a:off x="2448860" y="5829300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σαλαμάνδρα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B2B61-D36B-4939-B684-CB3D978D9FF2}"/>
              </a:ext>
            </a:extLst>
          </p:cNvPr>
          <p:cNvSpPr txBox="1"/>
          <p:nvPr/>
        </p:nvSpPr>
        <p:spPr>
          <a:xfrm>
            <a:off x="5200650" y="5819775"/>
            <a:ext cx="120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κοτόπουλο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683DA-C0F2-495A-8937-B49C0037977E}"/>
              </a:ext>
            </a:extLst>
          </p:cNvPr>
          <p:cNvSpPr txBox="1"/>
          <p:nvPr/>
        </p:nvSpPr>
        <p:spPr>
          <a:xfrm>
            <a:off x="4013210" y="5819775"/>
            <a:ext cx="88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χελώνα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B20E9-0872-46A2-9562-5D0ABB6C9814}"/>
              </a:ext>
            </a:extLst>
          </p:cNvPr>
          <p:cNvSpPr txBox="1"/>
          <p:nvPr/>
        </p:nvSpPr>
        <p:spPr>
          <a:xfrm>
            <a:off x="6486525" y="58293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γουρούνι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62E69-6C3D-4189-980C-6944FBE88CCE}"/>
              </a:ext>
            </a:extLst>
          </p:cNvPr>
          <p:cNvSpPr txBox="1"/>
          <p:nvPr/>
        </p:nvSpPr>
        <p:spPr>
          <a:xfrm>
            <a:off x="7705725" y="5855732"/>
            <a:ext cx="96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μοσχάρι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B57AC-B26A-4ECD-B05D-D8EE172D3CE8}"/>
              </a:ext>
            </a:extLst>
          </p:cNvPr>
          <p:cNvSpPr txBox="1"/>
          <p:nvPr/>
        </p:nvSpPr>
        <p:spPr>
          <a:xfrm>
            <a:off x="8947284" y="5855732"/>
            <a:ext cx="90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κουνέλι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F1A32E-4460-45A4-9401-C8ACC79C197E}"/>
              </a:ext>
            </a:extLst>
          </p:cNvPr>
          <p:cNvSpPr txBox="1"/>
          <p:nvPr/>
        </p:nvSpPr>
        <p:spPr>
          <a:xfrm>
            <a:off x="9803749" y="5853113"/>
            <a:ext cx="11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άνθρωπος</a:t>
            </a:r>
          </a:p>
        </p:txBody>
      </p:sp>
    </p:spTree>
    <p:extLst>
      <p:ext uri="{BB962C8B-B14F-4D97-AF65-F5344CB8AC3E}">
        <p14:creationId xmlns:p14="http://schemas.microsoft.com/office/powerpoint/2010/main" val="294087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67E19A-2F04-49AD-98DD-4B5A17BB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922929"/>
            <a:ext cx="10119360" cy="4173071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55B47-0BEC-47DF-A2BE-D2DA319A421C}"/>
              </a:ext>
            </a:extLst>
          </p:cNvPr>
          <p:cNvSpPr txBox="1"/>
          <p:nvPr/>
        </p:nvSpPr>
        <p:spPr>
          <a:xfrm>
            <a:off x="2971800" y="762000"/>
            <a:ext cx="7054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C00000"/>
                </a:solidFill>
              </a:rPr>
              <a:t>Ευχαριστώ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32007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744BDC-282C-4B81-B6D1-2B0420B30493}"/>
              </a:ext>
            </a:extLst>
          </p:cNvPr>
          <p:cNvSpPr/>
          <p:nvPr/>
        </p:nvSpPr>
        <p:spPr>
          <a:xfrm>
            <a:off x="506367" y="264476"/>
            <a:ext cx="11501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Θεμελιώδεις γενικεύσεις της Βιολογίας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AC5E0-1F76-4DE4-8583-EA15F7ADD110}"/>
              </a:ext>
            </a:extLst>
          </p:cNvPr>
          <p:cNvSpPr txBox="1"/>
          <p:nvPr/>
        </p:nvSpPr>
        <p:spPr>
          <a:xfrm>
            <a:off x="506367" y="2057400"/>
            <a:ext cx="11196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3200" b="1" dirty="0">
                <a:solidFill>
                  <a:srgbClr val="002060"/>
                </a:solidFill>
              </a:rPr>
              <a:t>Κυτταρική: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Όλα τα έμβια όντα αποτελούνται από κύτταρα και</a:t>
            </a:r>
          </a:p>
          <a:p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 από προϊόντα κυττάρων.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70267-9834-48B6-B03F-93845E791F66}"/>
              </a:ext>
            </a:extLst>
          </p:cNvPr>
          <p:cNvSpPr txBox="1"/>
          <p:nvPr/>
        </p:nvSpPr>
        <p:spPr>
          <a:xfrm>
            <a:off x="376518" y="4168588"/>
            <a:ext cx="9865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2. Εξελικτική:</a:t>
            </a:r>
            <a:r>
              <a:rPr lang="el-GR" sz="1800" b="1" dirty="0">
                <a:solidFill>
                  <a:srgbClr val="002060"/>
                </a:solidFill>
              </a:rPr>
              <a:t>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Όλα τα έμβια όντα είναι προϊόντα εξέλιξης</a:t>
            </a:r>
          </a:p>
          <a:p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 που υπέστησαν προγενέστεροι οργανισμοί.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895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F4A2B4-74BD-4926-9955-9ECE6A9F7D96}"/>
              </a:ext>
            </a:extLst>
          </p:cNvPr>
          <p:cNvSpPr/>
          <p:nvPr/>
        </p:nvSpPr>
        <p:spPr>
          <a:xfrm>
            <a:off x="726141" y="168604"/>
            <a:ext cx="109862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Κατάταξη των οργανισμών στο ίδιο είδος με βάση 2 κριτήρια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5B99F-1827-4AFF-A3C4-D13F628095BB}"/>
              </a:ext>
            </a:extLst>
          </p:cNvPr>
          <p:cNvSpPr txBox="1"/>
          <p:nvPr/>
        </p:nvSpPr>
        <p:spPr>
          <a:xfrm>
            <a:off x="726141" y="2649071"/>
            <a:ext cx="10669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l-GR" sz="3200" b="1" dirty="0" err="1">
                <a:solidFill>
                  <a:schemeClr val="accent2">
                    <a:lumMod val="75000"/>
                  </a:schemeClr>
                </a:solidFill>
              </a:rPr>
              <a:t>Μειξιολογικό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l-GR" sz="3200" dirty="0"/>
              <a:t> </a:t>
            </a:r>
            <a:r>
              <a:rPr lang="el-GR" sz="3200" dirty="0">
                <a:solidFill>
                  <a:srgbClr val="002060"/>
                </a:solidFill>
              </a:rPr>
              <a:t>δυνατότητα παραγωγής με άλλον οργανισμό </a:t>
            </a:r>
          </a:p>
          <a:p>
            <a:r>
              <a:rPr lang="el-GR" sz="3200" dirty="0">
                <a:solidFill>
                  <a:srgbClr val="002060"/>
                </a:solidFill>
              </a:rPr>
              <a:t>και απόκτηση γόνιμων απογόνων.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188E9-3196-4047-BDAA-BAB6473D8D4E}"/>
              </a:ext>
            </a:extLst>
          </p:cNvPr>
          <p:cNvSpPr txBox="1"/>
          <p:nvPr/>
        </p:nvSpPr>
        <p:spPr>
          <a:xfrm>
            <a:off x="833718" y="4531659"/>
            <a:ext cx="10349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Τυπολογικό: </a:t>
            </a:r>
            <a:r>
              <a:rPr lang="el-GR" sz="3200" dirty="0">
                <a:solidFill>
                  <a:srgbClr val="002060"/>
                </a:solidFill>
              </a:rPr>
              <a:t>ομοιότητα μεταξύ των οργανισμών, να έχουν </a:t>
            </a:r>
          </a:p>
          <a:p>
            <a:r>
              <a:rPr lang="el-GR" sz="3200" dirty="0">
                <a:solidFill>
                  <a:srgbClr val="002060"/>
                </a:solidFill>
              </a:rPr>
              <a:t>δηλαδή κοινά μορφολογικά και βιοχημικά χαρακτηριστικά.</a:t>
            </a:r>
          </a:p>
        </p:txBody>
      </p:sp>
    </p:spTree>
    <p:extLst>
      <p:ext uri="{BB962C8B-B14F-4D97-AF65-F5344CB8AC3E}">
        <p14:creationId xmlns:p14="http://schemas.microsoft.com/office/powerpoint/2010/main" val="34162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64EBF-3486-49DD-9FF8-E070020B593E}"/>
              </a:ext>
            </a:extLst>
          </p:cNvPr>
          <p:cNvSpPr txBox="1"/>
          <p:nvPr/>
        </p:nvSpPr>
        <p:spPr>
          <a:xfrm>
            <a:off x="881725" y="465861"/>
            <a:ext cx="106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</a:rPr>
              <a:t>Συστηματική Κατάταξη οργανισμών με το σύστημα </a:t>
            </a:r>
            <a:r>
              <a:rPr lang="el-GR" sz="3200" b="1" dirty="0" err="1">
                <a:solidFill>
                  <a:schemeClr val="accent1">
                    <a:lumMod val="50000"/>
                  </a:schemeClr>
                </a:solidFill>
              </a:rPr>
              <a:t>Λινναίου</a:t>
            </a:r>
            <a:endParaRPr lang="el-G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D82D610-C93F-41FD-9104-261F49CD3834}"/>
              </a:ext>
            </a:extLst>
          </p:cNvPr>
          <p:cNvSpPr/>
          <p:nvPr/>
        </p:nvSpPr>
        <p:spPr>
          <a:xfrm>
            <a:off x="876299" y="153858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Ε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C45322F-9FE1-4909-9CF3-620845A0D01D}"/>
              </a:ext>
            </a:extLst>
          </p:cNvPr>
          <p:cNvSpPr/>
          <p:nvPr/>
        </p:nvSpPr>
        <p:spPr>
          <a:xfrm>
            <a:off x="867816" y="2329160"/>
            <a:ext cx="468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Γ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7A93CA2-0ED3-4A33-81E7-935C4487E275}"/>
              </a:ext>
            </a:extLst>
          </p:cNvPr>
          <p:cNvSpPr/>
          <p:nvPr/>
        </p:nvSpPr>
        <p:spPr>
          <a:xfrm>
            <a:off x="782748" y="358140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Τ</a:t>
            </a:r>
            <a:endParaRPr lang="el-G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F99917-26B3-4038-9FF4-193069D7CB25}"/>
              </a:ext>
            </a:extLst>
          </p:cNvPr>
          <p:cNvSpPr/>
          <p:nvPr/>
        </p:nvSpPr>
        <p:spPr>
          <a:xfrm>
            <a:off x="782748" y="4257675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Κ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3C785AC-8257-42D4-AE58-A609E6A438EB}"/>
              </a:ext>
            </a:extLst>
          </p:cNvPr>
          <p:cNvSpPr/>
          <p:nvPr/>
        </p:nvSpPr>
        <p:spPr>
          <a:xfrm>
            <a:off x="659894" y="5048250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Φ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05ED0AF-F739-409E-95C5-C5B6278DADAD}"/>
              </a:ext>
            </a:extLst>
          </p:cNvPr>
          <p:cNvSpPr/>
          <p:nvPr/>
        </p:nvSpPr>
        <p:spPr>
          <a:xfrm>
            <a:off x="734657" y="2996208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D5B36-8891-453E-A3D8-BE272375B8F2}"/>
              </a:ext>
            </a:extLst>
          </p:cNvPr>
          <p:cNvSpPr txBox="1"/>
          <p:nvPr/>
        </p:nvSpPr>
        <p:spPr>
          <a:xfrm>
            <a:off x="1310457" y="179088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/>
              <a:t>ίδος</a:t>
            </a:r>
            <a:endParaRPr lang="el-GR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C8D62-4408-4FA7-9B56-10E0368EEF2A}"/>
              </a:ext>
            </a:extLst>
          </p:cNvPr>
          <p:cNvSpPr txBox="1"/>
          <p:nvPr/>
        </p:nvSpPr>
        <p:spPr>
          <a:xfrm>
            <a:off x="1283574" y="2601337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/>
              <a:t>ένος</a:t>
            </a:r>
            <a:endParaRPr lang="el-GR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D60C5-581B-4C0F-8545-412EF2BB0A52}"/>
              </a:ext>
            </a:extLst>
          </p:cNvPr>
          <p:cNvSpPr txBox="1"/>
          <p:nvPr/>
        </p:nvSpPr>
        <p:spPr>
          <a:xfrm>
            <a:off x="1283574" y="3242757"/>
            <a:ext cx="1571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err="1"/>
              <a:t>ικογένεια</a:t>
            </a:r>
            <a:endParaRPr lang="el-GR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79C31B-EBC0-4B8A-A100-FB3D10E8B991}"/>
              </a:ext>
            </a:extLst>
          </p:cNvPr>
          <p:cNvSpPr txBox="1"/>
          <p:nvPr/>
        </p:nvSpPr>
        <p:spPr>
          <a:xfrm>
            <a:off x="1283574" y="3872896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err="1"/>
              <a:t>άξη</a:t>
            </a:r>
            <a:endParaRPr lang="el-GR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A79C8-6F3B-4D79-A3F8-166FBDE11C78}"/>
              </a:ext>
            </a:extLst>
          </p:cNvPr>
          <p:cNvSpPr txBox="1"/>
          <p:nvPr/>
        </p:nvSpPr>
        <p:spPr>
          <a:xfrm>
            <a:off x="1248187" y="4506308"/>
            <a:ext cx="930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err="1"/>
              <a:t>λάση</a:t>
            </a:r>
            <a:endParaRPr lang="el-GR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AD009-6767-4850-AE1E-38C57F11D5A7}"/>
              </a:ext>
            </a:extLst>
          </p:cNvPr>
          <p:cNvSpPr txBox="1"/>
          <p:nvPr/>
        </p:nvSpPr>
        <p:spPr>
          <a:xfrm>
            <a:off x="1248187" y="528851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/>
              <a:t>ύλο</a:t>
            </a:r>
            <a:endParaRPr lang="el-GR" sz="2800" dirty="0"/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865ABBF3-2A32-4B38-96B2-C4D32943A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73" y="1491845"/>
            <a:ext cx="4977477" cy="43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6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344936-0050-4F26-9A3E-3E272D07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1304925"/>
            <a:ext cx="10448363" cy="46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5B83DF78-126B-4B14-AB47-84F03A8D7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09651"/>
            <a:ext cx="10506075" cy="545838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136CA5-1C9C-4B26-9157-6BFC8539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4635">
            <a:off x="138695" y="609692"/>
            <a:ext cx="1992570" cy="10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F850DE-D19A-4440-ADA4-9C3D62342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860611"/>
            <a:ext cx="10663518" cy="553066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D6E28E8-ACBA-45D3-B371-B051C60C5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4058">
            <a:off x="56690" y="587865"/>
            <a:ext cx="2365027" cy="13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2ECDCA-6A3E-4F5B-B39C-DD3C686A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647701"/>
            <a:ext cx="10701618" cy="5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0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8CE385-5BAF-4FFF-9FEA-936A8325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790575"/>
            <a:ext cx="10744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48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138</Words>
  <Application>Microsoft Office PowerPoint</Application>
  <PresentationFormat>Ευρεία οθόνη</PresentationFormat>
  <Paragraphs>40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Εξέλιξη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Εξέλιξη</dc:title>
  <dc:creator>ele maga</dc:creator>
  <cp:lastModifiedBy>ele maga</cp:lastModifiedBy>
  <cp:revision>9</cp:revision>
  <dcterms:created xsi:type="dcterms:W3CDTF">2023-03-06T20:27:11Z</dcterms:created>
  <dcterms:modified xsi:type="dcterms:W3CDTF">2023-03-07T00:36:53Z</dcterms:modified>
</cp:coreProperties>
</file>