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0E6F055-14E4-4A62-B315-0678AFA0DC9B}" type="datetimeFigureOut">
              <a:rPr lang="el-GR" smtClean="0"/>
              <a:t>30/6/2021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C96E42E-0BE7-4409-AF37-E219DF6BBBAD}"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6F055-14E4-4A62-B315-0678AFA0DC9B}" type="datetimeFigureOut">
              <a:rPr lang="el-GR" smtClean="0"/>
              <a:t>30/6/2021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96E42E-0BE7-4409-AF37-E219DF6BBBAD}"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Μηχανισμοί άμυνας ανθρώπινου οργανισμού</a:t>
            </a:r>
            <a:endParaRPr lang="el-GR" dirty="0"/>
          </a:p>
        </p:txBody>
      </p:sp>
      <p:sp>
        <p:nvSpPr>
          <p:cNvPr id="3" name="2 - Υπότιτλος"/>
          <p:cNvSpPr>
            <a:spLocks noGrp="1"/>
          </p:cNvSpPr>
          <p:nvPr>
            <p:ph type="subTitle" idx="1"/>
          </p:nvPr>
        </p:nvSpPr>
        <p:spPr/>
        <p:txBody>
          <a:bodyPr/>
          <a:lstStyle/>
          <a:p>
            <a:r>
              <a:rPr lang="el-GR" dirty="0" smtClean="0"/>
              <a:t>ΔΙΔΑΚΤΙΚΟΙ ΣΤΟΧΟΙ</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pPr>
              <a:buNone/>
            </a:pPr>
            <a:r>
              <a:rPr lang="el-GR" dirty="0"/>
              <a:t>Οι μαθητές:</a:t>
            </a:r>
          </a:p>
          <a:p>
            <a:pPr lvl="0"/>
            <a:r>
              <a:rPr lang="el-GR" dirty="0"/>
              <a:t>Να αναφέρουν τους μηχανισμούς άμυνας του ανθρώπου, διακρίνοντάς τους ανάλογα με τη θέση τους στο σώμα (σε εξωτερικούς και εσωτερικούς) και ανάλογα με τον τρόπο δράσης τους (σε γενικούς και ειδικούς) και να εξηγούν τις διαφορές τους. </a:t>
            </a:r>
          </a:p>
          <a:p>
            <a:pPr lvl="0"/>
            <a:r>
              <a:rPr lang="el-GR" dirty="0"/>
              <a:t>Να αναγνωρίζουν ότι οι μηχανισμοί άμυνας δρουν ως σύνολο κι όχι μεμονωμένα και να περιγράφουν την ανοσολογική απόκριση. </a:t>
            </a:r>
          </a:p>
          <a:p>
            <a:pPr lvl="0"/>
            <a:r>
              <a:rPr lang="el-GR" dirty="0"/>
              <a:t>Να αναφέρουν τις διαφορές και την αλληλεπίδραση μεταξύ αντιγόνων και αντισωμάτων. </a:t>
            </a:r>
          </a:p>
          <a:p>
            <a:pPr lvl="0"/>
            <a:r>
              <a:rPr lang="el-GR" dirty="0"/>
              <a:t>Να περιγράφουν τους βασικούς τρόπους με τους οποίους τα αντισώματα συμβάλλουν στην εξουδετέρωση μικροβίων. </a:t>
            </a:r>
          </a:p>
          <a:p>
            <a:pPr lvl="0"/>
            <a:r>
              <a:rPr lang="el-GR" dirty="0"/>
              <a:t>Να εντοπίζουν τις διαφορές στις διαδικασίες με τις οποίες ένας άνθρωπος αποκτά ανοσία.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112</Words>
  <Application>Microsoft Office PowerPoint</Application>
  <PresentationFormat>Προβολή στην οθόνη (4:3)</PresentationFormat>
  <Paragraphs>8</Paragraphs>
  <Slides>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vt:i4>
      </vt:variant>
    </vt:vector>
  </HeadingPairs>
  <TitlesOfParts>
    <vt:vector size="3" baseType="lpstr">
      <vt:lpstr>Θέμα του Office</vt:lpstr>
      <vt:lpstr>Μηχανισμοί άμυνας ανθρώπινου οργανισμού</vt:lpstr>
      <vt:lpstr>Διαφάνεια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Μηχανισμοί άμυνας ανθρώπινου οργανισμού</dc:title>
  <dc:creator>archontia</dc:creator>
  <cp:lastModifiedBy>archontia</cp:lastModifiedBy>
  <cp:revision>1</cp:revision>
  <dcterms:created xsi:type="dcterms:W3CDTF">2021-06-30T17:55:13Z</dcterms:created>
  <dcterms:modified xsi:type="dcterms:W3CDTF">2021-06-30T17:57:52Z</dcterms:modified>
</cp:coreProperties>
</file>