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9" r:id="rId4"/>
    <p:sldId id="258" r:id="rId5"/>
    <p:sldId id="268" r:id="rId6"/>
    <p:sldId id="262" r:id="rId7"/>
    <p:sldId id="259" r:id="rId8"/>
    <p:sldId id="264" r:id="rId9"/>
    <p:sldId id="260" r:id="rId10"/>
    <p:sldId id="261" r:id="rId11"/>
    <p:sldId id="271" r:id="rId12"/>
    <p:sldId id="263" r:id="rId13"/>
    <p:sldId id="265" r:id="rId14"/>
    <p:sldId id="266" r:id="rId15"/>
    <p:sldId id="267" r:id="rId16"/>
    <p:sldId id="270" r:id="rId1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54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29/9/2025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29/9/2025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Έλλειψη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29/9/2025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29/9/2025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29/9/2025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342CEA3-3058-4D43-AE35-B3DA76CB4003}" type="datetimeFigureOut">
              <a:rPr lang="el-GR" smtClean="0"/>
              <a:pPr/>
              <a:t>29/9/2025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Θέση περιεχομένου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29/9/2025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- Θέση περιεχομένου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2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3" name="22 - Τίτλος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29/9/2025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- Ορθογώνιο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29/9/2025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- Θέση περιεχομένου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29/9/2025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342CEA3-3058-4D43-AE35-B3DA76CB4003}" type="datetimeFigureOut">
              <a:rPr lang="el-GR" smtClean="0"/>
              <a:pPr/>
              <a:t>29/9/2025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29/9/2025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hUgcKbpJso" TargetMode="External"/><Relationship Id="rId2" Type="http://schemas.openxmlformats.org/officeDocument/2006/relationships/hyperlink" Target="https://www.youtube.com/watch?v=Z5fZQtO_AW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TF9YzVGkKs0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Α’ ΓΥΜΝΑΣΙΟΥ</a:t>
            </a:r>
          </a:p>
          <a:p>
            <a:r>
              <a:rPr lang="el-GR" dirty="0" smtClean="0"/>
              <a:t>ΒΑΣΙΛΙΚΗ ΓΑΣΤΕΡΑΤΟΥ</a:t>
            </a:r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ΟΔΥΣΣΕΙΑ-ΕΙΣΑΓΩΓΗ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    ΘΕΑΤΡΙΚΗ ΠΑΡΑΣΤΑΣΗ</a:t>
            </a:r>
            <a:endParaRPr lang="el-GR" dirty="0"/>
          </a:p>
        </p:txBody>
      </p:sp>
      <p:pic>
        <p:nvPicPr>
          <p:cNvPr id="4" name="3 - Θέση περιεχομένου" descr="imas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285984" y="1857364"/>
            <a:ext cx="3571900" cy="357190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Μέγαρο </a:t>
            </a:r>
            <a:r>
              <a:rPr lang="el-GR" dirty="0" err="1" smtClean="0"/>
              <a:t>μουσικησ</a:t>
            </a:r>
            <a:r>
              <a:rPr lang="el-GR" dirty="0" smtClean="0"/>
              <a:t> </a:t>
            </a:r>
            <a:r>
              <a:rPr lang="el-GR" dirty="0" err="1" smtClean="0"/>
              <a:t>θεσσαλονικησ</a:t>
            </a:r>
            <a:endParaRPr lang="el-GR" dirty="0"/>
          </a:p>
        </p:txBody>
      </p:sp>
      <p:pic>
        <p:nvPicPr>
          <p:cNvPr id="4" name="3 - Θέση περιεχομένου" descr="Οδυσσεια (2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 rot="10800000">
            <a:off x="1536224" y="1550035"/>
            <a:ext cx="6035040" cy="452628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ΠΑΙΔΙΚΟ </a:t>
            </a:r>
            <a:r>
              <a:rPr lang="el-GR" dirty="0" smtClean="0"/>
              <a:t>ΒΙΒΛΙΟ</a:t>
            </a:r>
            <a:endParaRPr lang="el-GR" dirty="0"/>
          </a:p>
        </p:txBody>
      </p:sp>
      <p:pic>
        <p:nvPicPr>
          <p:cNvPr id="4" name="3 - Θέση περιεχομένου" descr="imag2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786050" y="1571612"/>
            <a:ext cx="2669866" cy="3676308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ΚΟΜΙΞ</a:t>
            </a:r>
            <a:endParaRPr lang="el-GR"/>
          </a:p>
        </p:txBody>
      </p:sp>
      <p:pic>
        <p:nvPicPr>
          <p:cNvPr id="6" name="5 - Θέση περιεχομένου" descr="images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428728" y="1928802"/>
            <a:ext cx="2571768" cy="3446700"/>
          </a:xfrm>
        </p:spPr>
      </p:pic>
      <p:pic>
        <p:nvPicPr>
          <p:cNvPr id="17410" name="Picture 2" descr="ΟΔΥΣΣΕΙΑ ΟΜΗΡΟΥ - 2010-19 - GreekComic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2000240"/>
            <a:ext cx="2472234" cy="33432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r>
              <a:rPr lang="el-GR" dirty="0" smtClean="0"/>
              <a:t>ΠΙΝΑΚΑΣ</a:t>
            </a:r>
            <a:endParaRPr lang="el-GR" dirty="0"/>
          </a:p>
        </p:txBody>
      </p:sp>
      <p:pic>
        <p:nvPicPr>
          <p:cNvPr id="4" name="3 - Θέση περιεχομένου" descr="waterhouse Penelope and his suitors 1912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357661" y="2357430"/>
            <a:ext cx="4307289" cy="2928957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ΠΙΝΑΚΑΣ</a:t>
            </a:r>
            <a:endParaRPr lang="el-GR" dirty="0"/>
          </a:p>
        </p:txBody>
      </p:sp>
      <p:pic>
        <p:nvPicPr>
          <p:cNvPr id="4" name="3 - Θέση περιεχομένου" descr="Χωρίς τίτλο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143108" y="1643050"/>
            <a:ext cx="4429156" cy="3163683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ΤΡΑΓΟΥΔΙΑ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https://www.youtube.com/watch?v=Z5fZQtO_AWA</a:t>
            </a:r>
            <a:endParaRPr lang="el-GR" dirty="0" smtClean="0"/>
          </a:p>
          <a:p>
            <a:r>
              <a:rPr lang="en-US" dirty="0" smtClean="0">
                <a:hlinkClick r:id="rId3"/>
              </a:rPr>
              <a:t>https://www.youtube.com/watch?v=nhUgcKbpJso</a:t>
            </a:r>
            <a:endParaRPr lang="el-GR" dirty="0" smtClean="0"/>
          </a:p>
          <a:p>
            <a:r>
              <a:rPr lang="en-US" dirty="0" smtClean="0">
                <a:hlinkClick r:id="rId4"/>
              </a:rPr>
              <a:t>https://www.youtube.com/watch?v=TF9YzVGkKs0</a:t>
            </a:r>
            <a:endParaRPr lang="el-GR" smtClean="0"/>
          </a:p>
          <a:p>
            <a:pPr>
              <a:buNone/>
            </a:pP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6" name="5 - Θέση περιεχομένου" descr="Χωρίς τίτλο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724493" y="1714488"/>
            <a:ext cx="3137193" cy="3429024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ΠΟΙΗΜΑ (Καβάφη</a:t>
            </a:r>
            <a:r>
              <a:rPr lang="el-GR" dirty="0" smtClean="0"/>
              <a:t>, </a:t>
            </a:r>
            <a:r>
              <a:rPr lang="el-GR" dirty="0" smtClean="0"/>
              <a:t>Ιθάκη) </a:t>
            </a:r>
            <a:endParaRPr lang="el-GR" dirty="0" smtClean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57158" y="1428736"/>
            <a:ext cx="8329642" cy="469742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    </a:t>
            </a:r>
          </a:p>
          <a:p>
            <a:pPr>
              <a:buNone/>
            </a:pPr>
            <a:r>
              <a:rPr lang="el-GR" dirty="0" smtClean="0"/>
              <a:t>    Σα βγεις στον πηγαιμό για την Ιθάκη,</a:t>
            </a:r>
          </a:p>
          <a:p>
            <a:pPr>
              <a:buNone/>
            </a:pPr>
            <a:r>
              <a:rPr lang="el-GR" dirty="0" smtClean="0"/>
              <a:t>    να εύχεσαι να ’ναι μακρύς ο δρόμος,</a:t>
            </a:r>
          </a:p>
          <a:p>
            <a:pPr>
              <a:buNone/>
            </a:pPr>
            <a:r>
              <a:rPr lang="el-GR" dirty="0" smtClean="0"/>
              <a:t>    γεμάτος περιπέτειες, γεμάτος γνώσεις.</a:t>
            </a:r>
          </a:p>
          <a:p>
            <a:pPr algn="just">
              <a:buNone/>
            </a:pPr>
            <a:r>
              <a:rPr lang="el-GR" dirty="0" smtClean="0"/>
              <a:t>    Τους </a:t>
            </a:r>
            <a:r>
              <a:rPr lang="el-GR" dirty="0" err="1" smtClean="0"/>
              <a:t>Λαιστρυγόνας</a:t>
            </a:r>
            <a:r>
              <a:rPr lang="el-GR" dirty="0" smtClean="0"/>
              <a:t> και τους Κύκλωπας,</a:t>
            </a:r>
          </a:p>
          <a:p>
            <a:pPr algn="just">
              <a:buNone/>
            </a:pPr>
            <a:r>
              <a:rPr lang="el-GR" dirty="0" smtClean="0"/>
              <a:t>    τον θυμωμένο Ποσειδώνα μη φοβάσαι,</a:t>
            </a:r>
          </a:p>
          <a:p>
            <a:pPr algn="just">
              <a:buNone/>
            </a:pPr>
            <a:r>
              <a:rPr lang="el-GR" dirty="0" smtClean="0"/>
              <a:t>    τέτοια στον δρόμο σου ποτέ σου δεν θα βρεις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4" name="3 - Θέση περιεχομένου" descr="img53_2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714612" y="1713219"/>
            <a:ext cx="2842717" cy="3734221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r>
              <a:rPr lang="el-GR" dirty="0" smtClean="0"/>
              <a:t>ΓΛΥΠΤΟ</a:t>
            </a:r>
            <a:endParaRPr lang="el-GR" dirty="0"/>
          </a:p>
        </p:txBody>
      </p:sp>
      <p:pic>
        <p:nvPicPr>
          <p:cNvPr id="4" name="3 - Θέση περιεχομένου" descr="images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303062" y="2357430"/>
            <a:ext cx="4305850" cy="2857519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r>
              <a:rPr lang="el-GR" dirty="0" smtClean="0"/>
              <a:t>ΓΛΥΠΤΑ</a:t>
            </a:r>
            <a:endParaRPr lang="el-GR" dirty="0"/>
          </a:p>
        </p:txBody>
      </p:sp>
      <p:pic>
        <p:nvPicPr>
          <p:cNvPr id="5" name="4 - Θέση περιεχομένου" descr="img74_1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571604" y="1928802"/>
            <a:ext cx="2246198" cy="3177084"/>
          </a:xfrm>
        </p:spPr>
      </p:pic>
      <p:pic>
        <p:nvPicPr>
          <p:cNvPr id="1026" name="Picture 2" descr="C:\Users\USER\Desktop\ΟΔΥΣΣΕΙΑ\ΟΔΥΣΣΕΙΑ φωτο\img73_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9" y="2071678"/>
            <a:ext cx="2000264" cy="3071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5" name="4 - Θέση περιεχομένου" descr="de7018526246ce29136abf15cdf99f2c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743744" y="1649095"/>
            <a:ext cx="7620000" cy="432816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l-GR" dirty="0" smtClean="0"/>
              <a:t>                           </a:t>
            </a:r>
            <a:r>
              <a:rPr lang="el-GR" dirty="0" smtClean="0"/>
              <a:t>     </a:t>
            </a:r>
            <a:r>
              <a:rPr lang="el-GR" dirty="0" smtClean="0"/>
              <a:t>ΤΑΙΝΙΑ</a:t>
            </a:r>
            <a:endParaRPr lang="el-GR" dirty="0"/>
          </a:p>
        </p:txBody>
      </p:sp>
      <p:pic>
        <p:nvPicPr>
          <p:cNvPr id="4" name="3 - Θέση περιεχομένου" descr="Χωρίς τίτλο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928926" y="1955320"/>
            <a:ext cx="2650454" cy="3932466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r>
              <a:rPr lang="el-GR" dirty="0" smtClean="0"/>
              <a:t>ΤΑΙΝΙΑ</a:t>
            </a:r>
            <a:endParaRPr lang="el-GR" dirty="0"/>
          </a:p>
        </p:txBody>
      </p:sp>
      <p:pic>
        <p:nvPicPr>
          <p:cNvPr id="4" name="3 - Θέση περιεχομένου" descr="images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353627" y="1857364"/>
            <a:ext cx="5845808" cy="3643338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ημοτικός">
  <a:themeElements>
    <a:clrScheme name="Δημοτικός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Δημοτικός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ημοτικός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88</TotalTime>
  <Words>50</Words>
  <PresentationFormat>Προβολή στην οθόνη (4:3)</PresentationFormat>
  <Paragraphs>26</Paragraphs>
  <Slides>16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17" baseType="lpstr">
      <vt:lpstr>Δημοτικός</vt:lpstr>
      <vt:lpstr>ΟΔΥΣΣΕΙΑ-ΕΙΣΑΓΩΓΗ</vt:lpstr>
      <vt:lpstr>Διαφάνεια 2</vt:lpstr>
      <vt:lpstr>ΠΟΙΗΜΑ (Καβάφη, Ιθάκη) </vt:lpstr>
      <vt:lpstr>Διαφάνεια 4</vt:lpstr>
      <vt:lpstr>  ΓΛΥΠΤΟ</vt:lpstr>
      <vt:lpstr> ΓΛΥΠΤΑ</vt:lpstr>
      <vt:lpstr>Διαφάνεια 7</vt:lpstr>
      <vt:lpstr>                                ΤΑΙΝΙΑ</vt:lpstr>
      <vt:lpstr> ΤΑΙΝΙΑ</vt:lpstr>
      <vt:lpstr>             ΘΕΑΤΡΙΚΗ ΠΑΡΑΣΤΑΣΗ</vt:lpstr>
      <vt:lpstr>Μέγαρο μουσικησ θεσσαλονικησ</vt:lpstr>
      <vt:lpstr>ΠΑΙΔΙΚΟ ΒΙΒΛΙΟ</vt:lpstr>
      <vt:lpstr>ΚΟΜΙΞ</vt:lpstr>
      <vt:lpstr> ΠΙΝΑΚΑΣ</vt:lpstr>
      <vt:lpstr>ΠΙΝΑΚΑΣ</vt:lpstr>
      <vt:lpstr>ΤΡΑΓΟΥΔΙΑ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ΟΔΥΣΣΕΙΑ-ΕΙΣΑΓΩΓΗ</dc:title>
  <dc:creator>USER</dc:creator>
  <cp:lastModifiedBy>USER</cp:lastModifiedBy>
  <cp:revision>24</cp:revision>
  <dcterms:created xsi:type="dcterms:W3CDTF">2023-09-25T17:01:32Z</dcterms:created>
  <dcterms:modified xsi:type="dcterms:W3CDTF">2025-09-29T05:24:59Z</dcterms:modified>
</cp:coreProperties>
</file>