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598"/>
            <a:ext cx="8915399" cy="2262781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Ο ελληνισμός της δυτικής Μικράς Ασίας και 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του Πόντου</a:t>
            </a:r>
            <a:br>
              <a:rPr lang="el-GR" sz="2800" b="1" dirty="0" smtClean="0"/>
            </a:b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1453299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488" y="386863"/>
            <a:ext cx="6569703" cy="575896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818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803" y="606669"/>
            <a:ext cx="6240620" cy="556553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604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088" y="659423"/>
            <a:ext cx="7536857" cy="570620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5216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288" y="448409"/>
            <a:ext cx="7246711" cy="600514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101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003" y="316523"/>
            <a:ext cx="7398273" cy="601393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859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255" y="545123"/>
            <a:ext cx="7578968" cy="604910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33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857" y="334108"/>
            <a:ext cx="6666419" cy="606669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276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94" y="175846"/>
            <a:ext cx="6480105" cy="591722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792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660" y="325315"/>
            <a:ext cx="5859201" cy="614582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329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346" y="298938"/>
            <a:ext cx="7205261" cy="612823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24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718" y="369277"/>
            <a:ext cx="6521136" cy="595239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2961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4" y="316524"/>
            <a:ext cx="6831379" cy="588205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196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232" y="298938"/>
            <a:ext cx="7279368" cy="625133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8456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031" y="246185"/>
            <a:ext cx="7087192" cy="63480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493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060" y="298939"/>
            <a:ext cx="6753085" cy="611944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243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804" y="395654"/>
            <a:ext cx="6794534" cy="612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187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832" y="342900"/>
            <a:ext cx="6449959" cy="626891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226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089" y="307731"/>
            <a:ext cx="6739688" cy="622495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6870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889" y="413238"/>
            <a:ext cx="6091988" cy="629529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5032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260" y="228600"/>
            <a:ext cx="7758339" cy="633046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103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2" y="316523"/>
            <a:ext cx="7286905" cy="621616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52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177" y="290146"/>
            <a:ext cx="7948246" cy="58908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0002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1" y="448409"/>
            <a:ext cx="8097714" cy="618978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9707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738" y="369277"/>
            <a:ext cx="8264769" cy="626891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6308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659" y="457201"/>
            <a:ext cx="7131155" cy="600514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6548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555" y="237393"/>
            <a:ext cx="7508630" cy="596997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2668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909" y="404447"/>
            <a:ext cx="7019367" cy="589963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8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690" y="351692"/>
            <a:ext cx="7331702" cy="621616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010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460" y="404446"/>
            <a:ext cx="7790578" cy="617219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209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647" y="553915"/>
            <a:ext cx="8475784" cy="593480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351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403" y="422031"/>
            <a:ext cx="7735311" cy="608427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212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308" y="712177"/>
            <a:ext cx="7148145" cy="530176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799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ΕΝΟΤΗΤΑ 36. Ο ελληνισμός της δυτικής Μικράς Ασίας και του Πόντ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489" y="562708"/>
            <a:ext cx="7296534" cy="580292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72063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7</Words>
  <Application>Microsoft Office PowerPoint</Application>
  <PresentationFormat>Widescreen</PresentationFormat>
  <Paragraphs>1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Century Gothic</vt:lpstr>
      <vt:lpstr>Wingdings 3</vt:lpstr>
      <vt:lpstr>Wisp</vt:lpstr>
      <vt:lpstr>Ο ελληνισμός της δυτικής Μικράς Ασίας και  του Πόντου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ελληνισμός της δυτικής Μικράς Ασίας και του Πόντου</dc:title>
  <dc:creator>ΤΑΣΙΟΠΟΥΛΟΥ</dc:creator>
  <cp:lastModifiedBy>huawei</cp:lastModifiedBy>
  <cp:revision>3</cp:revision>
  <dcterms:created xsi:type="dcterms:W3CDTF">2023-09-03T02:36:45Z</dcterms:created>
  <dcterms:modified xsi:type="dcterms:W3CDTF">2023-09-03T22:23:54Z</dcterms:modified>
</cp:coreProperties>
</file>