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17/10/2023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ΕΛΛΗΝΟΪΤΑΛΙΚΟΣ ΠΟΛΕΜΟΣ 1940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Γιορτή ή Πόλεμος;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περιεχομένου" descr="15_ΠΑΝΟ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9137" y="3240881"/>
            <a:ext cx="3514725" cy="2543175"/>
          </a:xfrm>
        </p:spPr>
      </p:pic>
      <p:pic>
        <p:nvPicPr>
          <p:cNvPr id="6" name="5 - Θέση περιεχομένου" descr="Α_ναχω_ρησις-δια_-το_-με_τωπον.-10-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3168509"/>
            <a:ext cx="4038600" cy="26879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περιεχομένου" descr="poreia_pros_metwpo1940_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3212251"/>
            <a:ext cx="4038600" cy="2600436"/>
          </a:xfrm>
        </p:spPr>
      </p:pic>
      <p:pic>
        <p:nvPicPr>
          <p:cNvPr id="6" name="5 - Θέση περιεχομένου" descr="trena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3008090"/>
            <a:ext cx="4038600" cy="300875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4 - Θέση περιεχομένου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68515" y="2714620"/>
            <a:ext cx="3200422" cy="2286016"/>
          </a:xfrm>
        </p:spPr>
      </p:pic>
      <p:pic>
        <p:nvPicPr>
          <p:cNvPr id="8" name="7 - Θέση περιεχομένου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03049" y="2714620"/>
            <a:ext cx="3830861" cy="235745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6 - Θέση περιεχομένου" descr="oijoi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931466"/>
            <a:ext cx="4038600" cy="3162005"/>
          </a:xfrm>
        </p:spPr>
      </p:pic>
      <p:pic>
        <p:nvPicPr>
          <p:cNvPr id="8" name="7 - Θέση περιεχομένου" descr="____________-________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143117"/>
            <a:ext cx="4228287" cy="314327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____________________________________________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675643"/>
            <a:ext cx="6143668" cy="43696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</TotalTime>
  <Words>7</Words>
  <PresentationFormat>Προβολή στην οθόνη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Αστικό</vt:lpstr>
      <vt:lpstr>ΕΛΛΗΝΟΪΤΑΛΙΚΟΣ ΠΟΛΕΜΟΣ 1940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ΕΛΛΗΝΟΪΤΑΛΙΚΟΣ ΠΟΛΕΜΟΣ 1940</dc:title>
  <dc:creator>USER</dc:creator>
  <cp:lastModifiedBy>USER</cp:lastModifiedBy>
  <cp:revision>4</cp:revision>
  <dcterms:created xsi:type="dcterms:W3CDTF">2023-10-16T22:53:23Z</dcterms:created>
  <dcterms:modified xsi:type="dcterms:W3CDTF">2023-10-16T23:04:04Z</dcterms:modified>
</cp:coreProperties>
</file>