
<file path=[Content_Types].xml><?xml version="1.0" encoding="utf-8"?>
<Types xmlns="http://schemas.openxmlformats.org/package/2006/content-types">
  <Default Extension="jfif" ContentType="image/jpeg"/>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21"/>
  </p:notesMasterIdLst>
  <p:sldIdLst>
    <p:sldId id="256" r:id="rId2"/>
    <p:sldId id="257" r:id="rId3"/>
    <p:sldId id="271" r:id="rId4"/>
    <p:sldId id="258" r:id="rId5"/>
    <p:sldId id="259" r:id="rId6"/>
    <p:sldId id="260" r:id="rId7"/>
    <p:sldId id="261" r:id="rId8"/>
    <p:sldId id="262" r:id="rId9"/>
    <p:sldId id="273" r:id="rId10"/>
    <p:sldId id="263" r:id="rId11"/>
    <p:sldId id="272" r:id="rId12"/>
    <p:sldId id="274" r:id="rId13"/>
    <p:sldId id="270" r:id="rId14"/>
    <p:sldId id="269" r:id="rId15"/>
    <p:sldId id="265" r:id="rId16"/>
    <p:sldId id="266" r:id="rId17"/>
    <p:sldId id="267" r:id="rId18"/>
    <p:sldId id="275" r:id="rId19"/>
    <p:sldId id="264"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2FAFB8-A0E6-4719-BAFF-615D7325CBB4}" v="22" dt="2025-03-17T22:37:30.8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7" d="100"/>
          <a:sy n="77" d="100"/>
        </p:scale>
        <p:origin x="-1118" y="-4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silisa01@gmail.com" userId="682ddfde9956f89c" providerId="LiveId" clId="{B52FAFB8-A0E6-4719-BAFF-615D7325CBB4}"/>
    <pc:docChg chg="undo custSel addSld delSld modSld sldOrd">
      <pc:chgData name="basilisa01@gmail.com" userId="682ddfde9956f89c" providerId="LiveId" clId="{B52FAFB8-A0E6-4719-BAFF-615D7325CBB4}" dt="2025-03-18T06:23:31.667" v="1144" actId="1076"/>
      <pc:docMkLst>
        <pc:docMk/>
      </pc:docMkLst>
      <pc:sldChg chg="modSp mod">
        <pc:chgData name="basilisa01@gmail.com" userId="682ddfde9956f89c" providerId="LiveId" clId="{B52FAFB8-A0E6-4719-BAFF-615D7325CBB4}" dt="2025-03-18T06:23:31.667" v="1144" actId="1076"/>
        <pc:sldMkLst>
          <pc:docMk/>
          <pc:sldMk cId="1484799935" sldId="256"/>
        </pc:sldMkLst>
        <pc:picChg chg="mod">
          <ac:chgData name="basilisa01@gmail.com" userId="682ddfde9956f89c" providerId="LiveId" clId="{B52FAFB8-A0E6-4719-BAFF-615D7325CBB4}" dt="2025-03-18T06:23:31.667" v="1144" actId="1076"/>
          <ac:picMkLst>
            <pc:docMk/>
            <pc:sldMk cId="1484799935" sldId="256"/>
            <ac:picMk id="4" creationId="{9937D46E-1ECB-847A-DD52-8216E4D8B8C8}"/>
          </ac:picMkLst>
        </pc:picChg>
      </pc:sldChg>
      <pc:sldChg chg="modSp mod">
        <pc:chgData name="basilisa01@gmail.com" userId="682ddfde9956f89c" providerId="LiveId" clId="{B52FAFB8-A0E6-4719-BAFF-615D7325CBB4}" dt="2025-03-17T21:26:13.269" v="496" actId="20577"/>
        <pc:sldMkLst>
          <pc:docMk/>
          <pc:sldMk cId="983511562" sldId="261"/>
        </pc:sldMkLst>
        <pc:spChg chg="mod">
          <ac:chgData name="basilisa01@gmail.com" userId="682ddfde9956f89c" providerId="LiveId" clId="{B52FAFB8-A0E6-4719-BAFF-615D7325CBB4}" dt="2025-03-17T21:26:13.269" v="496" actId="20577"/>
          <ac:spMkLst>
            <pc:docMk/>
            <pc:sldMk cId="983511562" sldId="261"/>
            <ac:spMk id="3" creationId="{6A120B36-D9ED-7B7E-6099-4E6B109D1703}"/>
          </ac:spMkLst>
        </pc:spChg>
      </pc:sldChg>
      <pc:sldChg chg="addSp modSp mod setBg">
        <pc:chgData name="basilisa01@gmail.com" userId="682ddfde9956f89c" providerId="LiveId" clId="{B52FAFB8-A0E6-4719-BAFF-615D7325CBB4}" dt="2025-03-17T21:13:17.188" v="242" actId="20577"/>
        <pc:sldMkLst>
          <pc:docMk/>
          <pc:sldMk cId="3890725134" sldId="262"/>
        </pc:sldMkLst>
        <pc:spChg chg="mod">
          <ac:chgData name="basilisa01@gmail.com" userId="682ddfde9956f89c" providerId="LiveId" clId="{B52FAFB8-A0E6-4719-BAFF-615D7325CBB4}" dt="2025-03-17T21:13:04.111" v="241" actId="26606"/>
          <ac:spMkLst>
            <pc:docMk/>
            <pc:sldMk cId="3890725134" sldId="262"/>
            <ac:spMk id="2" creationId="{2A9801CF-BABD-0825-DB61-A1E31D3C94AD}"/>
          </ac:spMkLst>
        </pc:spChg>
        <pc:spChg chg="mod">
          <ac:chgData name="basilisa01@gmail.com" userId="682ddfde9956f89c" providerId="LiveId" clId="{B52FAFB8-A0E6-4719-BAFF-615D7325CBB4}" dt="2025-03-17T21:13:17.188" v="242" actId="20577"/>
          <ac:spMkLst>
            <pc:docMk/>
            <pc:sldMk cId="3890725134" sldId="262"/>
            <ac:spMk id="39" creationId="{FB629729-6FA0-0B0B-E48D-98BE1036FC34}"/>
          </ac:spMkLst>
        </pc:spChg>
        <pc:spChg chg="add">
          <ac:chgData name="basilisa01@gmail.com" userId="682ddfde9956f89c" providerId="LiveId" clId="{B52FAFB8-A0E6-4719-BAFF-615D7325CBB4}" dt="2025-03-17T21:13:04.111" v="241" actId="26606"/>
          <ac:spMkLst>
            <pc:docMk/>
            <pc:sldMk cId="3890725134" sldId="262"/>
            <ac:spMk id="44" creationId="{3741B58E-3B65-4A01-A276-975AB2CF8A08}"/>
          </ac:spMkLst>
        </pc:spChg>
        <pc:spChg chg="add">
          <ac:chgData name="basilisa01@gmail.com" userId="682ddfde9956f89c" providerId="LiveId" clId="{B52FAFB8-A0E6-4719-BAFF-615D7325CBB4}" dt="2025-03-17T21:13:04.111" v="241" actId="26606"/>
          <ac:spMkLst>
            <pc:docMk/>
            <pc:sldMk cId="3890725134" sldId="262"/>
            <ac:spMk id="46" creationId="{7AAC67C3-831B-4AB1-A259-DFB839CAFAFC}"/>
          </ac:spMkLst>
        </pc:spChg>
        <pc:spChg chg="add">
          <ac:chgData name="basilisa01@gmail.com" userId="682ddfde9956f89c" providerId="LiveId" clId="{B52FAFB8-A0E6-4719-BAFF-615D7325CBB4}" dt="2025-03-17T21:13:04.111" v="241" actId="26606"/>
          <ac:spMkLst>
            <pc:docMk/>
            <pc:sldMk cId="3890725134" sldId="262"/>
            <ac:spMk id="48" creationId="{054B3F04-9EAC-45C0-B3CE-0387EEA10A0C}"/>
          </ac:spMkLst>
        </pc:spChg>
      </pc:sldChg>
      <pc:sldChg chg="ord">
        <pc:chgData name="basilisa01@gmail.com" userId="682ddfde9956f89c" providerId="LiveId" clId="{B52FAFB8-A0E6-4719-BAFF-615D7325CBB4}" dt="2025-03-17T22:15:25.488" v="1050"/>
        <pc:sldMkLst>
          <pc:docMk/>
          <pc:sldMk cId="3981953293" sldId="264"/>
        </pc:sldMkLst>
      </pc:sldChg>
      <pc:sldChg chg="addSp delSp modSp mod setBg">
        <pc:chgData name="basilisa01@gmail.com" userId="682ddfde9956f89c" providerId="LiveId" clId="{B52FAFB8-A0E6-4719-BAFF-615D7325CBB4}" dt="2025-03-17T22:22:46.405" v="1113" actId="26606"/>
        <pc:sldMkLst>
          <pc:docMk/>
          <pc:sldMk cId="3873139905" sldId="267"/>
        </pc:sldMkLst>
        <pc:spChg chg="mod ord">
          <ac:chgData name="basilisa01@gmail.com" userId="682ddfde9956f89c" providerId="LiveId" clId="{B52FAFB8-A0E6-4719-BAFF-615D7325CBB4}" dt="2025-03-17T22:22:46.405" v="1113" actId="26606"/>
          <ac:spMkLst>
            <pc:docMk/>
            <pc:sldMk cId="3873139905" sldId="267"/>
            <ac:spMk id="3" creationId="{D3770CE3-DB96-3923-E349-2F9BD5D7B2B7}"/>
          </ac:spMkLst>
        </pc:spChg>
        <pc:spChg chg="add del">
          <ac:chgData name="basilisa01@gmail.com" userId="682ddfde9956f89c" providerId="LiveId" clId="{B52FAFB8-A0E6-4719-BAFF-615D7325CBB4}" dt="2025-03-17T22:22:46.389" v="1112" actId="26606"/>
          <ac:spMkLst>
            <pc:docMk/>
            <pc:sldMk cId="3873139905" sldId="267"/>
            <ac:spMk id="6" creationId="{5CF81D86-BDBA-477C-B7DD-8D359BB9965B}"/>
          </ac:spMkLst>
        </pc:spChg>
        <pc:spChg chg="add del">
          <ac:chgData name="basilisa01@gmail.com" userId="682ddfde9956f89c" providerId="LiveId" clId="{B52FAFB8-A0E6-4719-BAFF-615D7325CBB4}" dt="2025-03-17T22:22:46.389" v="1112" actId="26606"/>
          <ac:spMkLst>
            <pc:docMk/>
            <pc:sldMk cId="3873139905" sldId="267"/>
            <ac:spMk id="8" creationId="{88AA064E-5F6E-4024-BC28-EDDC3DFC70E1}"/>
          </ac:spMkLst>
        </pc:spChg>
        <pc:spChg chg="add del">
          <ac:chgData name="basilisa01@gmail.com" userId="682ddfde9956f89c" providerId="LiveId" clId="{B52FAFB8-A0E6-4719-BAFF-615D7325CBB4}" dt="2025-03-17T22:22:40.953" v="1108" actId="26606"/>
          <ac:spMkLst>
            <pc:docMk/>
            <pc:sldMk cId="3873139905" sldId="267"/>
            <ac:spMk id="9" creationId="{5CF81D86-BDBA-477C-B7DD-8D359BB9965B}"/>
          </ac:spMkLst>
        </pc:spChg>
        <pc:spChg chg="add del">
          <ac:chgData name="basilisa01@gmail.com" userId="682ddfde9956f89c" providerId="LiveId" clId="{B52FAFB8-A0E6-4719-BAFF-615D7325CBB4}" dt="2025-03-17T22:22:46.389" v="1112" actId="26606"/>
          <ac:spMkLst>
            <pc:docMk/>
            <pc:sldMk cId="3873139905" sldId="267"/>
            <ac:spMk id="10" creationId="{03B29638-4838-4B9B-B9DB-96E542BAF3E6}"/>
          </ac:spMkLst>
        </pc:spChg>
        <pc:spChg chg="add">
          <ac:chgData name="basilisa01@gmail.com" userId="682ddfde9956f89c" providerId="LiveId" clId="{B52FAFB8-A0E6-4719-BAFF-615D7325CBB4}" dt="2025-03-17T22:22:46.405" v="1113" actId="26606"/>
          <ac:spMkLst>
            <pc:docMk/>
            <pc:sldMk cId="3873139905" sldId="267"/>
            <ac:spMk id="12" creationId="{52ABB703-2B0E-4C3B-B4A2-F3973548E561}"/>
          </ac:spMkLst>
        </pc:spChg>
        <pc:spChg chg="add del">
          <ac:chgData name="basilisa01@gmail.com" userId="682ddfde9956f89c" providerId="LiveId" clId="{B52FAFB8-A0E6-4719-BAFF-615D7325CBB4}" dt="2025-03-17T22:22:40.953" v="1108" actId="26606"/>
          <ac:spMkLst>
            <pc:docMk/>
            <pc:sldMk cId="3873139905" sldId="267"/>
            <ac:spMk id="13" creationId="{88AA064E-5F6E-4024-BC28-EDDC3DFC70E1}"/>
          </ac:spMkLst>
        </pc:spChg>
        <pc:spChg chg="add del">
          <ac:chgData name="basilisa01@gmail.com" userId="682ddfde9956f89c" providerId="LiveId" clId="{B52FAFB8-A0E6-4719-BAFF-615D7325CBB4}" dt="2025-03-17T22:22:40.953" v="1108" actId="26606"/>
          <ac:spMkLst>
            <pc:docMk/>
            <pc:sldMk cId="3873139905" sldId="267"/>
            <ac:spMk id="15" creationId="{03B29638-4838-4B9B-B9DB-96E542BAF3E6}"/>
          </ac:spMkLst>
        </pc:spChg>
        <pc:spChg chg="add">
          <ac:chgData name="basilisa01@gmail.com" userId="682ddfde9956f89c" providerId="LiveId" clId="{B52FAFB8-A0E6-4719-BAFF-615D7325CBB4}" dt="2025-03-17T22:22:46.405" v="1113" actId="26606"/>
          <ac:spMkLst>
            <pc:docMk/>
            <pc:sldMk cId="3873139905" sldId="267"/>
            <ac:spMk id="16" creationId="{E95DA498-D9A2-4DA9-B9DA-B3776E08CF7E}"/>
          </ac:spMkLst>
        </pc:spChg>
        <pc:spChg chg="add">
          <ac:chgData name="basilisa01@gmail.com" userId="682ddfde9956f89c" providerId="LiveId" clId="{B52FAFB8-A0E6-4719-BAFF-615D7325CBB4}" dt="2025-03-17T22:22:46.405" v="1113" actId="26606"/>
          <ac:spMkLst>
            <pc:docMk/>
            <pc:sldMk cId="3873139905" sldId="267"/>
            <ac:spMk id="17" creationId="{82A73093-4B9D-420D-B17E-52293703A1D4}"/>
          </ac:spMkLst>
        </pc:spChg>
        <pc:picChg chg="add mod">
          <ac:chgData name="basilisa01@gmail.com" userId="682ddfde9956f89c" providerId="LiveId" clId="{B52FAFB8-A0E6-4719-BAFF-615D7325CBB4}" dt="2025-03-17T22:22:46.405" v="1113" actId="26606"/>
          <ac:picMkLst>
            <pc:docMk/>
            <pc:sldMk cId="3873139905" sldId="267"/>
            <ac:picMk id="4" creationId="{61B30C02-FAEC-B443-8563-2B88FFCCB4BE}"/>
          </ac:picMkLst>
        </pc:picChg>
        <pc:cxnChg chg="add del">
          <ac:chgData name="basilisa01@gmail.com" userId="682ddfde9956f89c" providerId="LiveId" clId="{B52FAFB8-A0E6-4719-BAFF-615D7325CBB4}" dt="2025-03-17T22:22:46.389" v="1112" actId="26606"/>
          <ac:cxnSpMkLst>
            <pc:docMk/>
            <pc:sldMk cId="3873139905" sldId="267"/>
            <ac:cxnSpMk id="7" creationId="{C65F3E9C-EF11-4F8F-A621-399C7A3E6401}"/>
          </ac:cxnSpMkLst>
        </pc:cxnChg>
        <pc:cxnChg chg="add del">
          <ac:chgData name="basilisa01@gmail.com" userId="682ddfde9956f89c" providerId="LiveId" clId="{B52FAFB8-A0E6-4719-BAFF-615D7325CBB4}" dt="2025-03-17T22:22:40.953" v="1108" actId="26606"/>
          <ac:cxnSpMkLst>
            <pc:docMk/>
            <pc:sldMk cId="3873139905" sldId="267"/>
            <ac:cxnSpMk id="11" creationId="{C65F3E9C-EF11-4F8F-A621-399C7A3E6401}"/>
          </ac:cxnSpMkLst>
        </pc:cxnChg>
        <pc:cxnChg chg="add">
          <ac:chgData name="basilisa01@gmail.com" userId="682ddfde9956f89c" providerId="LiveId" clId="{B52FAFB8-A0E6-4719-BAFF-615D7325CBB4}" dt="2025-03-17T22:22:46.405" v="1113" actId="26606"/>
          <ac:cxnSpMkLst>
            <pc:docMk/>
            <pc:sldMk cId="3873139905" sldId="267"/>
            <ac:cxnSpMk id="14" creationId="{9C21570E-E159-49A6-9891-FA397B7A92D3}"/>
          </ac:cxnSpMkLst>
        </pc:cxnChg>
      </pc:sldChg>
      <pc:sldChg chg="del">
        <pc:chgData name="basilisa01@gmail.com" userId="682ddfde9956f89c" providerId="LiveId" clId="{B52FAFB8-A0E6-4719-BAFF-615D7325CBB4}" dt="2025-03-17T22:07:15.075" v="1009" actId="47"/>
        <pc:sldMkLst>
          <pc:docMk/>
          <pc:sldMk cId="2398609321" sldId="268"/>
        </pc:sldMkLst>
      </pc:sldChg>
      <pc:sldChg chg="addSp delSp modSp mod setBg setClrOvrMap">
        <pc:chgData name="basilisa01@gmail.com" userId="682ddfde9956f89c" providerId="LiveId" clId="{B52FAFB8-A0E6-4719-BAFF-615D7325CBB4}" dt="2025-03-17T22:06:12.745" v="1008" actId="26606"/>
        <pc:sldMkLst>
          <pc:docMk/>
          <pc:sldMk cId="1540492824" sldId="269"/>
        </pc:sldMkLst>
        <pc:spChg chg="mod">
          <ac:chgData name="basilisa01@gmail.com" userId="682ddfde9956f89c" providerId="LiveId" clId="{B52FAFB8-A0E6-4719-BAFF-615D7325CBB4}" dt="2025-03-17T22:06:12.745" v="1007" actId="26606"/>
          <ac:spMkLst>
            <pc:docMk/>
            <pc:sldMk cId="1540492824" sldId="269"/>
            <ac:spMk id="2" creationId="{D3542E66-01B6-2F16-B89B-74A49AECC192}"/>
          </ac:spMkLst>
        </pc:spChg>
        <pc:spChg chg="add del mod">
          <ac:chgData name="basilisa01@gmail.com" userId="682ddfde9956f89c" providerId="LiveId" clId="{B52FAFB8-A0E6-4719-BAFF-615D7325CBB4}" dt="2025-03-17T22:06:12.745" v="1008" actId="26606"/>
          <ac:spMkLst>
            <pc:docMk/>
            <pc:sldMk cId="1540492824" sldId="269"/>
            <ac:spMk id="4" creationId="{0EC07F3C-BAF9-4D2A-6F99-AE25B427B6B9}"/>
          </ac:spMkLst>
        </pc:spChg>
        <pc:spChg chg="add del">
          <ac:chgData name="basilisa01@gmail.com" userId="682ddfde9956f89c" providerId="LiveId" clId="{B52FAFB8-A0E6-4719-BAFF-615D7325CBB4}" dt="2025-03-17T22:06:12.745" v="1008" actId="26606"/>
          <ac:spMkLst>
            <pc:docMk/>
            <pc:sldMk cId="1540492824" sldId="269"/>
            <ac:spMk id="10" creationId="{4E4490D0-3672-446A-AC12-B4830333BDDD}"/>
          </ac:spMkLst>
        </pc:spChg>
        <pc:spChg chg="add del">
          <ac:chgData name="basilisa01@gmail.com" userId="682ddfde9956f89c" providerId="LiveId" clId="{B52FAFB8-A0E6-4719-BAFF-615D7325CBB4}" dt="2025-03-17T22:06:12.745" v="1008" actId="26606"/>
          <ac:spMkLst>
            <pc:docMk/>
            <pc:sldMk cId="1540492824" sldId="269"/>
            <ac:spMk id="12" creationId="{39CB82C2-DF65-4EC1-8280-F201D50F570B}"/>
          </ac:spMkLst>
        </pc:spChg>
        <pc:spChg chg="add del">
          <ac:chgData name="basilisa01@gmail.com" userId="682ddfde9956f89c" providerId="LiveId" clId="{B52FAFB8-A0E6-4719-BAFF-615D7325CBB4}" dt="2025-03-17T22:06:12.745" v="1008" actId="26606"/>
          <ac:spMkLst>
            <pc:docMk/>
            <pc:sldMk cId="1540492824" sldId="269"/>
            <ac:spMk id="16" creationId="{C4AAA502-5435-489E-9538-3A40E6C71461}"/>
          </ac:spMkLst>
        </pc:spChg>
        <pc:spChg chg="add del">
          <ac:chgData name="basilisa01@gmail.com" userId="682ddfde9956f89c" providerId="LiveId" clId="{B52FAFB8-A0E6-4719-BAFF-615D7325CBB4}" dt="2025-03-17T22:06:12.745" v="1008" actId="26606"/>
          <ac:spMkLst>
            <pc:docMk/>
            <pc:sldMk cId="1540492824" sldId="269"/>
            <ac:spMk id="20" creationId="{DE42378B-2E28-4810-8421-7A473A40E376}"/>
          </ac:spMkLst>
        </pc:spChg>
        <pc:spChg chg="add del">
          <ac:chgData name="basilisa01@gmail.com" userId="682ddfde9956f89c" providerId="LiveId" clId="{B52FAFB8-A0E6-4719-BAFF-615D7325CBB4}" dt="2025-03-17T22:06:12.745" v="1008" actId="26606"/>
          <ac:spMkLst>
            <pc:docMk/>
            <pc:sldMk cId="1540492824" sldId="269"/>
            <ac:spMk id="22" creationId="{0D91DD17-237F-4811-BC0E-128EB1BD7CFE}"/>
          </ac:spMkLst>
        </pc:spChg>
        <pc:spChg chg="add del">
          <ac:chgData name="basilisa01@gmail.com" userId="682ddfde9956f89c" providerId="LiveId" clId="{B52FAFB8-A0E6-4719-BAFF-615D7325CBB4}" dt="2025-03-17T22:05:18.324" v="989" actId="26606"/>
          <ac:spMkLst>
            <pc:docMk/>
            <pc:sldMk cId="1540492824" sldId="269"/>
            <ac:spMk id="27" creationId="{C843AFC8-D8D0-4784-B08C-6324FA88E6DD}"/>
          </ac:spMkLst>
        </pc:spChg>
        <pc:spChg chg="add del">
          <ac:chgData name="basilisa01@gmail.com" userId="682ddfde9956f89c" providerId="LiveId" clId="{B52FAFB8-A0E6-4719-BAFF-615D7325CBB4}" dt="2025-03-17T22:05:43.688" v="1001" actId="26606"/>
          <ac:spMkLst>
            <pc:docMk/>
            <pc:sldMk cId="1540492824" sldId="269"/>
            <ac:spMk id="28" creationId="{FB5993E2-C02B-4335-ABA5-D8EC465551E3}"/>
          </ac:spMkLst>
        </pc:spChg>
        <pc:spChg chg="add del">
          <ac:chgData name="basilisa01@gmail.com" userId="682ddfde9956f89c" providerId="LiveId" clId="{B52FAFB8-A0E6-4719-BAFF-615D7325CBB4}" dt="2025-03-17T22:05:18.324" v="989" actId="26606"/>
          <ac:spMkLst>
            <pc:docMk/>
            <pc:sldMk cId="1540492824" sldId="269"/>
            <ac:spMk id="29" creationId="{854B1A56-8AFB-4D4F-8D98-1E832D6FFE67}"/>
          </ac:spMkLst>
        </pc:spChg>
        <pc:spChg chg="add del">
          <ac:chgData name="basilisa01@gmail.com" userId="682ddfde9956f89c" providerId="LiveId" clId="{B52FAFB8-A0E6-4719-BAFF-615D7325CBB4}" dt="2025-03-17T22:05:43.688" v="1001" actId="26606"/>
          <ac:spMkLst>
            <pc:docMk/>
            <pc:sldMk cId="1540492824" sldId="269"/>
            <ac:spMk id="30" creationId="{C0B801A2-5622-4BE8-9AD2-C337A2CD0022}"/>
          </ac:spMkLst>
        </pc:spChg>
        <pc:spChg chg="add del">
          <ac:chgData name="basilisa01@gmail.com" userId="682ddfde9956f89c" providerId="LiveId" clId="{B52FAFB8-A0E6-4719-BAFF-615D7325CBB4}" dt="2025-03-17T22:05:18.324" v="989" actId="26606"/>
          <ac:spMkLst>
            <pc:docMk/>
            <pc:sldMk cId="1540492824" sldId="269"/>
            <ac:spMk id="31" creationId="{F8E828FC-05B4-4BA4-92D3-3DF79D42D88E}"/>
          </ac:spMkLst>
        </pc:spChg>
        <pc:spChg chg="add del">
          <ac:chgData name="basilisa01@gmail.com" userId="682ddfde9956f89c" providerId="LiveId" clId="{B52FAFB8-A0E6-4719-BAFF-615D7325CBB4}" dt="2025-03-17T22:05:43.688" v="1001" actId="26606"/>
          <ac:spMkLst>
            <pc:docMk/>
            <pc:sldMk cId="1540492824" sldId="269"/>
            <ac:spMk id="32" creationId="{B7AF614F-5BC3-4086-99F5-B87C5847A071}"/>
          </ac:spMkLst>
        </pc:spChg>
        <pc:spChg chg="add del">
          <ac:chgData name="basilisa01@gmail.com" userId="682ddfde9956f89c" providerId="LiveId" clId="{B52FAFB8-A0E6-4719-BAFF-615D7325CBB4}" dt="2025-03-17T22:05:23.509" v="991" actId="26606"/>
          <ac:spMkLst>
            <pc:docMk/>
            <pc:sldMk cId="1540492824" sldId="269"/>
            <ac:spMk id="33" creationId="{4E4490D0-3672-446A-AC12-B4830333BDDD}"/>
          </ac:spMkLst>
        </pc:spChg>
        <pc:spChg chg="del">
          <ac:chgData name="basilisa01@gmail.com" userId="682ddfde9956f89c" providerId="LiveId" clId="{B52FAFB8-A0E6-4719-BAFF-615D7325CBB4}" dt="2025-03-17T22:05:23.509" v="991" actId="26606"/>
          <ac:spMkLst>
            <pc:docMk/>
            <pc:sldMk cId="1540492824" sldId="269"/>
            <ac:spMk id="34" creationId="{39CB82C2-DF65-4EC1-8280-F201D50F570B}"/>
          </ac:spMkLst>
        </pc:spChg>
        <pc:spChg chg="add del">
          <ac:chgData name="basilisa01@gmail.com" userId="682ddfde9956f89c" providerId="LiveId" clId="{B52FAFB8-A0E6-4719-BAFF-615D7325CBB4}" dt="2025-03-17T22:05:23.509" v="991" actId="26606"/>
          <ac:spMkLst>
            <pc:docMk/>
            <pc:sldMk cId="1540492824" sldId="269"/>
            <ac:spMk id="36" creationId="{C4AAA502-5435-489E-9538-3A40E6C71461}"/>
          </ac:spMkLst>
        </pc:spChg>
        <pc:spChg chg="add del">
          <ac:chgData name="basilisa01@gmail.com" userId="682ddfde9956f89c" providerId="LiveId" clId="{B52FAFB8-A0E6-4719-BAFF-615D7325CBB4}" dt="2025-03-17T22:05:23.509" v="991" actId="26606"/>
          <ac:spMkLst>
            <pc:docMk/>
            <pc:sldMk cId="1540492824" sldId="269"/>
            <ac:spMk id="38" creationId="{DE42378B-2E28-4810-8421-7A473A40E376}"/>
          </ac:spMkLst>
        </pc:spChg>
        <pc:spChg chg="add del">
          <ac:chgData name="basilisa01@gmail.com" userId="682ddfde9956f89c" providerId="LiveId" clId="{B52FAFB8-A0E6-4719-BAFF-615D7325CBB4}" dt="2025-03-17T22:05:23.509" v="991" actId="26606"/>
          <ac:spMkLst>
            <pc:docMk/>
            <pc:sldMk cId="1540492824" sldId="269"/>
            <ac:spMk id="39" creationId="{0D91DD17-237F-4811-BC0E-128EB1BD7CFE}"/>
          </ac:spMkLst>
        </pc:spChg>
        <pc:spChg chg="add del">
          <ac:chgData name="basilisa01@gmail.com" userId="682ddfde9956f89c" providerId="LiveId" clId="{B52FAFB8-A0E6-4719-BAFF-615D7325CBB4}" dt="2025-03-17T22:05:31.688" v="993" actId="26606"/>
          <ac:spMkLst>
            <pc:docMk/>
            <pc:sldMk cId="1540492824" sldId="269"/>
            <ac:spMk id="42" creationId="{39CB82C2-DF65-4EC1-8280-F201D50F570B}"/>
          </ac:spMkLst>
        </pc:spChg>
        <pc:spChg chg="add del">
          <ac:chgData name="basilisa01@gmail.com" userId="682ddfde9956f89c" providerId="LiveId" clId="{B52FAFB8-A0E6-4719-BAFF-615D7325CBB4}" dt="2025-03-17T22:05:31.688" v="993" actId="26606"/>
          <ac:spMkLst>
            <pc:docMk/>
            <pc:sldMk cId="1540492824" sldId="269"/>
            <ac:spMk id="44" creationId="{C4AAA502-5435-489E-9538-3A40E6C71461}"/>
          </ac:spMkLst>
        </pc:spChg>
        <pc:spChg chg="add del">
          <ac:chgData name="basilisa01@gmail.com" userId="682ddfde9956f89c" providerId="LiveId" clId="{B52FAFB8-A0E6-4719-BAFF-615D7325CBB4}" dt="2025-03-17T22:05:31.688" v="993" actId="26606"/>
          <ac:spMkLst>
            <pc:docMk/>
            <pc:sldMk cId="1540492824" sldId="269"/>
            <ac:spMk id="46" creationId="{DE42378B-2E28-4810-8421-7A473A40E376}"/>
          </ac:spMkLst>
        </pc:spChg>
        <pc:spChg chg="add del">
          <ac:chgData name="basilisa01@gmail.com" userId="682ddfde9956f89c" providerId="LiveId" clId="{B52FAFB8-A0E6-4719-BAFF-615D7325CBB4}" dt="2025-03-17T22:05:31.688" v="993" actId="26606"/>
          <ac:spMkLst>
            <pc:docMk/>
            <pc:sldMk cId="1540492824" sldId="269"/>
            <ac:spMk id="47" creationId="{0D91DD17-237F-4811-BC0E-128EB1BD7CFE}"/>
          </ac:spMkLst>
        </pc:spChg>
        <pc:spChg chg="add del">
          <ac:chgData name="basilisa01@gmail.com" userId="682ddfde9956f89c" providerId="LiveId" clId="{B52FAFB8-A0E6-4719-BAFF-615D7325CBB4}" dt="2025-03-17T22:05:33.498" v="995" actId="26606"/>
          <ac:spMkLst>
            <pc:docMk/>
            <pc:sldMk cId="1540492824" sldId="269"/>
            <ac:spMk id="50" creationId="{35230A27-1553-42F8-99D7-829868E13715}"/>
          </ac:spMkLst>
        </pc:spChg>
        <pc:spChg chg="add del">
          <ac:chgData name="basilisa01@gmail.com" userId="682ddfde9956f89c" providerId="LiveId" clId="{B52FAFB8-A0E6-4719-BAFF-615D7325CBB4}" dt="2025-03-17T22:05:33.498" v="995" actId="26606"/>
          <ac:spMkLst>
            <pc:docMk/>
            <pc:sldMk cId="1540492824" sldId="269"/>
            <ac:spMk id="51" creationId="{A772232D-B4D6-429F-B3D1-2D9891B85E08}"/>
          </ac:spMkLst>
        </pc:spChg>
        <pc:spChg chg="add del">
          <ac:chgData name="basilisa01@gmail.com" userId="682ddfde9956f89c" providerId="LiveId" clId="{B52FAFB8-A0E6-4719-BAFF-615D7325CBB4}" dt="2025-03-17T22:05:33.498" v="995" actId="26606"/>
          <ac:spMkLst>
            <pc:docMk/>
            <pc:sldMk cId="1540492824" sldId="269"/>
            <ac:spMk id="53" creationId="{0EC07F3C-BAF9-4D2A-6F99-AE25B427B6B9}"/>
          </ac:spMkLst>
        </pc:spChg>
        <pc:spChg chg="add del">
          <ac:chgData name="basilisa01@gmail.com" userId="682ddfde9956f89c" providerId="LiveId" clId="{B52FAFB8-A0E6-4719-BAFF-615D7325CBB4}" dt="2025-03-17T22:05:39.594" v="997" actId="26606"/>
          <ac:spMkLst>
            <pc:docMk/>
            <pc:sldMk cId="1540492824" sldId="269"/>
            <ac:spMk id="55" creationId="{CECF0FC6-D57B-48B6-9036-F4FFD91A4B34}"/>
          </ac:spMkLst>
        </pc:spChg>
        <pc:spChg chg="add del">
          <ac:chgData name="basilisa01@gmail.com" userId="682ddfde9956f89c" providerId="LiveId" clId="{B52FAFB8-A0E6-4719-BAFF-615D7325CBB4}" dt="2025-03-17T22:05:39.594" v="997" actId="26606"/>
          <ac:spMkLst>
            <pc:docMk/>
            <pc:sldMk cId="1540492824" sldId="269"/>
            <ac:spMk id="56" creationId="{0EC07F3C-BAF9-4D2A-6F99-AE25B427B6B9}"/>
          </ac:spMkLst>
        </pc:spChg>
        <pc:spChg chg="add del">
          <ac:chgData name="basilisa01@gmail.com" userId="682ddfde9956f89c" providerId="LiveId" clId="{B52FAFB8-A0E6-4719-BAFF-615D7325CBB4}" dt="2025-03-17T22:05:39.594" v="997" actId="26606"/>
          <ac:spMkLst>
            <pc:docMk/>
            <pc:sldMk cId="1540492824" sldId="269"/>
            <ac:spMk id="57" creationId="{717A211C-5863-4303-AC3D-AEBFDF6D6A4C}"/>
          </ac:spMkLst>
        </pc:spChg>
        <pc:spChg chg="add del">
          <ac:chgData name="basilisa01@gmail.com" userId="682ddfde9956f89c" providerId="LiveId" clId="{B52FAFB8-A0E6-4719-BAFF-615D7325CBB4}" dt="2025-03-17T22:05:39.594" v="997" actId="26606"/>
          <ac:spMkLst>
            <pc:docMk/>
            <pc:sldMk cId="1540492824" sldId="269"/>
            <ac:spMk id="58" creationId="{087519CD-2FFF-42E3-BB0C-FEAA828BA5DB}"/>
          </ac:spMkLst>
        </pc:spChg>
        <pc:spChg chg="add del">
          <ac:chgData name="basilisa01@gmail.com" userId="682ddfde9956f89c" providerId="LiveId" clId="{B52FAFB8-A0E6-4719-BAFF-615D7325CBB4}" dt="2025-03-17T22:05:48.988" v="1003" actId="26606"/>
          <ac:spMkLst>
            <pc:docMk/>
            <pc:sldMk cId="1540492824" sldId="269"/>
            <ac:spMk id="64" creationId="{FB5993E2-C02B-4335-ABA5-D8EC465551E3}"/>
          </ac:spMkLst>
        </pc:spChg>
        <pc:spChg chg="add del">
          <ac:chgData name="basilisa01@gmail.com" userId="682ddfde9956f89c" providerId="LiveId" clId="{B52FAFB8-A0E6-4719-BAFF-615D7325CBB4}" dt="2025-03-17T22:05:48.988" v="1003" actId="26606"/>
          <ac:spMkLst>
            <pc:docMk/>
            <pc:sldMk cId="1540492824" sldId="269"/>
            <ac:spMk id="65" creationId="{C0B801A2-5622-4BE8-9AD2-C337A2CD0022}"/>
          </ac:spMkLst>
        </pc:spChg>
        <pc:spChg chg="add del">
          <ac:chgData name="basilisa01@gmail.com" userId="682ddfde9956f89c" providerId="LiveId" clId="{B52FAFB8-A0E6-4719-BAFF-615D7325CBB4}" dt="2025-03-17T22:05:48.988" v="1003" actId="26606"/>
          <ac:spMkLst>
            <pc:docMk/>
            <pc:sldMk cId="1540492824" sldId="269"/>
            <ac:spMk id="66" creationId="{B7AF614F-5BC3-4086-99F5-B87C5847A071}"/>
          </ac:spMkLst>
        </pc:spChg>
        <pc:spChg chg="add del">
          <ac:chgData name="basilisa01@gmail.com" userId="682ddfde9956f89c" providerId="LiveId" clId="{B52FAFB8-A0E6-4719-BAFF-615D7325CBB4}" dt="2025-03-17T22:06:02.985" v="1005" actId="26606"/>
          <ac:spMkLst>
            <pc:docMk/>
            <pc:sldMk cId="1540492824" sldId="269"/>
            <ac:spMk id="69" creationId="{3741B58E-3B65-4A01-A276-975AB2CF8A08}"/>
          </ac:spMkLst>
        </pc:spChg>
        <pc:spChg chg="add del">
          <ac:chgData name="basilisa01@gmail.com" userId="682ddfde9956f89c" providerId="LiveId" clId="{B52FAFB8-A0E6-4719-BAFF-615D7325CBB4}" dt="2025-03-17T22:06:02.985" v="1005" actId="26606"/>
          <ac:spMkLst>
            <pc:docMk/>
            <pc:sldMk cId="1540492824" sldId="269"/>
            <ac:spMk id="70" creationId="{7AAC67C3-831B-4AB1-A259-DFB839CAFAFC}"/>
          </ac:spMkLst>
        </pc:spChg>
        <pc:spChg chg="add del">
          <ac:chgData name="basilisa01@gmail.com" userId="682ddfde9956f89c" providerId="LiveId" clId="{B52FAFB8-A0E6-4719-BAFF-615D7325CBB4}" dt="2025-03-17T22:06:02.985" v="1005" actId="26606"/>
          <ac:spMkLst>
            <pc:docMk/>
            <pc:sldMk cId="1540492824" sldId="269"/>
            <ac:spMk id="71" creationId="{054B3F04-9EAC-45C0-B3CE-0387EEA10A0C}"/>
          </ac:spMkLst>
        </pc:spChg>
        <pc:spChg chg="add del">
          <ac:chgData name="basilisa01@gmail.com" userId="682ddfde9956f89c" providerId="LiveId" clId="{B52FAFB8-A0E6-4719-BAFF-615D7325CBB4}" dt="2025-03-17T22:06:02.985" v="1005" actId="26606"/>
          <ac:spMkLst>
            <pc:docMk/>
            <pc:sldMk cId="1540492824" sldId="269"/>
            <ac:spMk id="72" creationId="{0EC07F3C-BAF9-4D2A-6F99-AE25B427B6B9}"/>
          </ac:spMkLst>
        </pc:spChg>
        <pc:spChg chg="add del">
          <ac:chgData name="basilisa01@gmail.com" userId="682ddfde9956f89c" providerId="LiveId" clId="{B52FAFB8-A0E6-4719-BAFF-615D7325CBB4}" dt="2025-03-17T22:06:12.745" v="1007" actId="26606"/>
          <ac:spMkLst>
            <pc:docMk/>
            <pc:sldMk cId="1540492824" sldId="269"/>
            <ac:spMk id="74" creationId="{E54CE3AD-C754-4F1E-A76F-1EDDF71796A0}"/>
          </ac:spMkLst>
        </pc:spChg>
        <pc:spChg chg="add del">
          <ac:chgData name="basilisa01@gmail.com" userId="682ddfde9956f89c" providerId="LiveId" clId="{B52FAFB8-A0E6-4719-BAFF-615D7325CBB4}" dt="2025-03-17T22:06:12.745" v="1007" actId="26606"/>
          <ac:spMkLst>
            <pc:docMk/>
            <pc:sldMk cId="1540492824" sldId="269"/>
            <ac:spMk id="75" creationId="{D238B743-4443-4735-BFC2-B514F64099E8}"/>
          </ac:spMkLst>
        </pc:spChg>
        <pc:spChg chg="add del">
          <ac:chgData name="basilisa01@gmail.com" userId="682ddfde9956f89c" providerId="LiveId" clId="{B52FAFB8-A0E6-4719-BAFF-615D7325CBB4}" dt="2025-03-17T22:06:12.745" v="1007" actId="26606"/>
          <ac:spMkLst>
            <pc:docMk/>
            <pc:sldMk cId="1540492824" sldId="269"/>
            <ac:spMk id="76" creationId="{0EC07F3C-BAF9-4D2A-6F99-AE25B427B6B9}"/>
          </ac:spMkLst>
        </pc:spChg>
        <pc:spChg chg="add">
          <ac:chgData name="basilisa01@gmail.com" userId="682ddfde9956f89c" providerId="LiveId" clId="{B52FAFB8-A0E6-4719-BAFF-615D7325CBB4}" dt="2025-03-17T22:06:12.745" v="1008" actId="26606"/>
          <ac:spMkLst>
            <pc:docMk/>
            <pc:sldMk cId="1540492824" sldId="269"/>
            <ac:spMk id="78" creationId="{3741B58E-3B65-4A01-A276-975AB2CF8A08}"/>
          </ac:spMkLst>
        </pc:spChg>
        <pc:spChg chg="add">
          <ac:chgData name="basilisa01@gmail.com" userId="682ddfde9956f89c" providerId="LiveId" clId="{B52FAFB8-A0E6-4719-BAFF-615D7325CBB4}" dt="2025-03-17T22:06:12.745" v="1008" actId="26606"/>
          <ac:spMkLst>
            <pc:docMk/>
            <pc:sldMk cId="1540492824" sldId="269"/>
            <ac:spMk id="79" creationId="{7AAC67C3-831B-4AB1-A259-DFB839CAFAFC}"/>
          </ac:spMkLst>
        </pc:spChg>
        <pc:spChg chg="add">
          <ac:chgData name="basilisa01@gmail.com" userId="682ddfde9956f89c" providerId="LiveId" clId="{B52FAFB8-A0E6-4719-BAFF-615D7325CBB4}" dt="2025-03-17T22:06:12.745" v="1008" actId="26606"/>
          <ac:spMkLst>
            <pc:docMk/>
            <pc:sldMk cId="1540492824" sldId="269"/>
            <ac:spMk id="80" creationId="{054B3F04-9EAC-45C0-B3CE-0387EEA10A0C}"/>
          </ac:spMkLst>
        </pc:spChg>
        <pc:spChg chg="add">
          <ac:chgData name="basilisa01@gmail.com" userId="682ddfde9956f89c" providerId="LiveId" clId="{B52FAFB8-A0E6-4719-BAFF-615D7325CBB4}" dt="2025-03-17T22:06:12.745" v="1008" actId="26606"/>
          <ac:spMkLst>
            <pc:docMk/>
            <pc:sldMk cId="1540492824" sldId="269"/>
            <ac:spMk id="81" creationId="{0EC07F3C-BAF9-4D2A-6F99-AE25B427B6B9}"/>
          </ac:spMkLst>
        </pc:spChg>
        <pc:graphicFrameChg chg="add del">
          <ac:chgData name="basilisa01@gmail.com" userId="682ddfde9956f89c" providerId="LiveId" clId="{B52FAFB8-A0E6-4719-BAFF-615D7325CBB4}" dt="2025-03-17T22:05:40.962" v="999" actId="26606"/>
          <ac:graphicFrameMkLst>
            <pc:docMk/>
            <pc:sldMk cId="1540492824" sldId="269"/>
            <ac:graphicFrameMk id="60" creationId="{E92694E1-9FE4-1C3A-DB5B-4E281AAB0365}"/>
          </ac:graphicFrameMkLst>
        </pc:graphicFrameChg>
        <pc:picChg chg="del">
          <ac:chgData name="basilisa01@gmail.com" userId="682ddfde9956f89c" providerId="LiveId" clId="{B52FAFB8-A0E6-4719-BAFF-615D7325CBB4}" dt="2025-03-17T21:57:39.032" v="872" actId="21"/>
          <ac:picMkLst>
            <pc:docMk/>
            <pc:sldMk cId="1540492824" sldId="269"/>
            <ac:picMk id="5" creationId="{D8065530-C1E0-F542-1DC1-AAD91745FED1}"/>
          </ac:picMkLst>
        </pc:picChg>
        <pc:cxnChg chg="add del">
          <ac:chgData name="basilisa01@gmail.com" userId="682ddfde9956f89c" providerId="LiveId" clId="{B52FAFB8-A0E6-4719-BAFF-615D7325CBB4}" dt="2025-03-17T22:05:40.962" v="999" actId="26606"/>
          <ac:cxnSpMkLst>
            <pc:docMk/>
            <pc:sldMk cId="1540492824" sldId="269"/>
            <ac:cxnSpMk id="14" creationId="{7E1D4427-852B-4B37-8E76-0E9F1810BA2A}"/>
          </ac:cxnSpMkLst>
        </pc:cxnChg>
        <pc:cxnChg chg="add del">
          <ac:chgData name="basilisa01@gmail.com" userId="682ddfde9956f89c" providerId="LiveId" clId="{B52FAFB8-A0E6-4719-BAFF-615D7325CBB4}" dt="2025-03-17T22:05:40.962" v="999" actId="26606"/>
          <ac:cxnSpMkLst>
            <pc:docMk/>
            <pc:sldMk cId="1540492824" sldId="269"/>
            <ac:cxnSpMk id="18" creationId="{C9AC0290-4702-4519-B0F4-C2A46880997B}"/>
          </ac:cxnSpMkLst>
        </pc:cxnChg>
      </pc:sldChg>
      <pc:sldChg chg="addSp delSp modSp mod ord setBg setClrOvrMap">
        <pc:chgData name="basilisa01@gmail.com" userId="682ddfde9956f89c" providerId="LiveId" clId="{B52FAFB8-A0E6-4719-BAFF-615D7325CBB4}" dt="2025-03-17T22:08:22.384" v="1012"/>
        <pc:sldMkLst>
          <pc:docMk/>
          <pc:sldMk cId="1691046936" sldId="270"/>
        </pc:sldMkLst>
        <pc:spChg chg="add del mod">
          <ac:chgData name="basilisa01@gmail.com" userId="682ddfde9956f89c" providerId="LiveId" clId="{B52FAFB8-A0E6-4719-BAFF-615D7325CBB4}" dt="2025-03-17T21:45:53.555" v="752" actId="26606"/>
          <ac:spMkLst>
            <pc:docMk/>
            <pc:sldMk cId="1691046936" sldId="270"/>
            <ac:spMk id="3" creationId="{B834F64F-7CE0-AABC-BA44-7669B93FF97B}"/>
          </ac:spMkLst>
        </pc:spChg>
        <pc:spChg chg="add mod ord">
          <ac:chgData name="basilisa01@gmail.com" userId="682ddfde9956f89c" providerId="LiveId" clId="{B52FAFB8-A0E6-4719-BAFF-615D7325CBB4}" dt="2025-03-17T22:01:17.770" v="923" actId="20577"/>
          <ac:spMkLst>
            <pc:docMk/>
            <pc:sldMk cId="1691046936" sldId="270"/>
            <ac:spMk id="4" creationId="{9A83D69A-BAF5-3080-768A-64DD459DDB49}"/>
          </ac:spMkLst>
        </pc:spChg>
        <pc:spChg chg="add del">
          <ac:chgData name="basilisa01@gmail.com" userId="682ddfde9956f89c" providerId="LiveId" clId="{B52FAFB8-A0E6-4719-BAFF-615D7325CBB4}" dt="2025-03-17T21:45:38.449" v="745" actId="26606"/>
          <ac:spMkLst>
            <pc:docMk/>
            <pc:sldMk cId="1691046936" sldId="270"/>
            <ac:spMk id="7" creationId="{3741B58E-3B65-4A01-A276-975AB2CF8A08}"/>
          </ac:spMkLst>
        </pc:spChg>
        <pc:spChg chg="add del">
          <ac:chgData name="basilisa01@gmail.com" userId="682ddfde9956f89c" providerId="LiveId" clId="{B52FAFB8-A0E6-4719-BAFF-615D7325CBB4}" dt="2025-03-17T21:45:30.234" v="741" actId="26606"/>
          <ac:spMkLst>
            <pc:docMk/>
            <pc:sldMk cId="1691046936" sldId="270"/>
            <ac:spMk id="8" creationId="{CECF0FC6-D57B-48B6-9036-F4FFD91A4B34}"/>
          </ac:spMkLst>
        </pc:spChg>
        <pc:spChg chg="add del">
          <ac:chgData name="basilisa01@gmail.com" userId="682ddfde9956f89c" providerId="LiveId" clId="{B52FAFB8-A0E6-4719-BAFF-615D7325CBB4}" dt="2025-03-17T21:45:38.449" v="745" actId="26606"/>
          <ac:spMkLst>
            <pc:docMk/>
            <pc:sldMk cId="1691046936" sldId="270"/>
            <ac:spMk id="9" creationId="{7AAC67C3-831B-4AB1-A259-DFB839CAFAFC}"/>
          </ac:spMkLst>
        </pc:spChg>
        <pc:spChg chg="add del">
          <ac:chgData name="basilisa01@gmail.com" userId="682ddfde9956f89c" providerId="LiveId" clId="{B52FAFB8-A0E6-4719-BAFF-615D7325CBB4}" dt="2025-03-17T21:45:30.234" v="741" actId="26606"/>
          <ac:spMkLst>
            <pc:docMk/>
            <pc:sldMk cId="1691046936" sldId="270"/>
            <ac:spMk id="10" creationId="{717A211C-5863-4303-AC3D-AEBFDF6D6A4C}"/>
          </ac:spMkLst>
        </pc:spChg>
        <pc:spChg chg="add del">
          <ac:chgData name="basilisa01@gmail.com" userId="682ddfde9956f89c" providerId="LiveId" clId="{B52FAFB8-A0E6-4719-BAFF-615D7325CBB4}" dt="2025-03-17T21:45:38.449" v="745" actId="26606"/>
          <ac:spMkLst>
            <pc:docMk/>
            <pc:sldMk cId="1691046936" sldId="270"/>
            <ac:spMk id="11" creationId="{054B3F04-9EAC-45C0-B3CE-0387EEA10A0C}"/>
          </ac:spMkLst>
        </pc:spChg>
        <pc:spChg chg="add del">
          <ac:chgData name="basilisa01@gmail.com" userId="682ddfde9956f89c" providerId="LiveId" clId="{B52FAFB8-A0E6-4719-BAFF-615D7325CBB4}" dt="2025-03-17T21:45:30.234" v="741" actId="26606"/>
          <ac:spMkLst>
            <pc:docMk/>
            <pc:sldMk cId="1691046936" sldId="270"/>
            <ac:spMk id="12" creationId="{087519CD-2FFF-42E3-BB0C-FEAA828BA5DB}"/>
          </ac:spMkLst>
        </pc:spChg>
        <pc:spChg chg="add del">
          <ac:chgData name="basilisa01@gmail.com" userId="682ddfde9956f89c" providerId="LiveId" clId="{B52FAFB8-A0E6-4719-BAFF-615D7325CBB4}" dt="2025-03-17T21:45:38.449" v="745" actId="26606"/>
          <ac:spMkLst>
            <pc:docMk/>
            <pc:sldMk cId="1691046936" sldId="270"/>
            <ac:spMk id="13" creationId="{B834F64F-7CE0-AABC-BA44-7669B93FF97B}"/>
          </ac:spMkLst>
        </pc:spChg>
        <pc:spChg chg="add del">
          <ac:chgData name="basilisa01@gmail.com" userId="682ddfde9956f89c" providerId="LiveId" clId="{B52FAFB8-A0E6-4719-BAFF-615D7325CBB4}" dt="2025-03-17T21:58:27.666" v="880" actId="26606"/>
          <ac:spMkLst>
            <pc:docMk/>
            <pc:sldMk cId="1691046936" sldId="270"/>
            <ac:spMk id="14" creationId="{52ABB703-2B0E-4C3B-B4A2-F3973548E561}"/>
          </ac:spMkLst>
        </pc:spChg>
        <pc:spChg chg="add del">
          <ac:chgData name="basilisa01@gmail.com" userId="682ddfde9956f89c" providerId="LiveId" clId="{B52FAFB8-A0E6-4719-BAFF-615D7325CBB4}" dt="2025-03-17T21:45:44.235" v="747" actId="26606"/>
          <ac:spMkLst>
            <pc:docMk/>
            <pc:sldMk cId="1691046936" sldId="270"/>
            <ac:spMk id="15" creationId="{FB5993E2-C02B-4335-ABA5-D8EC465551E3}"/>
          </ac:spMkLst>
        </pc:spChg>
        <pc:spChg chg="add del">
          <ac:chgData name="basilisa01@gmail.com" userId="682ddfde9956f89c" providerId="LiveId" clId="{B52FAFB8-A0E6-4719-BAFF-615D7325CBB4}" dt="2025-03-17T21:45:44.235" v="747" actId="26606"/>
          <ac:spMkLst>
            <pc:docMk/>
            <pc:sldMk cId="1691046936" sldId="270"/>
            <ac:spMk id="16" creationId="{C0B801A2-5622-4BE8-9AD2-C337A2CD0022}"/>
          </ac:spMkLst>
        </pc:spChg>
        <pc:spChg chg="add del">
          <ac:chgData name="basilisa01@gmail.com" userId="682ddfde9956f89c" providerId="LiveId" clId="{B52FAFB8-A0E6-4719-BAFF-615D7325CBB4}" dt="2025-03-17T21:45:44.235" v="747" actId="26606"/>
          <ac:spMkLst>
            <pc:docMk/>
            <pc:sldMk cId="1691046936" sldId="270"/>
            <ac:spMk id="17" creationId="{B7AF614F-5BC3-4086-99F5-B87C5847A071}"/>
          </ac:spMkLst>
        </pc:spChg>
        <pc:spChg chg="add del">
          <ac:chgData name="basilisa01@gmail.com" userId="682ddfde9956f89c" providerId="LiveId" clId="{B52FAFB8-A0E6-4719-BAFF-615D7325CBB4}" dt="2025-03-17T21:58:27.666" v="880" actId="26606"/>
          <ac:spMkLst>
            <pc:docMk/>
            <pc:sldMk cId="1691046936" sldId="270"/>
            <ac:spMk id="21" creationId="{E95DA498-D9A2-4DA9-B9DA-B3776E08CF7E}"/>
          </ac:spMkLst>
        </pc:spChg>
        <pc:spChg chg="add del">
          <ac:chgData name="basilisa01@gmail.com" userId="682ddfde9956f89c" providerId="LiveId" clId="{B52FAFB8-A0E6-4719-BAFF-615D7325CBB4}" dt="2025-03-17T21:58:27.666" v="880" actId="26606"/>
          <ac:spMkLst>
            <pc:docMk/>
            <pc:sldMk cId="1691046936" sldId="270"/>
            <ac:spMk id="23" creationId="{82A73093-4B9D-420D-B17E-52293703A1D4}"/>
          </ac:spMkLst>
        </pc:spChg>
        <pc:spChg chg="add del">
          <ac:chgData name="basilisa01@gmail.com" userId="682ddfde9956f89c" providerId="LiveId" clId="{B52FAFB8-A0E6-4719-BAFF-615D7325CBB4}" dt="2025-03-17T21:58:35.887" v="884" actId="26606"/>
          <ac:spMkLst>
            <pc:docMk/>
            <pc:sldMk cId="1691046936" sldId="270"/>
            <ac:spMk id="26" creationId="{154480E5-678B-478F-9170-46502C5FB3E3}"/>
          </ac:spMkLst>
        </pc:spChg>
        <pc:spChg chg="add del">
          <ac:chgData name="basilisa01@gmail.com" userId="682ddfde9956f89c" providerId="LiveId" clId="{B52FAFB8-A0E6-4719-BAFF-615D7325CBB4}" dt="2025-03-17T21:58:35.887" v="884" actId="26606"/>
          <ac:spMkLst>
            <pc:docMk/>
            <pc:sldMk cId="1691046936" sldId="270"/>
            <ac:spMk id="27" creationId="{B598D875-841B-47A7-B4C8-237DBCE2FBC7}"/>
          </ac:spMkLst>
        </pc:spChg>
        <pc:spChg chg="add del">
          <ac:chgData name="basilisa01@gmail.com" userId="682ddfde9956f89c" providerId="LiveId" clId="{B52FAFB8-A0E6-4719-BAFF-615D7325CBB4}" dt="2025-03-17T21:59:10.666" v="894" actId="26606"/>
          <ac:spMkLst>
            <pc:docMk/>
            <pc:sldMk cId="1691046936" sldId="270"/>
            <ac:spMk id="28" creationId="{284B70D5-875B-433D-BDBD-1522A85D6C1D}"/>
          </ac:spMkLst>
        </pc:spChg>
        <pc:spChg chg="add del">
          <ac:chgData name="basilisa01@gmail.com" userId="682ddfde9956f89c" providerId="LiveId" clId="{B52FAFB8-A0E6-4719-BAFF-615D7325CBB4}" dt="2025-03-17T21:58:46.877" v="886" actId="26606"/>
          <ac:spMkLst>
            <pc:docMk/>
            <pc:sldMk cId="1691046936" sldId="270"/>
            <ac:spMk id="29" creationId="{284B70D5-875B-433D-BDBD-1522A85D6C1D}"/>
          </ac:spMkLst>
        </pc:spChg>
        <pc:spChg chg="add del">
          <ac:chgData name="basilisa01@gmail.com" userId="682ddfde9956f89c" providerId="LiveId" clId="{B52FAFB8-A0E6-4719-BAFF-615D7325CBB4}" dt="2025-03-17T21:58:46.877" v="886" actId="26606"/>
          <ac:spMkLst>
            <pc:docMk/>
            <pc:sldMk cId="1691046936" sldId="270"/>
            <ac:spMk id="31" creationId="{1E299956-A9E7-4FC1-A0B1-D590CA9730E8}"/>
          </ac:spMkLst>
        </pc:spChg>
        <pc:spChg chg="add del">
          <ac:chgData name="basilisa01@gmail.com" userId="682ddfde9956f89c" providerId="LiveId" clId="{B52FAFB8-A0E6-4719-BAFF-615D7325CBB4}" dt="2025-03-17T21:58:46.877" v="886" actId="26606"/>
          <ac:spMkLst>
            <pc:docMk/>
            <pc:sldMk cId="1691046936" sldId="270"/>
            <ac:spMk id="32" creationId="{17FC539C-B783-4B03-9F9E-D13430F3F64F}"/>
          </ac:spMkLst>
        </pc:spChg>
        <pc:spChg chg="add del">
          <ac:chgData name="basilisa01@gmail.com" userId="682ddfde9956f89c" providerId="LiveId" clId="{B52FAFB8-A0E6-4719-BAFF-615D7325CBB4}" dt="2025-03-17T21:58:49.336" v="888" actId="26606"/>
          <ac:spMkLst>
            <pc:docMk/>
            <pc:sldMk cId="1691046936" sldId="270"/>
            <ac:spMk id="34" creationId="{5CF81D86-BDBA-477C-B7DD-8D359BB9965B}"/>
          </ac:spMkLst>
        </pc:spChg>
        <pc:spChg chg="add del">
          <ac:chgData name="basilisa01@gmail.com" userId="682ddfde9956f89c" providerId="LiveId" clId="{B52FAFB8-A0E6-4719-BAFF-615D7325CBB4}" dt="2025-03-17T21:58:49.336" v="888" actId="26606"/>
          <ac:spMkLst>
            <pc:docMk/>
            <pc:sldMk cId="1691046936" sldId="270"/>
            <ac:spMk id="36" creationId="{88AA064E-5F6E-4024-BC28-EDDC3DFC70E1}"/>
          </ac:spMkLst>
        </pc:spChg>
        <pc:spChg chg="add del">
          <ac:chgData name="basilisa01@gmail.com" userId="682ddfde9956f89c" providerId="LiveId" clId="{B52FAFB8-A0E6-4719-BAFF-615D7325CBB4}" dt="2025-03-17T21:58:49.336" v="888" actId="26606"/>
          <ac:spMkLst>
            <pc:docMk/>
            <pc:sldMk cId="1691046936" sldId="270"/>
            <ac:spMk id="37" creationId="{03B29638-4838-4B9B-B9DB-96E542BAF3E6}"/>
          </ac:spMkLst>
        </pc:spChg>
        <pc:spChg chg="add del">
          <ac:chgData name="basilisa01@gmail.com" userId="682ddfde9956f89c" providerId="LiveId" clId="{B52FAFB8-A0E6-4719-BAFF-615D7325CBB4}" dt="2025-03-17T21:59:10.666" v="894" actId="26606"/>
          <ac:spMkLst>
            <pc:docMk/>
            <pc:sldMk cId="1691046936" sldId="270"/>
            <ac:spMk id="38" creationId="{1E299956-A9E7-4FC1-A0B1-D590CA9730E8}"/>
          </ac:spMkLst>
        </pc:spChg>
        <pc:spChg chg="add del">
          <ac:chgData name="basilisa01@gmail.com" userId="682ddfde9956f89c" providerId="LiveId" clId="{B52FAFB8-A0E6-4719-BAFF-615D7325CBB4}" dt="2025-03-17T21:58:55.068" v="890" actId="26606"/>
          <ac:spMkLst>
            <pc:docMk/>
            <pc:sldMk cId="1691046936" sldId="270"/>
            <ac:spMk id="40" creationId="{C609E9FA-BDDE-45C4-8F5E-974D4208D2EA}"/>
          </ac:spMkLst>
        </pc:spChg>
        <pc:spChg chg="add del">
          <ac:chgData name="basilisa01@gmail.com" userId="682ddfde9956f89c" providerId="LiveId" clId="{B52FAFB8-A0E6-4719-BAFF-615D7325CBB4}" dt="2025-03-17T21:58:55.068" v="890" actId="26606"/>
          <ac:spMkLst>
            <pc:docMk/>
            <pc:sldMk cId="1691046936" sldId="270"/>
            <ac:spMk id="41" creationId="{7737E529-E43B-4948-B3C4-7F6B806FCCFD}"/>
          </ac:spMkLst>
        </pc:spChg>
        <pc:spChg chg="add del">
          <ac:chgData name="basilisa01@gmail.com" userId="682ddfde9956f89c" providerId="LiveId" clId="{B52FAFB8-A0E6-4719-BAFF-615D7325CBB4}" dt="2025-03-17T21:59:10.666" v="894" actId="26606"/>
          <ac:spMkLst>
            <pc:docMk/>
            <pc:sldMk cId="1691046936" sldId="270"/>
            <ac:spMk id="42" creationId="{17FC539C-B783-4B03-9F9E-D13430F3F64F}"/>
          </ac:spMkLst>
        </pc:spChg>
        <pc:spChg chg="add del">
          <ac:chgData name="basilisa01@gmail.com" userId="682ddfde9956f89c" providerId="LiveId" clId="{B52FAFB8-A0E6-4719-BAFF-615D7325CBB4}" dt="2025-03-17T21:59:19.746" v="898" actId="26606"/>
          <ac:spMkLst>
            <pc:docMk/>
            <pc:sldMk cId="1691046936" sldId="270"/>
            <ac:spMk id="43" creationId="{284B70D5-875B-433D-BDBD-1522A85D6C1D}"/>
          </ac:spMkLst>
        </pc:spChg>
        <pc:spChg chg="add del">
          <ac:chgData name="basilisa01@gmail.com" userId="682ddfde9956f89c" providerId="LiveId" clId="{B52FAFB8-A0E6-4719-BAFF-615D7325CBB4}" dt="2025-03-17T21:59:19.746" v="898" actId="26606"/>
          <ac:spMkLst>
            <pc:docMk/>
            <pc:sldMk cId="1691046936" sldId="270"/>
            <ac:spMk id="45" creationId="{1E299956-A9E7-4FC1-A0B1-D590CA9730E8}"/>
          </ac:spMkLst>
        </pc:spChg>
        <pc:spChg chg="add del">
          <ac:chgData name="basilisa01@gmail.com" userId="682ddfde9956f89c" providerId="LiveId" clId="{B52FAFB8-A0E6-4719-BAFF-615D7325CBB4}" dt="2025-03-17T21:59:19.746" v="898" actId="26606"/>
          <ac:spMkLst>
            <pc:docMk/>
            <pc:sldMk cId="1691046936" sldId="270"/>
            <ac:spMk id="46" creationId="{17FC539C-B783-4B03-9F9E-D13430F3F64F}"/>
          </ac:spMkLst>
        </pc:spChg>
        <pc:spChg chg="add del">
          <ac:chgData name="basilisa01@gmail.com" userId="682ddfde9956f89c" providerId="LiveId" clId="{B52FAFB8-A0E6-4719-BAFF-615D7325CBB4}" dt="2025-03-17T22:01:02.397" v="921" actId="26606"/>
          <ac:spMkLst>
            <pc:docMk/>
            <pc:sldMk cId="1691046936" sldId="270"/>
            <ac:spMk id="47" creationId="{52ABB703-2B0E-4C3B-B4A2-F3973548E561}"/>
          </ac:spMkLst>
        </pc:spChg>
        <pc:spChg chg="add del">
          <ac:chgData name="basilisa01@gmail.com" userId="682ddfde9956f89c" providerId="LiveId" clId="{B52FAFB8-A0E6-4719-BAFF-615D7325CBB4}" dt="2025-03-17T21:59:25.055" v="900" actId="26606"/>
          <ac:spMkLst>
            <pc:docMk/>
            <pc:sldMk cId="1691046936" sldId="270"/>
            <ac:spMk id="48" creationId="{52ABB703-2B0E-4C3B-B4A2-F3973548E561}"/>
          </ac:spMkLst>
        </pc:spChg>
        <pc:spChg chg="add del">
          <ac:chgData name="basilisa01@gmail.com" userId="682ddfde9956f89c" providerId="LiveId" clId="{B52FAFB8-A0E6-4719-BAFF-615D7325CBB4}" dt="2025-03-17T21:59:25.055" v="900" actId="26606"/>
          <ac:spMkLst>
            <pc:docMk/>
            <pc:sldMk cId="1691046936" sldId="270"/>
            <ac:spMk id="50" creationId="{E95DA498-D9A2-4DA9-B9DA-B3776E08CF7E}"/>
          </ac:spMkLst>
        </pc:spChg>
        <pc:spChg chg="add del">
          <ac:chgData name="basilisa01@gmail.com" userId="682ddfde9956f89c" providerId="LiveId" clId="{B52FAFB8-A0E6-4719-BAFF-615D7325CBB4}" dt="2025-03-17T21:59:25.055" v="900" actId="26606"/>
          <ac:spMkLst>
            <pc:docMk/>
            <pc:sldMk cId="1691046936" sldId="270"/>
            <ac:spMk id="51" creationId="{82A73093-4B9D-420D-B17E-52293703A1D4}"/>
          </ac:spMkLst>
        </pc:spChg>
        <pc:spChg chg="add del">
          <ac:chgData name="basilisa01@gmail.com" userId="682ddfde9956f89c" providerId="LiveId" clId="{B52FAFB8-A0E6-4719-BAFF-615D7325CBB4}" dt="2025-03-17T22:01:02.397" v="921" actId="26606"/>
          <ac:spMkLst>
            <pc:docMk/>
            <pc:sldMk cId="1691046936" sldId="270"/>
            <ac:spMk id="53" creationId="{E95DA498-D9A2-4DA9-B9DA-B3776E08CF7E}"/>
          </ac:spMkLst>
        </pc:spChg>
        <pc:spChg chg="add del">
          <ac:chgData name="basilisa01@gmail.com" userId="682ddfde9956f89c" providerId="LiveId" clId="{B52FAFB8-A0E6-4719-BAFF-615D7325CBB4}" dt="2025-03-17T22:01:02.397" v="921" actId="26606"/>
          <ac:spMkLst>
            <pc:docMk/>
            <pc:sldMk cId="1691046936" sldId="270"/>
            <ac:spMk id="54" creationId="{82A73093-4B9D-420D-B17E-52293703A1D4}"/>
          </ac:spMkLst>
        </pc:spChg>
        <pc:spChg chg="add del">
          <ac:chgData name="basilisa01@gmail.com" userId="682ddfde9956f89c" providerId="LiveId" clId="{B52FAFB8-A0E6-4719-BAFF-615D7325CBB4}" dt="2025-03-17T22:00:54.709" v="918" actId="26606"/>
          <ac:spMkLst>
            <pc:docMk/>
            <pc:sldMk cId="1691046936" sldId="270"/>
            <ac:spMk id="56" creationId="{7EE378F3-9642-471B-8215-AA32884221B4}"/>
          </ac:spMkLst>
        </pc:spChg>
        <pc:spChg chg="add del">
          <ac:chgData name="basilisa01@gmail.com" userId="682ddfde9956f89c" providerId="LiveId" clId="{B52FAFB8-A0E6-4719-BAFF-615D7325CBB4}" dt="2025-03-17T22:00:54.709" v="918" actId="26606"/>
          <ac:spMkLst>
            <pc:docMk/>
            <pc:sldMk cId="1691046936" sldId="270"/>
            <ac:spMk id="57" creationId="{26405F82-F7FB-4124-AE2B-3D69A007C129}"/>
          </ac:spMkLst>
        </pc:spChg>
        <pc:spChg chg="add del">
          <ac:chgData name="basilisa01@gmail.com" userId="682ddfde9956f89c" providerId="LiveId" clId="{B52FAFB8-A0E6-4719-BAFF-615D7325CBB4}" dt="2025-03-17T22:00:54.709" v="918" actId="26606"/>
          <ac:spMkLst>
            <pc:docMk/>
            <pc:sldMk cId="1691046936" sldId="270"/>
            <ac:spMk id="58" creationId="{AAAE29FD-C3A6-46E4-BF94-132A4C4EE2E0}"/>
          </ac:spMkLst>
        </pc:spChg>
        <pc:spChg chg="add del">
          <ac:chgData name="basilisa01@gmail.com" userId="682ddfde9956f89c" providerId="LiveId" clId="{B52FAFB8-A0E6-4719-BAFF-615D7325CBB4}" dt="2025-03-17T22:00:23.373" v="912" actId="26606"/>
          <ac:spMkLst>
            <pc:docMk/>
            <pc:sldMk cId="1691046936" sldId="270"/>
            <ac:spMk id="59" creationId="{52ABB703-2B0E-4C3B-B4A2-F3973548E561}"/>
          </ac:spMkLst>
        </pc:spChg>
        <pc:spChg chg="add del">
          <ac:chgData name="basilisa01@gmail.com" userId="682ddfde9956f89c" providerId="LiveId" clId="{B52FAFB8-A0E6-4719-BAFF-615D7325CBB4}" dt="2025-03-17T22:01:02.387" v="920" actId="26606"/>
          <ac:spMkLst>
            <pc:docMk/>
            <pc:sldMk cId="1691046936" sldId="270"/>
            <ac:spMk id="60" creationId="{F4C359F3-25B2-4E2B-8713-5583EAF4C18E}"/>
          </ac:spMkLst>
        </pc:spChg>
        <pc:spChg chg="add del">
          <ac:chgData name="basilisa01@gmail.com" userId="682ddfde9956f89c" providerId="LiveId" clId="{B52FAFB8-A0E6-4719-BAFF-615D7325CBB4}" dt="2025-03-17T22:01:02.387" v="920" actId="26606"/>
          <ac:spMkLst>
            <pc:docMk/>
            <pc:sldMk cId="1691046936" sldId="270"/>
            <ac:spMk id="62" creationId="{B026EB53-A064-438C-B0CD-AC1503631ACC}"/>
          </ac:spMkLst>
        </pc:spChg>
        <pc:spChg chg="add del">
          <ac:chgData name="basilisa01@gmail.com" userId="682ddfde9956f89c" providerId="LiveId" clId="{B52FAFB8-A0E6-4719-BAFF-615D7325CBB4}" dt="2025-03-17T22:00:23.373" v="912" actId="26606"/>
          <ac:spMkLst>
            <pc:docMk/>
            <pc:sldMk cId="1691046936" sldId="270"/>
            <ac:spMk id="63" creationId="{E95DA498-D9A2-4DA9-B9DA-B3776E08CF7E}"/>
          </ac:spMkLst>
        </pc:spChg>
        <pc:spChg chg="add">
          <ac:chgData name="basilisa01@gmail.com" userId="682ddfde9956f89c" providerId="LiveId" clId="{B52FAFB8-A0E6-4719-BAFF-615D7325CBB4}" dt="2025-03-17T22:01:02.397" v="921" actId="26606"/>
          <ac:spMkLst>
            <pc:docMk/>
            <pc:sldMk cId="1691046936" sldId="270"/>
            <ac:spMk id="64" creationId="{C33BF9DD-8A45-4EEE-B231-0A14D322E5F9}"/>
          </ac:spMkLst>
        </pc:spChg>
        <pc:spChg chg="add del">
          <ac:chgData name="basilisa01@gmail.com" userId="682ddfde9956f89c" providerId="LiveId" clId="{B52FAFB8-A0E6-4719-BAFF-615D7325CBB4}" dt="2025-03-17T22:00:23.373" v="912" actId="26606"/>
          <ac:spMkLst>
            <pc:docMk/>
            <pc:sldMk cId="1691046936" sldId="270"/>
            <ac:spMk id="65" creationId="{82A73093-4B9D-420D-B17E-52293703A1D4}"/>
          </ac:spMkLst>
        </pc:spChg>
        <pc:spChg chg="add del">
          <ac:chgData name="basilisa01@gmail.com" userId="682ddfde9956f89c" providerId="LiveId" clId="{B52FAFB8-A0E6-4719-BAFF-615D7325CBB4}" dt="2025-03-17T22:00:37.057" v="914" actId="26606"/>
          <ac:spMkLst>
            <pc:docMk/>
            <pc:sldMk cId="1691046936" sldId="270"/>
            <ac:spMk id="67" creationId="{5CF81D86-BDBA-477C-B7DD-8D359BB9965B}"/>
          </ac:spMkLst>
        </pc:spChg>
        <pc:spChg chg="add del">
          <ac:chgData name="basilisa01@gmail.com" userId="682ddfde9956f89c" providerId="LiveId" clId="{B52FAFB8-A0E6-4719-BAFF-615D7325CBB4}" dt="2025-03-17T22:00:37.057" v="914" actId="26606"/>
          <ac:spMkLst>
            <pc:docMk/>
            <pc:sldMk cId="1691046936" sldId="270"/>
            <ac:spMk id="69" creationId="{88AA064E-5F6E-4024-BC28-EDDC3DFC70E1}"/>
          </ac:spMkLst>
        </pc:spChg>
        <pc:spChg chg="add del">
          <ac:chgData name="basilisa01@gmail.com" userId="682ddfde9956f89c" providerId="LiveId" clId="{B52FAFB8-A0E6-4719-BAFF-615D7325CBB4}" dt="2025-03-17T22:00:37.057" v="914" actId="26606"/>
          <ac:spMkLst>
            <pc:docMk/>
            <pc:sldMk cId="1691046936" sldId="270"/>
            <ac:spMk id="70" creationId="{03B29638-4838-4B9B-B9DB-96E542BAF3E6}"/>
          </ac:spMkLst>
        </pc:spChg>
        <pc:spChg chg="add">
          <ac:chgData name="basilisa01@gmail.com" userId="682ddfde9956f89c" providerId="LiveId" clId="{B52FAFB8-A0E6-4719-BAFF-615D7325CBB4}" dt="2025-03-17T22:01:02.397" v="921" actId="26606"/>
          <ac:spMkLst>
            <pc:docMk/>
            <pc:sldMk cId="1691046936" sldId="270"/>
            <ac:spMk id="71" creationId="{D5FBCAC9-BD8B-4F3B-AD74-EF37D4211349}"/>
          </ac:spMkLst>
        </pc:spChg>
        <pc:spChg chg="add">
          <ac:chgData name="basilisa01@gmail.com" userId="682ddfde9956f89c" providerId="LiveId" clId="{B52FAFB8-A0E6-4719-BAFF-615D7325CBB4}" dt="2025-03-17T22:01:02.397" v="921" actId="26606"/>
          <ac:spMkLst>
            <pc:docMk/>
            <pc:sldMk cId="1691046936" sldId="270"/>
            <ac:spMk id="72" creationId="{9556C5A8-AD7E-4CE7-87BE-9EA3B5E1786F}"/>
          </ac:spMkLst>
        </pc:spChg>
        <pc:graphicFrameChg chg="add del">
          <ac:chgData name="basilisa01@gmail.com" userId="682ddfde9956f89c" providerId="LiveId" clId="{B52FAFB8-A0E6-4719-BAFF-615D7325CBB4}" dt="2025-03-17T21:45:33.265" v="743" actId="26606"/>
          <ac:graphicFrameMkLst>
            <pc:docMk/>
            <pc:sldMk cId="1691046936" sldId="270"/>
            <ac:graphicFrameMk id="5" creationId="{234B91E8-6A5C-C91E-CD3E-CCA22AF3DF09}"/>
          </ac:graphicFrameMkLst>
        </pc:graphicFrameChg>
        <pc:graphicFrameChg chg="add del">
          <ac:chgData name="basilisa01@gmail.com" userId="682ddfde9956f89c" providerId="LiveId" clId="{B52FAFB8-A0E6-4719-BAFF-615D7325CBB4}" dt="2025-03-17T21:45:44.235" v="747" actId="26606"/>
          <ac:graphicFrameMkLst>
            <pc:docMk/>
            <pc:sldMk cId="1691046936" sldId="270"/>
            <ac:graphicFrameMk id="18" creationId="{D17150EF-AD2F-BA11-9DE4-C622E49E5907}"/>
          </ac:graphicFrameMkLst>
        </pc:graphicFrameChg>
        <pc:graphicFrameChg chg="add del">
          <ac:chgData name="basilisa01@gmail.com" userId="682ddfde9956f89c" providerId="LiveId" clId="{B52FAFB8-A0E6-4719-BAFF-615D7325CBB4}" dt="2025-03-17T21:45:51.580" v="749" actId="26606"/>
          <ac:graphicFrameMkLst>
            <pc:docMk/>
            <pc:sldMk cId="1691046936" sldId="270"/>
            <ac:graphicFrameMk id="20" creationId="{A7995F05-D390-BE1E-5A32-E7B6BADEC4CC}"/>
          </ac:graphicFrameMkLst>
        </pc:graphicFrameChg>
        <pc:graphicFrameChg chg="add del">
          <ac:chgData name="basilisa01@gmail.com" userId="682ddfde9956f89c" providerId="LiveId" clId="{B52FAFB8-A0E6-4719-BAFF-615D7325CBB4}" dt="2025-03-17T21:45:53.523" v="751" actId="26606"/>
          <ac:graphicFrameMkLst>
            <pc:docMk/>
            <pc:sldMk cId="1691046936" sldId="270"/>
            <ac:graphicFrameMk id="22" creationId="{B38C7553-3E50-8F5D-F0BC-F7F57EF086C8}"/>
          </ac:graphicFrameMkLst>
        </pc:graphicFrameChg>
        <pc:graphicFrameChg chg="add del mod">
          <ac:chgData name="basilisa01@gmail.com" userId="682ddfde9956f89c" providerId="LiveId" clId="{B52FAFB8-A0E6-4719-BAFF-615D7325CBB4}" dt="2025-03-17T21:47:41.403" v="769" actId="478"/>
          <ac:graphicFrameMkLst>
            <pc:docMk/>
            <pc:sldMk cId="1691046936" sldId="270"/>
            <ac:graphicFrameMk id="24" creationId="{2B03F01C-A244-32C1-5D9B-ECD09353B556}"/>
          </ac:graphicFrameMkLst>
        </pc:graphicFrameChg>
        <pc:picChg chg="add mod ord">
          <ac:chgData name="basilisa01@gmail.com" userId="682ddfde9956f89c" providerId="LiveId" clId="{B52FAFB8-A0E6-4719-BAFF-615D7325CBB4}" dt="2025-03-17T22:01:02.397" v="921" actId="26606"/>
          <ac:picMkLst>
            <pc:docMk/>
            <pc:sldMk cId="1691046936" sldId="270"/>
            <ac:picMk id="6" creationId="{29DE979A-F161-0239-B29F-43658014F1AC}"/>
          </ac:picMkLst>
        </pc:picChg>
        <pc:cxnChg chg="add del">
          <ac:chgData name="basilisa01@gmail.com" userId="682ddfde9956f89c" providerId="LiveId" clId="{B52FAFB8-A0E6-4719-BAFF-615D7325CBB4}" dt="2025-03-17T21:58:27.666" v="880" actId="26606"/>
          <ac:cxnSpMkLst>
            <pc:docMk/>
            <pc:sldMk cId="1691046936" sldId="270"/>
            <ac:cxnSpMk id="19" creationId="{9C21570E-E159-49A6-9891-FA397B7A92D3}"/>
          </ac:cxnSpMkLst>
        </pc:cxnChg>
        <pc:cxnChg chg="add del">
          <ac:chgData name="basilisa01@gmail.com" userId="682ddfde9956f89c" providerId="LiveId" clId="{B52FAFB8-A0E6-4719-BAFF-615D7325CBB4}" dt="2025-03-17T21:58:35.887" v="884" actId="26606"/>
          <ac:cxnSpMkLst>
            <pc:docMk/>
            <pc:sldMk cId="1691046936" sldId="270"/>
            <ac:cxnSpMk id="25" creationId="{E9F7CBA9-9D9B-479F-AAB5-BF785971CD85}"/>
          </ac:cxnSpMkLst>
        </pc:cxnChg>
        <pc:cxnChg chg="add del">
          <ac:chgData name="basilisa01@gmail.com" userId="682ddfde9956f89c" providerId="LiveId" clId="{B52FAFB8-A0E6-4719-BAFF-615D7325CBB4}" dt="2025-03-17T21:58:46.877" v="886" actId="26606"/>
          <ac:cxnSpMkLst>
            <pc:docMk/>
            <pc:sldMk cId="1691046936" sldId="270"/>
            <ac:cxnSpMk id="30" creationId="{C947DF4A-614C-4B4C-8B80-E5B9D8E8CFED}"/>
          </ac:cxnSpMkLst>
        </pc:cxnChg>
        <pc:cxnChg chg="add del">
          <ac:chgData name="basilisa01@gmail.com" userId="682ddfde9956f89c" providerId="LiveId" clId="{B52FAFB8-A0E6-4719-BAFF-615D7325CBB4}" dt="2025-03-17T21:59:10.666" v="894" actId="26606"/>
          <ac:cxnSpMkLst>
            <pc:docMk/>
            <pc:sldMk cId="1691046936" sldId="270"/>
            <ac:cxnSpMk id="33" creationId="{C947DF4A-614C-4B4C-8B80-E5B9D8E8CFED}"/>
          </ac:cxnSpMkLst>
        </pc:cxnChg>
        <pc:cxnChg chg="add del">
          <ac:chgData name="basilisa01@gmail.com" userId="682ddfde9956f89c" providerId="LiveId" clId="{B52FAFB8-A0E6-4719-BAFF-615D7325CBB4}" dt="2025-03-17T21:58:49.336" v="888" actId="26606"/>
          <ac:cxnSpMkLst>
            <pc:docMk/>
            <pc:sldMk cId="1691046936" sldId="270"/>
            <ac:cxnSpMk id="35" creationId="{C65F3E9C-EF11-4F8F-A621-399C7A3E6401}"/>
          </ac:cxnSpMkLst>
        </pc:cxnChg>
        <pc:cxnChg chg="add del">
          <ac:chgData name="basilisa01@gmail.com" userId="682ddfde9956f89c" providerId="LiveId" clId="{B52FAFB8-A0E6-4719-BAFF-615D7325CBB4}" dt="2025-03-17T21:58:55.068" v="890" actId="26606"/>
          <ac:cxnSpMkLst>
            <pc:docMk/>
            <pc:sldMk cId="1691046936" sldId="270"/>
            <ac:cxnSpMk id="39" creationId="{45549E29-E797-4A00-B030-3AB01640CFDC}"/>
          </ac:cxnSpMkLst>
        </pc:cxnChg>
        <pc:cxnChg chg="add del">
          <ac:chgData name="basilisa01@gmail.com" userId="682ddfde9956f89c" providerId="LiveId" clId="{B52FAFB8-A0E6-4719-BAFF-615D7325CBB4}" dt="2025-03-17T21:59:19.746" v="898" actId="26606"/>
          <ac:cxnSpMkLst>
            <pc:docMk/>
            <pc:sldMk cId="1691046936" sldId="270"/>
            <ac:cxnSpMk id="44" creationId="{C947DF4A-614C-4B4C-8B80-E5B9D8E8CFED}"/>
          </ac:cxnSpMkLst>
        </pc:cxnChg>
        <pc:cxnChg chg="add del">
          <ac:chgData name="basilisa01@gmail.com" userId="682ddfde9956f89c" providerId="LiveId" clId="{B52FAFB8-A0E6-4719-BAFF-615D7325CBB4}" dt="2025-03-17T21:59:25.055" v="900" actId="26606"/>
          <ac:cxnSpMkLst>
            <pc:docMk/>
            <pc:sldMk cId="1691046936" sldId="270"/>
            <ac:cxnSpMk id="49" creationId="{9C21570E-E159-49A6-9891-FA397B7A92D3}"/>
          </ac:cxnSpMkLst>
        </pc:cxnChg>
        <pc:cxnChg chg="add del">
          <ac:chgData name="basilisa01@gmail.com" userId="682ddfde9956f89c" providerId="LiveId" clId="{B52FAFB8-A0E6-4719-BAFF-615D7325CBB4}" dt="2025-03-17T22:01:02.397" v="921" actId="26606"/>
          <ac:cxnSpMkLst>
            <pc:docMk/>
            <pc:sldMk cId="1691046936" sldId="270"/>
            <ac:cxnSpMk id="52" creationId="{9C21570E-E159-49A6-9891-FA397B7A92D3}"/>
          </ac:cxnSpMkLst>
        </pc:cxnChg>
        <pc:cxnChg chg="add del">
          <ac:chgData name="basilisa01@gmail.com" userId="682ddfde9956f89c" providerId="LiveId" clId="{B52FAFB8-A0E6-4719-BAFF-615D7325CBB4}" dt="2025-03-17T22:00:23.373" v="912" actId="26606"/>
          <ac:cxnSpMkLst>
            <pc:docMk/>
            <pc:sldMk cId="1691046936" sldId="270"/>
            <ac:cxnSpMk id="61" creationId="{9C21570E-E159-49A6-9891-FA397B7A92D3}"/>
          </ac:cxnSpMkLst>
        </pc:cxnChg>
        <pc:cxnChg chg="add">
          <ac:chgData name="basilisa01@gmail.com" userId="682ddfde9956f89c" providerId="LiveId" clId="{B52FAFB8-A0E6-4719-BAFF-615D7325CBB4}" dt="2025-03-17T22:01:02.397" v="921" actId="26606"/>
          <ac:cxnSpMkLst>
            <pc:docMk/>
            <pc:sldMk cId="1691046936" sldId="270"/>
            <ac:cxnSpMk id="66" creationId="{9020DCC9-F851-4562-BB20-1AB3C51BFD08}"/>
          </ac:cxnSpMkLst>
        </pc:cxnChg>
        <pc:cxnChg chg="add del">
          <ac:chgData name="basilisa01@gmail.com" userId="682ddfde9956f89c" providerId="LiveId" clId="{B52FAFB8-A0E6-4719-BAFF-615D7325CBB4}" dt="2025-03-17T22:00:37.057" v="914" actId="26606"/>
          <ac:cxnSpMkLst>
            <pc:docMk/>
            <pc:sldMk cId="1691046936" sldId="270"/>
            <ac:cxnSpMk id="68" creationId="{C65F3E9C-EF11-4F8F-A621-399C7A3E6401}"/>
          </ac:cxnSpMkLst>
        </pc:cxnChg>
      </pc:sldChg>
      <pc:sldChg chg="addSp delSp modSp new mod ord setBg">
        <pc:chgData name="basilisa01@gmail.com" userId="682ddfde9956f89c" providerId="LiveId" clId="{B52FAFB8-A0E6-4719-BAFF-615D7325CBB4}" dt="2025-03-17T21:30:11.213" v="501"/>
        <pc:sldMkLst>
          <pc:docMk/>
          <pc:sldMk cId="2887033125" sldId="272"/>
        </pc:sldMkLst>
        <pc:spChg chg="mod">
          <ac:chgData name="basilisa01@gmail.com" userId="682ddfde9956f89c" providerId="LiveId" clId="{B52FAFB8-A0E6-4719-BAFF-615D7325CBB4}" dt="2025-03-17T21:25:50.283" v="495" actId="26606"/>
          <ac:spMkLst>
            <pc:docMk/>
            <pc:sldMk cId="2887033125" sldId="272"/>
            <ac:spMk id="2" creationId="{2B34A29F-DF8A-4BB0-8185-871BED4C08AE}"/>
          </ac:spMkLst>
        </pc:spChg>
        <pc:spChg chg="mod ord">
          <ac:chgData name="basilisa01@gmail.com" userId="682ddfde9956f89c" providerId="LiveId" clId="{B52FAFB8-A0E6-4719-BAFF-615D7325CBB4}" dt="2025-03-17T21:25:50.283" v="495" actId="26606"/>
          <ac:spMkLst>
            <pc:docMk/>
            <pc:sldMk cId="2887033125" sldId="272"/>
            <ac:spMk id="3" creationId="{80F094FC-51E3-D340-344D-13F8E5EAC45E}"/>
          </ac:spMkLst>
        </pc:spChg>
        <pc:spChg chg="add del">
          <ac:chgData name="basilisa01@gmail.com" userId="682ddfde9956f89c" providerId="LiveId" clId="{B52FAFB8-A0E6-4719-BAFF-615D7325CBB4}" dt="2025-03-17T21:24:49.072" v="474" actId="26606"/>
          <ac:spMkLst>
            <pc:docMk/>
            <pc:sldMk cId="2887033125" sldId="272"/>
            <ac:spMk id="7" creationId="{52ABB703-2B0E-4C3B-B4A2-F3973548E561}"/>
          </ac:spMkLst>
        </pc:spChg>
        <pc:spChg chg="add del">
          <ac:chgData name="basilisa01@gmail.com" userId="682ddfde9956f89c" providerId="LiveId" clId="{B52FAFB8-A0E6-4719-BAFF-615D7325CBB4}" dt="2025-03-17T21:24:49.072" v="474" actId="26606"/>
          <ac:spMkLst>
            <pc:docMk/>
            <pc:sldMk cId="2887033125" sldId="272"/>
            <ac:spMk id="9" creationId="{E95DA498-D9A2-4DA9-B9DA-B3776E08CF7E}"/>
          </ac:spMkLst>
        </pc:spChg>
        <pc:spChg chg="add del">
          <ac:chgData name="basilisa01@gmail.com" userId="682ddfde9956f89c" providerId="LiveId" clId="{B52FAFB8-A0E6-4719-BAFF-615D7325CBB4}" dt="2025-03-17T21:24:37.752" v="470" actId="26606"/>
          <ac:spMkLst>
            <pc:docMk/>
            <pc:sldMk cId="2887033125" sldId="272"/>
            <ac:spMk id="10" creationId="{10162E77-11AD-44A7-84EC-40C59EEFBD2E}"/>
          </ac:spMkLst>
        </pc:spChg>
        <pc:spChg chg="add del">
          <ac:chgData name="basilisa01@gmail.com" userId="682ddfde9956f89c" providerId="LiveId" clId="{B52FAFB8-A0E6-4719-BAFF-615D7325CBB4}" dt="2025-03-17T21:24:49.072" v="474" actId="26606"/>
          <ac:spMkLst>
            <pc:docMk/>
            <pc:sldMk cId="2887033125" sldId="272"/>
            <ac:spMk id="11" creationId="{82A73093-4B9D-420D-B17E-52293703A1D4}"/>
          </ac:spMkLst>
        </pc:spChg>
        <pc:spChg chg="add del">
          <ac:chgData name="basilisa01@gmail.com" userId="682ddfde9956f89c" providerId="LiveId" clId="{B52FAFB8-A0E6-4719-BAFF-615D7325CBB4}" dt="2025-03-17T21:24:58.031" v="476" actId="26606"/>
          <ac:spMkLst>
            <pc:docMk/>
            <pc:sldMk cId="2887033125" sldId="272"/>
            <ac:spMk id="13" creationId="{5CF81D86-BDBA-477C-B7DD-8D359BB9965B}"/>
          </ac:spMkLst>
        </pc:spChg>
        <pc:spChg chg="add del">
          <ac:chgData name="basilisa01@gmail.com" userId="682ddfde9956f89c" providerId="LiveId" clId="{B52FAFB8-A0E6-4719-BAFF-615D7325CBB4}" dt="2025-03-17T21:24:37.752" v="470" actId="26606"/>
          <ac:spMkLst>
            <pc:docMk/>
            <pc:sldMk cId="2887033125" sldId="272"/>
            <ac:spMk id="14" creationId="{6329CBCE-21AE-419D-AC1F-8ACF510A6670}"/>
          </ac:spMkLst>
        </pc:spChg>
        <pc:spChg chg="add del">
          <ac:chgData name="basilisa01@gmail.com" userId="682ddfde9956f89c" providerId="LiveId" clId="{B52FAFB8-A0E6-4719-BAFF-615D7325CBB4}" dt="2025-03-17T21:24:37.752" v="470" actId="26606"/>
          <ac:spMkLst>
            <pc:docMk/>
            <pc:sldMk cId="2887033125" sldId="272"/>
            <ac:spMk id="16" creationId="{FF2DA012-1414-493D-888F-5D99D0BDA322}"/>
          </ac:spMkLst>
        </pc:spChg>
        <pc:spChg chg="add del">
          <ac:chgData name="basilisa01@gmail.com" userId="682ddfde9956f89c" providerId="LiveId" clId="{B52FAFB8-A0E6-4719-BAFF-615D7325CBB4}" dt="2025-03-17T21:24:58.031" v="476" actId="26606"/>
          <ac:spMkLst>
            <pc:docMk/>
            <pc:sldMk cId="2887033125" sldId="272"/>
            <ac:spMk id="17" creationId="{88AA064E-5F6E-4024-BC28-EDDC3DFC70E1}"/>
          </ac:spMkLst>
        </pc:spChg>
        <pc:spChg chg="add del">
          <ac:chgData name="basilisa01@gmail.com" userId="682ddfde9956f89c" providerId="LiveId" clId="{B52FAFB8-A0E6-4719-BAFF-615D7325CBB4}" dt="2025-03-17T21:24:58.031" v="476" actId="26606"/>
          <ac:spMkLst>
            <pc:docMk/>
            <pc:sldMk cId="2887033125" sldId="272"/>
            <ac:spMk id="18" creationId="{03B29638-4838-4B9B-B9DB-96E542BAF3E6}"/>
          </ac:spMkLst>
        </pc:spChg>
        <pc:spChg chg="add del">
          <ac:chgData name="basilisa01@gmail.com" userId="682ddfde9956f89c" providerId="LiveId" clId="{B52FAFB8-A0E6-4719-BAFF-615D7325CBB4}" dt="2025-03-17T21:25:19.211" v="480" actId="26606"/>
          <ac:spMkLst>
            <pc:docMk/>
            <pc:sldMk cId="2887033125" sldId="272"/>
            <ac:spMk id="19" creationId="{C33BF9DD-8A45-4EEE-B231-0A14D322E5F9}"/>
          </ac:spMkLst>
        </pc:spChg>
        <pc:spChg chg="add del">
          <ac:chgData name="basilisa01@gmail.com" userId="682ddfde9956f89c" providerId="LiveId" clId="{B52FAFB8-A0E6-4719-BAFF-615D7325CBB4}" dt="2025-03-17T21:25:19.211" v="480" actId="26606"/>
          <ac:spMkLst>
            <pc:docMk/>
            <pc:sldMk cId="2887033125" sldId="272"/>
            <ac:spMk id="21" creationId="{D5FBCAC9-BD8B-4F3B-AD74-EF37D4211349}"/>
          </ac:spMkLst>
        </pc:spChg>
        <pc:spChg chg="add del">
          <ac:chgData name="basilisa01@gmail.com" userId="682ddfde9956f89c" providerId="LiveId" clId="{B52FAFB8-A0E6-4719-BAFF-615D7325CBB4}" dt="2025-03-17T21:25:19.211" v="480" actId="26606"/>
          <ac:spMkLst>
            <pc:docMk/>
            <pc:sldMk cId="2887033125" sldId="272"/>
            <ac:spMk id="22" creationId="{9556C5A8-AD7E-4CE7-87BE-9EA3B5E1786F}"/>
          </ac:spMkLst>
        </pc:spChg>
        <pc:spChg chg="add del">
          <ac:chgData name="basilisa01@gmail.com" userId="682ddfde9956f89c" providerId="LiveId" clId="{B52FAFB8-A0E6-4719-BAFF-615D7325CBB4}" dt="2025-03-17T21:25:24.089" v="484" actId="26606"/>
          <ac:spMkLst>
            <pc:docMk/>
            <pc:sldMk cId="2887033125" sldId="272"/>
            <ac:spMk id="23" creationId="{C33BF9DD-8A45-4EEE-B231-0A14D322E5F9}"/>
          </ac:spMkLst>
        </pc:spChg>
        <pc:spChg chg="add del">
          <ac:chgData name="basilisa01@gmail.com" userId="682ddfde9956f89c" providerId="LiveId" clId="{B52FAFB8-A0E6-4719-BAFF-615D7325CBB4}" dt="2025-03-17T21:25:24.089" v="484" actId="26606"/>
          <ac:spMkLst>
            <pc:docMk/>
            <pc:sldMk cId="2887033125" sldId="272"/>
            <ac:spMk id="25" creationId="{D5FBCAC9-BD8B-4F3B-AD74-EF37D4211349}"/>
          </ac:spMkLst>
        </pc:spChg>
        <pc:spChg chg="add del">
          <ac:chgData name="basilisa01@gmail.com" userId="682ddfde9956f89c" providerId="LiveId" clId="{B52FAFB8-A0E6-4719-BAFF-615D7325CBB4}" dt="2025-03-17T21:25:24.089" v="484" actId="26606"/>
          <ac:spMkLst>
            <pc:docMk/>
            <pc:sldMk cId="2887033125" sldId="272"/>
            <ac:spMk id="26" creationId="{9556C5A8-AD7E-4CE7-87BE-9EA3B5E1786F}"/>
          </ac:spMkLst>
        </pc:spChg>
        <pc:spChg chg="add del">
          <ac:chgData name="basilisa01@gmail.com" userId="682ddfde9956f89c" providerId="LiveId" clId="{B52FAFB8-A0E6-4719-BAFF-615D7325CBB4}" dt="2025-03-17T21:25:33.298" v="488" actId="26606"/>
          <ac:spMkLst>
            <pc:docMk/>
            <pc:sldMk cId="2887033125" sldId="272"/>
            <ac:spMk id="27" creationId="{284B70D5-875B-433D-BDBD-1522A85D6C1D}"/>
          </ac:spMkLst>
        </pc:spChg>
        <pc:spChg chg="add del">
          <ac:chgData name="basilisa01@gmail.com" userId="682ddfde9956f89c" providerId="LiveId" clId="{B52FAFB8-A0E6-4719-BAFF-615D7325CBB4}" dt="2025-03-17T21:25:33.298" v="488" actId="26606"/>
          <ac:spMkLst>
            <pc:docMk/>
            <pc:sldMk cId="2887033125" sldId="272"/>
            <ac:spMk id="29" creationId="{1E299956-A9E7-4FC1-A0B1-D590CA9730E8}"/>
          </ac:spMkLst>
        </pc:spChg>
        <pc:spChg chg="add del">
          <ac:chgData name="basilisa01@gmail.com" userId="682ddfde9956f89c" providerId="LiveId" clId="{B52FAFB8-A0E6-4719-BAFF-615D7325CBB4}" dt="2025-03-17T21:25:33.298" v="488" actId="26606"/>
          <ac:spMkLst>
            <pc:docMk/>
            <pc:sldMk cId="2887033125" sldId="272"/>
            <ac:spMk id="30" creationId="{17FC539C-B783-4B03-9F9E-D13430F3F64F}"/>
          </ac:spMkLst>
        </pc:spChg>
        <pc:spChg chg="add del">
          <ac:chgData name="basilisa01@gmail.com" userId="682ddfde9956f89c" providerId="LiveId" clId="{B52FAFB8-A0E6-4719-BAFF-615D7325CBB4}" dt="2025-03-17T21:25:40.072" v="492" actId="26606"/>
          <ac:spMkLst>
            <pc:docMk/>
            <pc:sldMk cId="2887033125" sldId="272"/>
            <ac:spMk id="31" creationId="{5CF81D86-BDBA-477C-B7DD-8D359BB9965B}"/>
          </ac:spMkLst>
        </pc:spChg>
        <pc:spChg chg="add del">
          <ac:chgData name="basilisa01@gmail.com" userId="682ddfde9956f89c" providerId="LiveId" clId="{B52FAFB8-A0E6-4719-BAFF-615D7325CBB4}" dt="2025-03-17T21:25:40.072" v="492" actId="26606"/>
          <ac:spMkLst>
            <pc:docMk/>
            <pc:sldMk cId="2887033125" sldId="272"/>
            <ac:spMk id="33" creationId="{88AA064E-5F6E-4024-BC28-EDDC3DFC70E1}"/>
          </ac:spMkLst>
        </pc:spChg>
        <pc:spChg chg="add del">
          <ac:chgData name="basilisa01@gmail.com" userId="682ddfde9956f89c" providerId="LiveId" clId="{B52FAFB8-A0E6-4719-BAFF-615D7325CBB4}" dt="2025-03-17T21:25:40.072" v="492" actId="26606"/>
          <ac:spMkLst>
            <pc:docMk/>
            <pc:sldMk cId="2887033125" sldId="272"/>
            <ac:spMk id="34" creationId="{03B29638-4838-4B9B-B9DB-96E542BAF3E6}"/>
          </ac:spMkLst>
        </pc:spChg>
        <pc:spChg chg="add">
          <ac:chgData name="basilisa01@gmail.com" userId="682ddfde9956f89c" providerId="LiveId" clId="{B52FAFB8-A0E6-4719-BAFF-615D7325CBB4}" dt="2025-03-17T21:25:50.283" v="495" actId="26606"/>
          <ac:spMkLst>
            <pc:docMk/>
            <pc:sldMk cId="2887033125" sldId="272"/>
            <ac:spMk id="35" creationId="{52ABB703-2B0E-4C3B-B4A2-F3973548E561}"/>
          </ac:spMkLst>
        </pc:spChg>
        <pc:spChg chg="add">
          <ac:chgData name="basilisa01@gmail.com" userId="682ddfde9956f89c" providerId="LiveId" clId="{B52FAFB8-A0E6-4719-BAFF-615D7325CBB4}" dt="2025-03-17T21:25:50.283" v="495" actId="26606"/>
          <ac:spMkLst>
            <pc:docMk/>
            <pc:sldMk cId="2887033125" sldId="272"/>
            <ac:spMk id="37" creationId="{E95DA498-D9A2-4DA9-B9DA-B3776E08CF7E}"/>
          </ac:spMkLst>
        </pc:spChg>
        <pc:spChg chg="add">
          <ac:chgData name="basilisa01@gmail.com" userId="682ddfde9956f89c" providerId="LiveId" clId="{B52FAFB8-A0E6-4719-BAFF-615D7325CBB4}" dt="2025-03-17T21:25:50.283" v="495" actId="26606"/>
          <ac:spMkLst>
            <pc:docMk/>
            <pc:sldMk cId="2887033125" sldId="272"/>
            <ac:spMk id="38" creationId="{82A73093-4B9D-420D-B17E-52293703A1D4}"/>
          </ac:spMkLst>
        </pc:spChg>
        <pc:picChg chg="add mod">
          <ac:chgData name="basilisa01@gmail.com" userId="682ddfde9956f89c" providerId="LiveId" clId="{B52FAFB8-A0E6-4719-BAFF-615D7325CBB4}" dt="2025-03-17T21:25:50.283" v="495" actId="26606"/>
          <ac:picMkLst>
            <pc:docMk/>
            <pc:sldMk cId="2887033125" sldId="272"/>
            <ac:picMk id="5" creationId="{0943C6FB-F245-D33D-E8E7-52E314E7189A}"/>
          </ac:picMkLst>
        </pc:picChg>
        <pc:cxnChg chg="add del">
          <ac:chgData name="basilisa01@gmail.com" userId="682ddfde9956f89c" providerId="LiveId" clId="{B52FAFB8-A0E6-4719-BAFF-615D7325CBB4}" dt="2025-03-17T21:24:49.072" v="474" actId="26606"/>
          <ac:cxnSpMkLst>
            <pc:docMk/>
            <pc:sldMk cId="2887033125" sldId="272"/>
            <ac:cxnSpMk id="8" creationId="{9C21570E-E159-49A6-9891-FA397B7A92D3}"/>
          </ac:cxnSpMkLst>
        </pc:cxnChg>
        <pc:cxnChg chg="add del">
          <ac:chgData name="basilisa01@gmail.com" userId="682ddfde9956f89c" providerId="LiveId" clId="{B52FAFB8-A0E6-4719-BAFF-615D7325CBB4}" dt="2025-03-17T21:24:37.752" v="470" actId="26606"/>
          <ac:cxnSpMkLst>
            <pc:docMk/>
            <pc:sldMk cId="2887033125" sldId="272"/>
            <ac:cxnSpMk id="12" creationId="{5AB158E9-1B40-4CD6-95F0-95CA11DF7B7A}"/>
          </ac:cxnSpMkLst>
        </pc:cxnChg>
        <pc:cxnChg chg="add del">
          <ac:chgData name="basilisa01@gmail.com" userId="682ddfde9956f89c" providerId="LiveId" clId="{B52FAFB8-A0E6-4719-BAFF-615D7325CBB4}" dt="2025-03-17T21:24:58.031" v="476" actId="26606"/>
          <ac:cxnSpMkLst>
            <pc:docMk/>
            <pc:sldMk cId="2887033125" sldId="272"/>
            <ac:cxnSpMk id="15" creationId="{C65F3E9C-EF11-4F8F-A621-399C7A3E6401}"/>
          </ac:cxnSpMkLst>
        </pc:cxnChg>
        <pc:cxnChg chg="add del">
          <ac:chgData name="basilisa01@gmail.com" userId="682ddfde9956f89c" providerId="LiveId" clId="{B52FAFB8-A0E6-4719-BAFF-615D7325CBB4}" dt="2025-03-17T21:25:19.211" v="480" actId="26606"/>
          <ac:cxnSpMkLst>
            <pc:docMk/>
            <pc:sldMk cId="2887033125" sldId="272"/>
            <ac:cxnSpMk id="20" creationId="{9020DCC9-F851-4562-BB20-1AB3C51BFD08}"/>
          </ac:cxnSpMkLst>
        </pc:cxnChg>
        <pc:cxnChg chg="add del">
          <ac:chgData name="basilisa01@gmail.com" userId="682ddfde9956f89c" providerId="LiveId" clId="{B52FAFB8-A0E6-4719-BAFF-615D7325CBB4}" dt="2025-03-17T21:25:24.089" v="484" actId="26606"/>
          <ac:cxnSpMkLst>
            <pc:docMk/>
            <pc:sldMk cId="2887033125" sldId="272"/>
            <ac:cxnSpMk id="24" creationId="{9020DCC9-F851-4562-BB20-1AB3C51BFD08}"/>
          </ac:cxnSpMkLst>
        </pc:cxnChg>
        <pc:cxnChg chg="add del">
          <ac:chgData name="basilisa01@gmail.com" userId="682ddfde9956f89c" providerId="LiveId" clId="{B52FAFB8-A0E6-4719-BAFF-615D7325CBB4}" dt="2025-03-17T21:25:33.298" v="488" actId="26606"/>
          <ac:cxnSpMkLst>
            <pc:docMk/>
            <pc:sldMk cId="2887033125" sldId="272"/>
            <ac:cxnSpMk id="28" creationId="{C947DF4A-614C-4B4C-8B80-E5B9D8E8CFED}"/>
          </ac:cxnSpMkLst>
        </pc:cxnChg>
        <pc:cxnChg chg="add del">
          <ac:chgData name="basilisa01@gmail.com" userId="682ddfde9956f89c" providerId="LiveId" clId="{B52FAFB8-A0E6-4719-BAFF-615D7325CBB4}" dt="2025-03-17T21:25:40.072" v="492" actId="26606"/>
          <ac:cxnSpMkLst>
            <pc:docMk/>
            <pc:sldMk cId="2887033125" sldId="272"/>
            <ac:cxnSpMk id="32" creationId="{C65F3E9C-EF11-4F8F-A621-399C7A3E6401}"/>
          </ac:cxnSpMkLst>
        </pc:cxnChg>
        <pc:cxnChg chg="add">
          <ac:chgData name="basilisa01@gmail.com" userId="682ddfde9956f89c" providerId="LiveId" clId="{B52FAFB8-A0E6-4719-BAFF-615D7325CBB4}" dt="2025-03-17T21:25:50.283" v="495" actId="26606"/>
          <ac:cxnSpMkLst>
            <pc:docMk/>
            <pc:sldMk cId="2887033125" sldId="272"/>
            <ac:cxnSpMk id="36" creationId="{9C21570E-E159-49A6-9891-FA397B7A92D3}"/>
          </ac:cxnSpMkLst>
        </pc:cxnChg>
      </pc:sldChg>
      <pc:sldChg chg="addSp delSp modSp new mod ord setBg">
        <pc:chgData name="basilisa01@gmail.com" userId="682ddfde9956f89c" providerId="LiveId" clId="{B52FAFB8-A0E6-4719-BAFF-615D7325CBB4}" dt="2025-03-17T21:36:53.254" v="684" actId="26606"/>
        <pc:sldMkLst>
          <pc:docMk/>
          <pc:sldMk cId="2868284212" sldId="273"/>
        </pc:sldMkLst>
        <pc:spChg chg="del">
          <ac:chgData name="basilisa01@gmail.com" userId="682ddfde9956f89c" providerId="LiveId" clId="{B52FAFB8-A0E6-4719-BAFF-615D7325CBB4}" dt="2025-03-17T21:31:12.436" v="505" actId="478"/>
          <ac:spMkLst>
            <pc:docMk/>
            <pc:sldMk cId="2868284212" sldId="273"/>
            <ac:spMk id="2" creationId="{3095FA5E-8E76-1539-E911-4B3DACA7D4FF}"/>
          </ac:spMkLst>
        </pc:spChg>
        <pc:spChg chg="del">
          <ac:chgData name="basilisa01@gmail.com" userId="682ddfde9956f89c" providerId="LiveId" clId="{B52FAFB8-A0E6-4719-BAFF-615D7325CBB4}" dt="2025-03-17T21:30:50.297" v="502" actId="931"/>
          <ac:spMkLst>
            <pc:docMk/>
            <pc:sldMk cId="2868284212" sldId="273"/>
            <ac:spMk id="3" creationId="{225FD966-4CF2-B48E-38FF-3CA28A27E479}"/>
          </ac:spMkLst>
        </pc:spChg>
        <pc:spChg chg="add mod">
          <ac:chgData name="basilisa01@gmail.com" userId="682ddfde9956f89c" providerId="LiveId" clId="{B52FAFB8-A0E6-4719-BAFF-615D7325CBB4}" dt="2025-03-17T21:36:53.254" v="684" actId="26606"/>
          <ac:spMkLst>
            <pc:docMk/>
            <pc:sldMk cId="2868284212" sldId="273"/>
            <ac:spMk id="9" creationId="{0BC12C1B-842E-8720-6C17-6DA09B1E7184}"/>
          </ac:spMkLst>
        </pc:spChg>
        <pc:spChg chg="add del">
          <ac:chgData name="basilisa01@gmail.com" userId="682ddfde9956f89c" providerId="LiveId" clId="{B52FAFB8-A0E6-4719-BAFF-615D7325CBB4}" dt="2025-03-17T21:36:22.054" v="680" actId="26606"/>
          <ac:spMkLst>
            <pc:docMk/>
            <pc:sldMk cId="2868284212" sldId="273"/>
            <ac:spMk id="11" creationId="{52ABB703-2B0E-4C3B-B4A2-F3973548E561}"/>
          </ac:spMkLst>
        </pc:spChg>
        <pc:spChg chg="add del">
          <ac:chgData name="basilisa01@gmail.com" userId="682ddfde9956f89c" providerId="LiveId" clId="{B52FAFB8-A0E6-4719-BAFF-615D7325CBB4}" dt="2025-03-17T21:36:10.620" v="677" actId="26606"/>
          <ac:spMkLst>
            <pc:docMk/>
            <pc:sldMk cId="2868284212" sldId="273"/>
            <ac:spMk id="12" creationId="{5CF81D86-BDBA-477C-B7DD-8D359BB9965B}"/>
          </ac:spMkLst>
        </pc:spChg>
        <pc:spChg chg="add del">
          <ac:chgData name="basilisa01@gmail.com" userId="682ddfde9956f89c" providerId="LiveId" clId="{B52FAFB8-A0E6-4719-BAFF-615D7325CBB4}" dt="2025-03-17T21:36:22.054" v="680" actId="26606"/>
          <ac:spMkLst>
            <pc:docMk/>
            <pc:sldMk cId="2868284212" sldId="273"/>
            <ac:spMk id="15" creationId="{E95DA498-D9A2-4DA9-B9DA-B3776E08CF7E}"/>
          </ac:spMkLst>
        </pc:spChg>
        <pc:spChg chg="add del">
          <ac:chgData name="basilisa01@gmail.com" userId="682ddfde9956f89c" providerId="LiveId" clId="{B52FAFB8-A0E6-4719-BAFF-615D7325CBB4}" dt="2025-03-17T21:36:10.620" v="677" actId="26606"/>
          <ac:spMkLst>
            <pc:docMk/>
            <pc:sldMk cId="2868284212" sldId="273"/>
            <ac:spMk id="16" creationId="{88AA064E-5F6E-4024-BC28-EDDC3DFC70E1}"/>
          </ac:spMkLst>
        </pc:spChg>
        <pc:spChg chg="add del">
          <ac:chgData name="basilisa01@gmail.com" userId="682ddfde9956f89c" providerId="LiveId" clId="{B52FAFB8-A0E6-4719-BAFF-615D7325CBB4}" dt="2025-03-17T21:36:53.254" v="684" actId="26606"/>
          <ac:spMkLst>
            <pc:docMk/>
            <pc:sldMk cId="2868284212" sldId="273"/>
            <ac:spMk id="17" creationId="{5CF81D86-BDBA-477C-B7DD-8D359BB9965B}"/>
          </ac:spMkLst>
        </pc:spChg>
        <pc:spChg chg="add del">
          <ac:chgData name="basilisa01@gmail.com" userId="682ddfde9956f89c" providerId="LiveId" clId="{B52FAFB8-A0E6-4719-BAFF-615D7325CBB4}" dt="2025-03-17T21:36:10.620" v="677" actId="26606"/>
          <ac:spMkLst>
            <pc:docMk/>
            <pc:sldMk cId="2868284212" sldId="273"/>
            <ac:spMk id="18" creationId="{03B29638-4838-4B9B-B9DB-96E542BAF3E6}"/>
          </ac:spMkLst>
        </pc:spChg>
        <pc:spChg chg="add del">
          <ac:chgData name="basilisa01@gmail.com" userId="682ddfde9956f89c" providerId="LiveId" clId="{B52FAFB8-A0E6-4719-BAFF-615D7325CBB4}" dt="2025-03-17T21:36:22.054" v="680" actId="26606"/>
          <ac:spMkLst>
            <pc:docMk/>
            <pc:sldMk cId="2868284212" sldId="273"/>
            <ac:spMk id="20" creationId="{82A73093-4B9D-420D-B17E-52293703A1D4}"/>
          </ac:spMkLst>
        </pc:spChg>
        <pc:spChg chg="add del">
          <ac:chgData name="basilisa01@gmail.com" userId="682ddfde9956f89c" providerId="LiveId" clId="{B52FAFB8-A0E6-4719-BAFF-615D7325CBB4}" dt="2025-03-17T21:36:53.254" v="684" actId="26606"/>
          <ac:spMkLst>
            <pc:docMk/>
            <pc:sldMk cId="2868284212" sldId="273"/>
            <ac:spMk id="21" creationId="{88AA064E-5F6E-4024-BC28-EDDC3DFC70E1}"/>
          </ac:spMkLst>
        </pc:spChg>
        <pc:spChg chg="add del">
          <ac:chgData name="basilisa01@gmail.com" userId="682ddfde9956f89c" providerId="LiveId" clId="{B52FAFB8-A0E6-4719-BAFF-615D7325CBB4}" dt="2025-03-17T21:36:53.254" v="684" actId="26606"/>
          <ac:spMkLst>
            <pc:docMk/>
            <pc:sldMk cId="2868284212" sldId="273"/>
            <ac:spMk id="22" creationId="{03B29638-4838-4B9B-B9DB-96E542BAF3E6}"/>
          </ac:spMkLst>
        </pc:spChg>
        <pc:spChg chg="add del">
          <ac:chgData name="basilisa01@gmail.com" userId="682ddfde9956f89c" providerId="LiveId" clId="{B52FAFB8-A0E6-4719-BAFF-615D7325CBB4}" dt="2025-03-17T21:35:57.786" v="670" actId="26606"/>
          <ac:spMkLst>
            <pc:docMk/>
            <pc:sldMk cId="2868284212" sldId="273"/>
            <ac:spMk id="23" creationId="{5CF81D86-BDBA-477C-B7DD-8D359BB9965B}"/>
          </ac:spMkLst>
        </pc:spChg>
        <pc:spChg chg="add">
          <ac:chgData name="basilisa01@gmail.com" userId="682ddfde9956f89c" providerId="LiveId" clId="{B52FAFB8-A0E6-4719-BAFF-615D7325CBB4}" dt="2025-03-17T21:36:53.254" v="684" actId="26606"/>
          <ac:spMkLst>
            <pc:docMk/>
            <pc:sldMk cId="2868284212" sldId="273"/>
            <ac:spMk id="24" creationId="{5CF81D86-BDBA-477C-B7DD-8D359BB9965B}"/>
          </ac:spMkLst>
        </pc:spChg>
        <pc:spChg chg="add del">
          <ac:chgData name="basilisa01@gmail.com" userId="682ddfde9956f89c" providerId="LiveId" clId="{B52FAFB8-A0E6-4719-BAFF-615D7325CBB4}" dt="2025-03-17T21:35:57.786" v="670" actId="26606"/>
          <ac:spMkLst>
            <pc:docMk/>
            <pc:sldMk cId="2868284212" sldId="273"/>
            <ac:spMk id="27" creationId="{88AA064E-5F6E-4024-BC28-EDDC3DFC70E1}"/>
          </ac:spMkLst>
        </pc:spChg>
        <pc:spChg chg="add">
          <ac:chgData name="basilisa01@gmail.com" userId="682ddfde9956f89c" providerId="LiveId" clId="{B52FAFB8-A0E6-4719-BAFF-615D7325CBB4}" dt="2025-03-17T21:36:53.254" v="684" actId="26606"/>
          <ac:spMkLst>
            <pc:docMk/>
            <pc:sldMk cId="2868284212" sldId="273"/>
            <ac:spMk id="28" creationId="{88AA064E-5F6E-4024-BC28-EDDC3DFC70E1}"/>
          </ac:spMkLst>
        </pc:spChg>
        <pc:spChg chg="add del">
          <ac:chgData name="basilisa01@gmail.com" userId="682ddfde9956f89c" providerId="LiveId" clId="{B52FAFB8-A0E6-4719-BAFF-615D7325CBB4}" dt="2025-03-17T21:35:57.786" v="670" actId="26606"/>
          <ac:spMkLst>
            <pc:docMk/>
            <pc:sldMk cId="2868284212" sldId="273"/>
            <ac:spMk id="29" creationId="{03B29638-4838-4B9B-B9DB-96E542BAF3E6}"/>
          </ac:spMkLst>
        </pc:spChg>
        <pc:spChg chg="add">
          <ac:chgData name="basilisa01@gmail.com" userId="682ddfde9956f89c" providerId="LiveId" clId="{B52FAFB8-A0E6-4719-BAFF-615D7325CBB4}" dt="2025-03-17T21:36:53.254" v="684" actId="26606"/>
          <ac:spMkLst>
            <pc:docMk/>
            <pc:sldMk cId="2868284212" sldId="273"/>
            <ac:spMk id="30" creationId="{03B29638-4838-4B9B-B9DB-96E542BAF3E6}"/>
          </ac:spMkLst>
        </pc:spChg>
        <pc:spChg chg="add del">
          <ac:chgData name="basilisa01@gmail.com" userId="682ddfde9956f89c" providerId="LiveId" clId="{B52FAFB8-A0E6-4719-BAFF-615D7325CBB4}" dt="2025-03-17T21:36:00.590" v="672" actId="26606"/>
          <ac:spMkLst>
            <pc:docMk/>
            <pc:sldMk cId="2868284212" sldId="273"/>
            <ac:spMk id="31" creationId="{52ABB703-2B0E-4C3B-B4A2-F3973548E561}"/>
          </ac:spMkLst>
        </pc:spChg>
        <pc:spChg chg="add del">
          <ac:chgData name="basilisa01@gmail.com" userId="682ddfde9956f89c" providerId="LiveId" clId="{B52FAFB8-A0E6-4719-BAFF-615D7325CBB4}" dt="2025-03-17T21:36:00.590" v="672" actId="26606"/>
          <ac:spMkLst>
            <pc:docMk/>
            <pc:sldMk cId="2868284212" sldId="273"/>
            <ac:spMk id="33" creationId="{E95DA498-D9A2-4DA9-B9DA-B3776E08CF7E}"/>
          </ac:spMkLst>
        </pc:spChg>
        <pc:spChg chg="add del">
          <ac:chgData name="basilisa01@gmail.com" userId="682ddfde9956f89c" providerId="LiveId" clId="{B52FAFB8-A0E6-4719-BAFF-615D7325CBB4}" dt="2025-03-17T21:36:00.590" v="672" actId="26606"/>
          <ac:spMkLst>
            <pc:docMk/>
            <pc:sldMk cId="2868284212" sldId="273"/>
            <ac:spMk id="34" creationId="{82A73093-4B9D-420D-B17E-52293703A1D4}"/>
          </ac:spMkLst>
        </pc:spChg>
        <pc:spChg chg="add del">
          <ac:chgData name="basilisa01@gmail.com" userId="682ddfde9956f89c" providerId="LiveId" clId="{B52FAFB8-A0E6-4719-BAFF-615D7325CBB4}" dt="2025-03-17T21:36:06.089" v="674" actId="26606"/>
          <ac:spMkLst>
            <pc:docMk/>
            <pc:sldMk cId="2868284212" sldId="273"/>
            <ac:spMk id="36" creationId="{10162E77-11AD-44A7-84EC-40C59EEFBD2E}"/>
          </ac:spMkLst>
        </pc:spChg>
        <pc:spChg chg="add del">
          <ac:chgData name="basilisa01@gmail.com" userId="682ddfde9956f89c" providerId="LiveId" clId="{B52FAFB8-A0E6-4719-BAFF-615D7325CBB4}" dt="2025-03-17T21:36:06.089" v="674" actId="26606"/>
          <ac:spMkLst>
            <pc:docMk/>
            <pc:sldMk cId="2868284212" sldId="273"/>
            <ac:spMk id="38" creationId="{6329CBCE-21AE-419D-AC1F-8ACF510A6670}"/>
          </ac:spMkLst>
        </pc:spChg>
        <pc:spChg chg="add del">
          <ac:chgData name="basilisa01@gmail.com" userId="682ddfde9956f89c" providerId="LiveId" clId="{B52FAFB8-A0E6-4719-BAFF-615D7325CBB4}" dt="2025-03-17T21:36:06.089" v="674" actId="26606"/>
          <ac:spMkLst>
            <pc:docMk/>
            <pc:sldMk cId="2868284212" sldId="273"/>
            <ac:spMk id="39" creationId="{FF2DA012-1414-493D-888F-5D99D0BDA322}"/>
          </ac:spMkLst>
        </pc:spChg>
        <pc:spChg chg="add del">
          <ac:chgData name="basilisa01@gmail.com" userId="682ddfde9956f89c" providerId="LiveId" clId="{B52FAFB8-A0E6-4719-BAFF-615D7325CBB4}" dt="2025-03-17T21:36:10.620" v="676" actId="26606"/>
          <ac:spMkLst>
            <pc:docMk/>
            <pc:sldMk cId="2868284212" sldId="273"/>
            <ac:spMk id="41" creationId="{284B70D5-875B-433D-BDBD-1522A85D6C1D}"/>
          </ac:spMkLst>
        </pc:spChg>
        <pc:spChg chg="add del">
          <ac:chgData name="basilisa01@gmail.com" userId="682ddfde9956f89c" providerId="LiveId" clId="{B52FAFB8-A0E6-4719-BAFF-615D7325CBB4}" dt="2025-03-17T21:36:10.620" v="676" actId="26606"/>
          <ac:spMkLst>
            <pc:docMk/>
            <pc:sldMk cId="2868284212" sldId="273"/>
            <ac:spMk id="43" creationId="{1E299956-A9E7-4FC1-A0B1-D590CA9730E8}"/>
          </ac:spMkLst>
        </pc:spChg>
        <pc:spChg chg="add del">
          <ac:chgData name="basilisa01@gmail.com" userId="682ddfde9956f89c" providerId="LiveId" clId="{B52FAFB8-A0E6-4719-BAFF-615D7325CBB4}" dt="2025-03-17T21:36:10.620" v="676" actId="26606"/>
          <ac:spMkLst>
            <pc:docMk/>
            <pc:sldMk cId="2868284212" sldId="273"/>
            <ac:spMk id="44" creationId="{17FC539C-B783-4B03-9F9E-D13430F3F64F}"/>
          </ac:spMkLst>
        </pc:spChg>
        <pc:picChg chg="add mod">
          <ac:chgData name="basilisa01@gmail.com" userId="682ddfde9956f89c" providerId="LiveId" clId="{B52FAFB8-A0E6-4719-BAFF-615D7325CBB4}" dt="2025-03-17T21:36:24.668" v="682" actId="26606"/>
          <ac:picMkLst>
            <pc:docMk/>
            <pc:sldMk cId="2868284212" sldId="273"/>
            <ac:picMk id="5" creationId="{7B98DA64-515E-4FB6-5096-1F1A2C605102}"/>
          </ac:picMkLst>
        </pc:picChg>
        <pc:cxnChg chg="add del">
          <ac:chgData name="basilisa01@gmail.com" userId="682ddfde9956f89c" providerId="LiveId" clId="{B52FAFB8-A0E6-4719-BAFF-615D7325CBB4}" dt="2025-03-17T21:36:22.054" v="680" actId="26606"/>
          <ac:cxnSpMkLst>
            <pc:docMk/>
            <pc:sldMk cId="2868284212" sldId="273"/>
            <ac:cxnSpMk id="13" creationId="{9C21570E-E159-49A6-9891-FA397B7A92D3}"/>
          </ac:cxnSpMkLst>
        </pc:cxnChg>
        <pc:cxnChg chg="add del">
          <ac:chgData name="basilisa01@gmail.com" userId="682ddfde9956f89c" providerId="LiveId" clId="{B52FAFB8-A0E6-4719-BAFF-615D7325CBB4}" dt="2025-03-17T21:36:10.620" v="677" actId="26606"/>
          <ac:cxnSpMkLst>
            <pc:docMk/>
            <pc:sldMk cId="2868284212" sldId="273"/>
            <ac:cxnSpMk id="14" creationId="{C65F3E9C-EF11-4F8F-A621-399C7A3E6401}"/>
          </ac:cxnSpMkLst>
        </pc:cxnChg>
        <pc:cxnChg chg="add del">
          <ac:chgData name="basilisa01@gmail.com" userId="682ddfde9956f89c" providerId="LiveId" clId="{B52FAFB8-A0E6-4719-BAFF-615D7325CBB4}" dt="2025-03-17T21:36:53.254" v="684" actId="26606"/>
          <ac:cxnSpMkLst>
            <pc:docMk/>
            <pc:sldMk cId="2868284212" sldId="273"/>
            <ac:cxnSpMk id="19" creationId="{C65F3E9C-EF11-4F8F-A621-399C7A3E6401}"/>
          </ac:cxnSpMkLst>
        </pc:cxnChg>
        <pc:cxnChg chg="add del">
          <ac:chgData name="basilisa01@gmail.com" userId="682ddfde9956f89c" providerId="LiveId" clId="{B52FAFB8-A0E6-4719-BAFF-615D7325CBB4}" dt="2025-03-17T21:35:57.786" v="670" actId="26606"/>
          <ac:cxnSpMkLst>
            <pc:docMk/>
            <pc:sldMk cId="2868284212" sldId="273"/>
            <ac:cxnSpMk id="25" creationId="{C65F3E9C-EF11-4F8F-A621-399C7A3E6401}"/>
          </ac:cxnSpMkLst>
        </pc:cxnChg>
        <pc:cxnChg chg="add">
          <ac:chgData name="basilisa01@gmail.com" userId="682ddfde9956f89c" providerId="LiveId" clId="{B52FAFB8-A0E6-4719-BAFF-615D7325CBB4}" dt="2025-03-17T21:36:53.254" v="684" actId="26606"/>
          <ac:cxnSpMkLst>
            <pc:docMk/>
            <pc:sldMk cId="2868284212" sldId="273"/>
            <ac:cxnSpMk id="26" creationId="{C65F3E9C-EF11-4F8F-A621-399C7A3E6401}"/>
          </ac:cxnSpMkLst>
        </pc:cxnChg>
        <pc:cxnChg chg="add del">
          <ac:chgData name="basilisa01@gmail.com" userId="682ddfde9956f89c" providerId="LiveId" clId="{B52FAFB8-A0E6-4719-BAFF-615D7325CBB4}" dt="2025-03-17T21:36:00.590" v="672" actId="26606"/>
          <ac:cxnSpMkLst>
            <pc:docMk/>
            <pc:sldMk cId="2868284212" sldId="273"/>
            <ac:cxnSpMk id="32" creationId="{9C21570E-E159-49A6-9891-FA397B7A92D3}"/>
          </ac:cxnSpMkLst>
        </pc:cxnChg>
        <pc:cxnChg chg="add del">
          <ac:chgData name="basilisa01@gmail.com" userId="682ddfde9956f89c" providerId="LiveId" clId="{B52FAFB8-A0E6-4719-BAFF-615D7325CBB4}" dt="2025-03-17T21:36:06.089" v="674" actId="26606"/>
          <ac:cxnSpMkLst>
            <pc:docMk/>
            <pc:sldMk cId="2868284212" sldId="273"/>
            <ac:cxnSpMk id="37" creationId="{5AB158E9-1B40-4CD6-95F0-95CA11DF7B7A}"/>
          </ac:cxnSpMkLst>
        </pc:cxnChg>
        <pc:cxnChg chg="add del">
          <ac:chgData name="basilisa01@gmail.com" userId="682ddfde9956f89c" providerId="LiveId" clId="{B52FAFB8-A0E6-4719-BAFF-615D7325CBB4}" dt="2025-03-17T21:36:10.620" v="676" actId="26606"/>
          <ac:cxnSpMkLst>
            <pc:docMk/>
            <pc:sldMk cId="2868284212" sldId="273"/>
            <ac:cxnSpMk id="42" creationId="{C947DF4A-614C-4B4C-8B80-E5B9D8E8CFED}"/>
          </ac:cxnSpMkLst>
        </pc:cxnChg>
      </pc:sldChg>
      <pc:sldChg chg="addSp delSp modSp new mod setBg">
        <pc:chgData name="basilisa01@gmail.com" userId="682ddfde9956f89c" providerId="LiveId" clId="{B52FAFB8-A0E6-4719-BAFF-615D7325CBB4}" dt="2025-03-17T22:14:33.680" v="1048" actId="26606"/>
        <pc:sldMkLst>
          <pc:docMk/>
          <pc:sldMk cId="3533761078" sldId="274"/>
        </pc:sldMkLst>
        <pc:spChg chg="mod">
          <ac:chgData name="basilisa01@gmail.com" userId="682ddfde9956f89c" providerId="LiveId" clId="{B52FAFB8-A0E6-4719-BAFF-615D7325CBB4}" dt="2025-03-17T22:14:33.680" v="1048" actId="26606"/>
          <ac:spMkLst>
            <pc:docMk/>
            <pc:sldMk cId="3533761078" sldId="274"/>
            <ac:spMk id="2" creationId="{4FD3AE5B-4D43-71C8-7B39-ADF70302A014}"/>
          </ac:spMkLst>
        </pc:spChg>
        <pc:spChg chg="mod ord">
          <ac:chgData name="basilisa01@gmail.com" userId="682ddfde9956f89c" providerId="LiveId" clId="{B52FAFB8-A0E6-4719-BAFF-615D7325CBB4}" dt="2025-03-17T22:14:33.680" v="1048" actId="26606"/>
          <ac:spMkLst>
            <pc:docMk/>
            <pc:sldMk cId="3533761078" sldId="274"/>
            <ac:spMk id="3" creationId="{D77675B6-C408-DDC9-9EEE-5D460B8E599A}"/>
          </ac:spMkLst>
        </pc:spChg>
        <pc:spChg chg="add del">
          <ac:chgData name="basilisa01@gmail.com" userId="682ddfde9956f89c" providerId="LiveId" clId="{B52FAFB8-A0E6-4719-BAFF-615D7325CBB4}" dt="2025-03-17T22:14:29.774" v="1045" actId="26606"/>
          <ac:spMkLst>
            <pc:docMk/>
            <pc:sldMk cId="3533761078" sldId="274"/>
            <ac:spMk id="10" creationId="{5CF81D86-BDBA-477C-B7DD-8D359BB9965B}"/>
          </ac:spMkLst>
        </pc:spChg>
        <pc:spChg chg="add del">
          <ac:chgData name="basilisa01@gmail.com" userId="682ddfde9956f89c" providerId="LiveId" clId="{B52FAFB8-A0E6-4719-BAFF-615D7325CBB4}" dt="2025-03-17T22:14:29.774" v="1045" actId="26606"/>
          <ac:spMkLst>
            <pc:docMk/>
            <pc:sldMk cId="3533761078" sldId="274"/>
            <ac:spMk id="14" creationId="{88AA064E-5F6E-4024-BC28-EDDC3DFC70E1}"/>
          </ac:spMkLst>
        </pc:spChg>
        <pc:spChg chg="add del">
          <ac:chgData name="basilisa01@gmail.com" userId="682ddfde9956f89c" providerId="LiveId" clId="{B52FAFB8-A0E6-4719-BAFF-615D7325CBB4}" dt="2025-03-17T22:14:29.774" v="1045" actId="26606"/>
          <ac:spMkLst>
            <pc:docMk/>
            <pc:sldMk cId="3533761078" sldId="274"/>
            <ac:spMk id="16" creationId="{03B29638-4838-4B9B-B9DB-96E542BAF3E6}"/>
          </ac:spMkLst>
        </pc:spChg>
        <pc:spChg chg="add del">
          <ac:chgData name="basilisa01@gmail.com" userId="682ddfde9956f89c" providerId="LiveId" clId="{B52FAFB8-A0E6-4719-BAFF-615D7325CBB4}" dt="2025-03-17T22:14:33.496" v="1047" actId="26606"/>
          <ac:spMkLst>
            <pc:docMk/>
            <pc:sldMk cId="3533761078" sldId="274"/>
            <ac:spMk id="18" creationId="{C33BF9DD-8A45-4EEE-B231-0A14D322E5F9}"/>
          </ac:spMkLst>
        </pc:spChg>
        <pc:spChg chg="add del">
          <ac:chgData name="basilisa01@gmail.com" userId="682ddfde9956f89c" providerId="LiveId" clId="{B52FAFB8-A0E6-4719-BAFF-615D7325CBB4}" dt="2025-03-17T22:14:33.496" v="1047" actId="26606"/>
          <ac:spMkLst>
            <pc:docMk/>
            <pc:sldMk cId="3533761078" sldId="274"/>
            <ac:spMk id="20" creationId="{D5FBCAC9-BD8B-4F3B-AD74-EF37D4211349}"/>
          </ac:spMkLst>
        </pc:spChg>
        <pc:spChg chg="add del">
          <ac:chgData name="basilisa01@gmail.com" userId="682ddfde9956f89c" providerId="LiveId" clId="{B52FAFB8-A0E6-4719-BAFF-615D7325CBB4}" dt="2025-03-17T22:14:33.496" v="1047" actId="26606"/>
          <ac:spMkLst>
            <pc:docMk/>
            <pc:sldMk cId="3533761078" sldId="274"/>
            <ac:spMk id="21" creationId="{9556C5A8-AD7E-4CE7-87BE-9EA3B5E1786F}"/>
          </ac:spMkLst>
        </pc:spChg>
        <pc:picChg chg="add mod">
          <ac:chgData name="basilisa01@gmail.com" userId="682ddfde9956f89c" providerId="LiveId" clId="{B52FAFB8-A0E6-4719-BAFF-615D7325CBB4}" dt="2025-03-17T22:14:33.680" v="1048" actId="26606"/>
          <ac:picMkLst>
            <pc:docMk/>
            <pc:sldMk cId="3533761078" sldId="274"/>
            <ac:picMk id="5" creationId="{70F8D3C5-729A-8186-E1BA-54788A59BD9F}"/>
          </ac:picMkLst>
        </pc:picChg>
        <pc:cxnChg chg="add del">
          <ac:chgData name="basilisa01@gmail.com" userId="682ddfde9956f89c" providerId="LiveId" clId="{B52FAFB8-A0E6-4719-BAFF-615D7325CBB4}" dt="2025-03-17T22:14:29.774" v="1045" actId="26606"/>
          <ac:cxnSpMkLst>
            <pc:docMk/>
            <pc:sldMk cId="3533761078" sldId="274"/>
            <ac:cxnSpMk id="12" creationId="{C65F3E9C-EF11-4F8F-A621-399C7A3E6401}"/>
          </ac:cxnSpMkLst>
        </pc:cxnChg>
        <pc:cxnChg chg="add del">
          <ac:chgData name="basilisa01@gmail.com" userId="682ddfde9956f89c" providerId="LiveId" clId="{B52FAFB8-A0E6-4719-BAFF-615D7325CBB4}" dt="2025-03-17T22:14:33.496" v="1047" actId="26606"/>
          <ac:cxnSpMkLst>
            <pc:docMk/>
            <pc:sldMk cId="3533761078" sldId="274"/>
            <ac:cxnSpMk id="19" creationId="{9020DCC9-F851-4562-BB20-1AB3C51BFD08}"/>
          </ac:cxnSpMkLst>
        </pc:cxnChg>
      </pc:sldChg>
      <pc:sldChg chg="addSp delSp modSp new del mod setBg">
        <pc:chgData name="basilisa01@gmail.com" userId="682ddfde9956f89c" providerId="LiveId" clId="{B52FAFB8-A0E6-4719-BAFF-615D7325CBB4}" dt="2025-03-17T22:07:54.148" v="1010" actId="47"/>
        <pc:sldMkLst>
          <pc:docMk/>
          <pc:sldMk cId="3542574289" sldId="274"/>
        </pc:sldMkLst>
        <pc:spChg chg="del">
          <ac:chgData name="basilisa01@gmail.com" userId="682ddfde9956f89c" providerId="LiveId" clId="{B52FAFB8-A0E6-4719-BAFF-615D7325CBB4}" dt="2025-03-17T21:43:36.846" v="735" actId="478"/>
          <ac:spMkLst>
            <pc:docMk/>
            <pc:sldMk cId="3542574289" sldId="274"/>
            <ac:spMk id="2" creationId="{5B2C8F4D-9016-3D34-6579-BBCBD34B076F}"/>
          </ac:spMkLst>
        </pc:spChg>
        <pc:spChg chg="mod ord">
          <ac:chgData name="basilisa01@gmail.com" userId="682ddfde9956f89c" providerId="LiveId" clId="{B52FAFB8-A0E6-4719-BAFF-615D7325CBB4}" dt="2025-03-17T21:43:40.944" v="736" actId="26606"/>
          <ac:spMkLst>
            <pc:docMk/>
            <pc:sldMk cId="3542574289" sldId="274"/>
            <ac:spMk id="3" creationId="{8F9EE545-8317-2C9A-CA24-AA78CBF5D4F3}"/>
          </ac:spMkLst>
        </pc:spChg>
        <pc:spChg chg="add">
          <ac:chgData name="basilisa01@gmail.com" userId="682ddfde9956f89c" providerId="LiveId" clId="{B52FAFB8-A0E6-4719-BAFF-615D7325CBB4}" dt="2025-03-17T21:43:40.944" v="736" actId="26606"/>
          <ac:spMkLst>
            <pc:docMk/>
            <pc:sldMk cId="3542574289" sldId="274"/>
            <ac:spMk id="10" creationId="{10162E77-11AD-44A7-84EC-40C59EEFBD2E}"/>
          </ac:spMkLst>
        </pc:spChg>
        <pc:spChg chg="add">
          <ac:chgData name="basilisa01@gmail.com" userId="682ddfde9956f89c" providerId="LiveId" clId="{B52FAFB8-A0E6-4719-BAFF-615D7325CBB4}" dt="2025-03-17T21:43:40.944" v="736" actId="26606"/>
          <ac:spMkLst>
            <pc:docMk/>
            <pc:sldMk cId="3542574289" sldId="274"/>
            <ac:spMk id="14" creationId="{6329CBCE-21AE-419D-AC1F-8ACF510A6670}"/>
          </ac:spMkLst>
        </pc:spChg>
        <pc:spChg chg="add">
          <ac:chgData name="basilisa01@gmail.com" userId="682ddfde9956f89c" providerId="LiveId" clId="{B52FAFB8-A0E6-4719-BAFF-615D7325CBB4}" dt="2025-03-17T21:43:40.944" v="736" actId="26606"/>
          <ac:spMkLst>
            <pc:docMk/>
            <pc:sldMk cId="3542574289" sldId="274"/>
            <ac:spMk id="16" creationId="{FF2DA012-1414-493D-888F-5D99D0BDA322}"/>
          </ac:spMkLst>
        </pc:spChg>
        <pc:picChg chg="add mod">
          <ac:chgData name="basilisa01@gmail.com" userId="682ddfde9956f89c" providerId="LiveId" clId="{B52FAFB8-A0E6-4719-BAFF-615D7325CBB4}" dt="2025-03-17T21:43:40.944" v="736" actId="26606"/>
          <ac:picMkLst>
            <pc:docMk/>
            <pc:sldMk cId="3542574289" sldId="274"/>
            <ac:picMk id="5" creationId="{95869C89-B163-E8A6-7236-3C449DC1AA50}"/>
          </ac:picMkLst>
        </pc:picChg>
        <pc:cxnChg chg="add">
          <ac:chgData name="basilisa01@gmail.com" userId="682ddfde9956f89c" providerId="LiveId" clId="{B52FAFB8-A0E6-4719-BAFF-615D7325CBB4}" dt="2025-03-17T21:43:40.944" v="736" actId="26606"/>
          <ac:cxnSpMkLst>
            <pc:docMk/>
            <pc:sldMk cId="3542574289" sldId="274"/>
            <ac:cxnSpMk id="12" creationId="{5AB158E9-1B40-4CD6-95F0-95CA11DF7B7A}"/>
          </ac:cxnSpMkLst>
        </pc:cxnChg>
      </pc:sldChg>
      <pc:sldChg chg="addSp delSp modSp new mod setBg">
        <pc:chgData name="basilisa01@gmail.com" userId="682ddfde9956f89c" providerId="LiveId" clId="{B52FAFB8-A0E6-4719-BAFF-615D7325CBB4}" dt="2025-03-17T22:38:45.885" v="1143" actId="26606"/>
        <pc:sldMkLst>
          <pc:docMk/>
          <pc:sldMk cId="1701725964" sldId="275"/>
        </pc:sldMkLst>
        <pc:spChg chg="add del mod">
          <ac:chgData name="basilisa01@gmail.com" userId="682ddfde9956f89c" providerId="LiveId" clId="{B52FAFB8-A0E6-4719-BAFF-615D7325CBB4}" dt="2025-03-17T22:38:27.473" v="1132" actId="478"/>
          <ac:spMkLst>
            <pc:docMk/>
            <pc:sldMk cId="1701725964" sldId="275"/>
            <ac:spMk id="2" creationId="{431B18A5-3929-BDF8-E751-DDB8B9962B2F}"/>
          </ac:spMkLst>
        </pc:spChg>
        <pc:spChg chg="mod ord">
          <ac:chgData name="basilisa01@gmail.com" userId="682ddfde9956f89c" providerId="LiveId" clId="{B52FAFB8-A0E6-4719-BAFF-615D7325CBB4}" dt="2025-03-17T22:38:45.869" v="1142" actId="26606"/>
          <ac:spMkLst>
            <pc:docMk/>
            <pc:sldMk cId="1701725964" sldId="275"/>
            <ac:spMk id="3" creationId="{3FCE3345-D49F-D801-272F-3787AF9B2442}"/>
          </ac:spMkLst>
        </pc:spChg>
        <pc:spChg chg="add del">
          <ac:chgData name="basilisa01@gmail.com" userId="682ddfde9956f89c" providerId="LiveId" clId="{B52FAFB8-A0E6-4719-BAFF-615D7325CBB4}" dt="2025-03-17T22:38:12.095" v="1131" actId="26606"/>
          <ac:spMkLst>
            <pc:docMk/>
            <pc:sldMk cId="1701725964" sldId="275"/>
            <ac:spMk id="7" creationId="{5CF81D86-BDBA-477C-B7DD-8D359BB9965B}"/>
          </ac:spMkLst>
        </pc:spChg>
        <pc:spChg chg="add del">
          <ac:chgData name="basilisa01@gmail.com" userId="682ddfde9956f89c" providerId="LiveId" clId="{B52FAFB8-A0E6-4719-BAFF-615D7325CBB4}" dt="2025-03-17T22:38:12.095" v="1131" actId="26606"/>
          <ac:spMkLst>
            <pc:docMk/>
            <pc:sldMk cId="1701725964" sldId="275"/>
            <ac:spMk id="9" creationId="{88AA064E-5F6E-4024-BC28-EDDC3DFC70E1}"/>
          </ac:spMkLst>
        </pc:spChg>
        <pc:spChg chg="add del">
          <ac:chgData name="basilisa01@gmail.com" userId="682ddfde9956f89c" providerId="LiveId" clId="{B52FAFB8-A0E6-4719-BAFF-615D7325CBB4}" dt="2025-03-17T22:37:58.365" v="1127" actId="26606"/>
          <ac:spMkLst>
            <pc:docMk/>
            <pc:sldMk cId="1701725964" sldId="275"/>
            <ac:spMk id="10" creationId="{5CF81D86-BDBA-477C-B7DD-8D359BB9965B}"/>
          </ac:spMkLst>
        </pc:spChg>
        <pc:spChg chg="add del">
          <ac:chgData name="basilisa01@gmail.com" userId="682ddfde9956f89c" providerId="LiveId" clId="{B52FAFB8-A0E6-4719-BAFF-615D7325CBB4}" dt="2025-03-17T22:38:12.095" v="1131" actId="26606"/>
          <ac:spMkLst>
            <pc:docMk/>
            <pc:sldMk cId="1701725964" sldId="275"/>
            <ac:spMk id="11" creationId="{03B29638-4838-4B9B-B9DB-96E542BAF3E6}"/>
          </ac:spMkLst>
        </pc:spChg>
        <pc:spChg chg="add del">
          <ac:chgData name="basilisa01@gmail.com" userId="682ddfde9956f89c" providerId="LiveId" clId="{B52FAFB8-A0E6-4719-BAFF-615D7325CBB4}" dt="2025-03-17T22:38:45.885" v="1143" actId="26606"/>
          <ac:spMkLst>
            <pc:docMk/>
            <pc:sldMk cId="1701725964" sldId="275"/>
            <ac:spMk id="13" creationId="{5CF81D86-BDBA-477C-B7DD-8D359BB9965B}"/>
          </ac:spMkLst>
        </pc:spChg>
        <pc:spChg chg="add del">
          <ac:chgData name="basilisa01@gmail.com" userId="682ddfde9956f89c" providerId="LiveId" clId="{B52FAFB8-A0E6-4719-BAFF-615D7325CBB4}" dt="2025-03-17T22:37:58.365" v="1127" actId="26606"/>
          <ac:spMkLst>
            <pc:docMk/>
            <pc:sldMk cId="1701725964" sldId="275"/>
            <ac:spMk id="14" creationId="{88AA064E-5F6E-4024-BC28-EDDC3DFC70E1}"/>
          </ac:spMkLst>
        </pc:spChg>
        <pc:spChg chg="add del">
          <ac:chgData name="basilisa01@gmail.com" userId="682ddfde9956f89c" providerId="LiveId" clId="{B52FAFB8-A0E6-4719-BAFF-615D7325CBB4}" dt="2025-03-17T22:37:58.365" v="1127" actId="26606"/>
          <ac:spMkLst>
            <pc:docMk/>
            <pc:sldMk cId="1701725964" sldId="275"/>
            <ac:spMk id="16" creationId="{03B29638-4838-4B9B-B9DB-96E542BAF3E6}"/>
          </ac:spMkLst>
        </pc:spChg>
        <pc:spChg chg="add del">
          <ac:chgData name="basilisa01@gmail.com" userId="682ddfde9956f89c" providerId="LiveId" clId="{B52FAFB8-A0E6-4719-BAFF-615D7325CBB4}" dt="2025-03-17T22:38:45.885" v="1143" actId="26606"/>
          <ac:spMkLst>
            <pc:docMk/>
            <pc:sldMk cId="1701725964" sldId="275"/>
            <ac:spMk id="20" creationId="{88AA064E-5F6E-4024-BC28-EDDC3DFC70E1}"/>
          </ac:spMkLst>
        </pc:spChg>
        <pc:spChg chg="add del">
          <ac:chgData name="basilisa01@gmail.com" userId="682ddfde9956f89c" providerId="LiveId" clId="{B52FAFB8-A0E6-4719-BAFF-615D7325CBB4}" dt="2025-03-17T22:37:58.365" v="1126" actId="26606"/>
          <ac:spMkLst>
            <pc:docMk/>
            <pc:sldMk cId="1701725964" sldId="275"/>
            <ac:spMk id="21" creationId="{5CF81D86-BDBA-477C-B7DD-8D359BB9965B}"/>
          </ac:spMkLst>
        </pc:spChg>
        <pc:spChg chg="add del">
          <ac:chgData name="basilisa01@gmail.com" userId="682ddfde9956f89c" providerId="LiveId" clId="{B52FAFB8-A0E6-4719-BAFF-615D7325CBB4}" dt="2025-03-17T22:38:45.885" v="1143" actId="26606"/>
          <ac:spMkLst>
            <pc:docMk/>
            <pc:sldMk cId="1701725964" sldId="275"/>
            <ac:spMk id="22" creationId="{03B29638-4838-4B9B-B9DB-96E542BAF3E6}"/>
          </ac:spMkLst>
        </pc:spChg>
        <pc:spChg chg="add del">
          <ac:chgData name="basilisa01@gmail.com" userId="682ddfde9956f89c" providerId="LiveId" clId="{B52FAFB8-A0E6-4719-BAFF-615D7325CBB4}" dt="2025-03-17T22:38:36.641" v="1134" actId="26606"/>
          <ac:spMkLst>
            <pc:docMk/>
            <pc:sldMk cId="1701725964" sldId="275"/>
            <ac:spMk id="24" creationId="{C33BF9DD-8A45-4EEE-B231-0A14D322E5F9}"/>
          </ac:spMkLst>
        </pc:spChg>
        <pc:spChg chg="add del">
          <ac:chgData name="basilisa01@gmail.com" userId="682ddfde9956f89c" providerId="LiveId" clId="{B52FAFB8-A0E6-4719-BAFF-615D7325CBB4}" dt="2025-03-17T22:37:58.365" v="1126" actId="26606"/>
          <ac:spMkLst>
            <pc:docMk/>
            <pc:sldMk cId="1701725964" sldId="275"/>
            <ac:spMk id="25" creationId="{88AA064E-5F6E-4024-BC28-EDDC3DFC70E1}"/>
          </ac:spMkLst>
        </pc:spChg>
        <pc:spChg chg="add del">
          <ac:chgData name="basilisa01@gmail.com" userId="682ddfde9956f89c" providerId="LiveId" clId="{B52FAFB8-A0E6-4719-BAFF-615D7325CBB4}" dt="2025-03-17T22:38:41.171" v="1138" actId="26606"/>
          <ac:spMkLst>
            <pc:docMk/>
            <pc:sldMk cId="1701725964" sldId="275"/>
            <ac:spMk id="26" creationId="{52ABB703-2B0E-4C3B-B4A2-F3973548E561}"/>
          </ac:spMkLst>
        </pc:spChg>
        <pc:spChg chg="add del">
          <ac:chgData name="basilisa01@gmail.com" userId="682ddfde9956f89c" providerId="LiveId" clId="{B52FAFB8-A0E6-4719-BAFF-615D7325CBB4}" dt="2025-03-17T22:37:58.365" v="1126" actId="26606"/>
          <ac:spMkLst>
            <pc:docMk/>
            <pc:sldMk cId="1701725964" sldId="275"/>
            <ac:spMk id="27" creationId="{03B29638-4838-4B9B-B9DB-96E542BAF3E6}"/>
          </ac:spMkLst>
        </pc:spChg>
        <pc:spChg chg="add del">
          <ac:chgData name="basilisa01@gmail.com" userId="682ddfde9956f89c" providerId="LiveId" clId="{B52FAFB8-A0E6-4719-BAFF-615D7325CBB4}" dt="2025-03-17T22:38:41.171" v="1138" actId="26606"/>
          <ac:spMkLst>
            <pc:docMk/>
            <pc:sldMk cId="1701725964" sldId="275"/>
            <ac:spMk id="30" creationId="{E95DA498-D9A2-4DA9-B9DA-B3776E08CF7E}"/>
          </ac:spMkLst>
        </pc:spChg>
        <pc:spChg chg="add del">
          <ac:chgData name="basilisa01@gmail.com" userId="682ddfde9956f89c" providerId="LiveId" clId="{B52FAFB8-A0E6-4719-BAFF-615D7325CBB4}" dt="2025-03-17T22:38:36.641" v="1134" actId="26606"/>
          <ac:spMkLst>
            <pc:docMk/>
            <pc:sldMk cId="1701725964" sldId="275"/>
            <ac:spMk id="31" creationId="{D5FBCAC9-BD8B-4F3B-AD74-EF37D4211349}"/>
          </ac:spMkLst>
        </pc:spChg>
        <pc:spChg chg="add del">
          <ac:chgData name="basilisa01@gmail.com" userId="682ddfde9956f89c" providerId="LiveId" clId="{B52FAFB8-A0E6-4719-BAFF-615D7325CBB4}" dt="2025-03-17T22:38:41.171" v="1138" actId="26606"/>
          <ac:spMkLst>
            <pc:docMk/>
            <pc:sldMk cId="1701725964" sldId="275"/>
            <ac:spMk id="32" creationId="{82A73093-4B9D-420D-B17E-52293703A1D4}"/>
          </ac:spMkLst>
        </pc:spChg>
        <pc:spChg chg="add del">
          <ac:chgData name="basilisa01@gmail.com" userId="682ddfde9956f89c" providerId="LiveId" clId="{B52FAFB8-A0E6-4719-BAFF-615D7325CBB4}" dt="2025-03-17T22:38:36.641" v="1134" actId="26606"/>
          <ac:spMkLst>
            <pc:docMk/>
            <pc:sldMk cId="1701725964" sldId="275"/>
            <ac:spMk id="33" creationId="{9556C5A8-AD7E-4CE7-87BE-9EA3B5E1786F}"/>
          </ac:spMkLst>
        </pc:spChg>
        <pc:spChg chg="add del">
          <ac:chgData name="basilisa01@gmail.com" userId="682ddfde9956f89c" providerId="LiveId" clId="{B52FAFB8-A0E6-4719-BAFF-615D7325CBB4}" dt="2025-03-17T22:38:43.901" v="1140" actId="26606"/>
          <ac:spMkLst>
            <pc:docMk/>
            <pc:sldMk cId="1701725964" sldId="275"/>
            <ac:spMk id="34" creationId="{10162E77-11AD-44A7-84EC-40C59EEFBD2E}"/>
          </ac:spMkLst>
        </pc:spChg>
        <pc:spChg chg="add del">
          <ac:chgData name="basilisa01@gmail.com" userId="682ddfde9956f89c" providerId="LiveId" clId="{B52FAFB8-A0E6-4719-BAFF-615D7325CBB4}" dt="2025-03-17T22:38:43.901" v="1140" actId="26606"/>
          <ac:spMkLst>
            <pc:docMk/>
            <pc:sldMk cId="1701725964" sldId="275"/>
            <ac:spMk id="36" creationId="{6329CBCE-21AE-419D-AC1F-8ACF510A6670}"/>
          </ac:spMkLst>
        </pc:spChg>
        <pc:spChg chg="add del">
          <ac:chgData name="basilisa01@gmail.com" userId="682ddfde9956f89c" providerId="LiveId" clId="{B52FAFB8-A0E6-4719-BAFF-615D7325CBB4}" dt="2025-03-17T22:38:43.901" v="1140" actId="26606"/>
          <ac:spMkLst>
            <pc:docMk/>
            <pc:sldMk cId="1701725964" sldId="275"/>
            <ac:spMk id="37" creationId="{FF2DA012-1414-493D-888F-5D99D0BDA322}"/>
          </ac:spMkLst>
        </pc:spChg>
        <pc:spChg chg="add">
          <ac:chgData name="basilisa01@gmail.com" userId="682ddfde9956f89c" providerId="LiveId" clId="{B52FAFB8-A0E6-4719-BAFF-615D7325CBB4}" dt="2025-03-17T22:38:45.885" v="1143" actId="26606"/>
          <ac:spMkLst>
            <pc:docMk/>
            <pc:sldMk cId="1701725964" sldId="275"/>
            <ac:spMk id="38" creationId="{C33BF9DD-8A45-4EEE-B231-0A14D322E5F9}"/>
          </ac:spMkLst>
        </pc:spChg>
        <pc:spChg chg="add">
          <ac:chgData name="basilisa01@gmail.com" userId="682ddfde9956f89c" providerId="LiveId" clId="{B52FAFB8-A0E6-4719-BAFF-615D7325CBB4}" dt="2025-03-17T22:38:45.885" v="1143" actId="26606"/>
          <ac:spMkLst>
            <pc:docMk/>
            <pc:sldMk cId="1701725964" sldId="275"/>
            <ac:spMk id="40" creationId="{D5FBCAC9-BD8B-4F3B-AD74-EF37D4211349}"/>
          </ac:spMkLst>
        </pc:spChg>
        <pc:spChg chg="add">
          <ac:chgData name="basilisa01@gmail.com" userId="682ddfde9956f89c" providerId="LiveId" clId="{B52FAFB8-A0E6-4719-BAFF-615D7325CBB4}" dt="2025-03-17T22:38:45.885" v="1143" actId="26606"/>
          <ac:spMkLst>
            <pc:docMk/>
            <pc:sldMk cId="1701725964" sldId="275"/>
            <ac:spMk id="41" creationId="{9556C5A8-AD7E-4CE7-87BE-9EA3B5E1786F}"/>
          </ac:spMkLst>
        </pc:spChg>
        <pc:picChg chg="add mod ord">
          <ac:chgData name="basilisa01@gmail.com" userId="682ddfde9956f89c" providerId="LiveId" clId="{B52FAFB8-A0E6-4719-BAFF-615D7325CBB4}" dt="2025-03-17T22:38:45.885" v="1143" actId="26606"/>
          <ac:picMkLst>
            <pc:docMk/>
            <pc:sldMk cId="1701725964" sldId="275"/>
            <ac:picMk id="5" creationId="{9A265195-48ED-4056-5AE0-E92F528C85B1}"/>
          </ac:picMkLst>
        </pc:picChg>
        <pc:cxnChg chg="add del">
          <ac:chgData name="basilisa01@gmail.com" userId="682ddfde9956f89c" providerId="LiveId" clId="{B52FAFB8-A0E6-4719-BAFF-615D7325CBB4}" dt="2025-03-17T22:38:12.095" v="1131" actId="26606"/>
          <ac:cxnSpMkLst>
            <pc:docMk/>
            <pc:sldMk cId="1701725964" sldId="275"/>
            <ac:cxnSpMk id="8" creationId="{C65F3E9C-EF11-4F8F-A621-399C7A3E6401}"/>
          </ac:cxnSpMkLst>
        </pc:cxnChg>
        <pc:cxnChg chg="add del">
          <ac:chgData name="basilisa01@gmail.com" userId="682ddfde9956f89c" providerId="LiveId" clId="{B52FAFB8-A0E6-4719-BAFF-615D7325CBB4}" dt="2025-03-17T22:37:58.365" v="1127" actId="26606"/>
          <ac:cxnSpMkLst>
            <pc:docMk/>
            <pc:sldMk cId="1701725964" sldId="275"/>
            <ac:cxnSpMk id="12" creationId="{C65F3E9C-EF11-4F8F-A621-399C7A3E6401}"/>
          </ac:cxnSpMkLst>
        </pc:cxnChg>
        <pc:cxnChg chg="add del">
          <ac:chgData name="basilisa01@gmail.com" userId="682ddfde9956f89c" providerId="LiveId" clId="{B52FAFB8-A0E6-4719-BAFF-615D7325CBB4}" dt="2025-03-17T22:38:45.885" v="1143" actId="26606"/>
          <ac:cxnSpMkLst>
            <pc:docMk/>
            <pc:sldMk cId="1701725964" sldId="275"/>
            <ac:cxnSpMk id="18" creationId="{C65F3E9C-EF11-4F8F-A621-399C7A3E6401}"/>
          </ac:cxnSpMkLst>
        </pc:cxnChg>
        <pc:cxnChg chg="add del">
          <ac:chgData name="basilisa01@gmail.com" userId="682ddfde9956f89c" providerId="LiveId" clId="{B52FAFB8-A0E6-4719-BAFF-615D7325CBB4}" dt="2025-03-17T22:37:58.365" v="1126" actId="26606"/>
          <ac:cxnSpMkLst>
            <pc:docMk/>
            <pc:sldMk cId="1701725964" sldId="275"/>
            <ac:cxnSpMk id="23" creationId="{C65F3E9C-EF11-4F8F-A621-399C7A3E6401}"/>
          </ac:cxnSpMkLst>
        </pc:cxnChg>
        <pc:cxnChg chg="add del">
          <ac:chgData name="basilisa01@gmail.com" userId="682ddfde9956f89c" providerId="LiveId" clId="{B52FAFB8-A0E6-4719-BAFF-615D7325CBB4}" dt="2025-03-17T22:38:41.171" v="1138" actId="26606"/>
          <ac:cxnSpMkLst>
            <pc:docMk/>
            <pc:sldMk cId="1701725964" sldId="275"/>
            <ac:cxnSpMk id="28" creationId="{9C21570E-E159-49A6-9891-FA397B7A92D3}"/>
          </ac:cxnSpMkLst>
        </pc:cxnChg>
        <pc:cxnChg chg="add del">
          <ac:chgData name="basilisa01@gmail.com" userId="682ddfde9956f89c" providerId="LiveId" clId="{B52FAFB8-A0E6-4719-BAFF-615D7325CBB4}" dt="2025-03-17T22:38:36.641" v="1134" actId="26606"/>
          <ac:cxnSpMkLst>
            <pc:docMk/>
            <pc:sldMk cId="1701725964" sldId="275"/>
            <ac:cxnSpMk id="29" creationId="{9020DCC9-F851-4562-BB20-1AB3C51BFD08}"/>
          </ac:cxnSpMkLst>
        </pc:cxnChg>
        <pc:cxnChg chg="add del">
          <ac:chgData name="basilisa01@gmail.com" userId="682ddfde9956f89c" providerId="LiveId" clId="{B52FAFB8-A0E6-4719-BAFF-615D7325CBB4}" dt="2025-03-17T22:38:43.901" v="1140" actId="26606"/>
          <ac:cxnSpMkLst>
            <pc:docMk/>
            <pc:sldMk cId="1701725964" sldId="275"/>
            <ac:cxnSpMk id="35" creationId="{5AB158E9-1B40-4CD6-95F0-95CA11DF7B7A}"/>
          </ac:cxnSpMkLst>
        </pc:cxnChg>
        <pc:cxnChg chg="add">
          <ac:chgData name="basilisa01@gmail.com" userId="682ddfde9956f89c" providerId="LiveId" clId="{B52FAFB8-A0E6-4719-BAFF-615D7325CBB4}" dt="2025-03-17T22:38:45.885" v="1143" actId="26606"/>
          <ac:cxnSpMkLst>
            <pc:docMk/>
            <pc:sldMk cId="1701725964" sldId="275"/>
            <ac:cxnSpMk id="39" creationId="{9020DCC9-F851-4562-BB20-1AB3C51BFD08}"/>
          </ac:cxnSpMkLst>
        </pc:cxnChg>
      </pc:sldChg>
    </pc:docChg>
  </pc:docChgLst>
  <pc:docChgLst>
    <pc:chgData name="basilisa01@gmail.com" userId="682ddfde9956f89c" providerId="LiveId" clId="{8FBB7351-4276-4C65-A125-E8D45134CD88}"/>
    <pc:docChg chg="undo custSel addSld modSld">
      <pc:chgData name="basilisa01@gmail.com" userId="682ddfde9956f89c" providerId="LiveId" clId="{8FBB7351-4276-4C65-A125-E8D45134CD88}" dt="2025-01-22T22:34:53.456" v="179" actId="26606"/>
      <pc:docMkLst>
        <pc:docMk/>
      </pc:docMkLst>
      <pc:sldChg chg="addSp delSp modSp mod setBg">
        <pc:chgData name="basilisa01@gmail.com" userId="682ddfde9956f89c" providerId="LiveId" clId="{8FBB7351-4276-4C65-A125-E8D45134CD88}" dt="2025-01-22T22:34:53.456" v="179" actId="26606"/>
        <pc:sldMkLst>
          <pc:docMk/>
          <pc:sldMk cId="3310674503" sldId="260"/>
        </pc:sldMkLst>
        <pc:spChg chg="add mod ord">
          <ac:chgData name="basilisa01@gmail.com" userId="682ddfde9956f89c" providerId="LiveId" clId="{8FBB7351-4276-4C65-A125-E8D45134CD88}" dt="2025-01-22T22:33:42.395" v="162" actId="26606"/>
          <ac:spMkLst>
            <pc:docMk/>
            <pc:sldMk cId="3310674503" sldId="260"/>
            <ac:spMk id="4" creationId="{2F4836CA-1C8E-7E15-5F3A-E41924CAE1E3}"/>
          </ac:spMkLst>
        </pc:spChg>
        <pc:spChg chg="add">
          <ac:chgData name="basilisa01@gmail.com" userId="682ddfde9956f89c" providerId="LiveId" clId="{8FBB7351-4276-4C65-A125-E8D45134CD88}" dt="2025-01-22T22:33:42.395" v="162" actId="26606"/>
          <ac:spMkLst>
            <pc:docMk/>
            <pc:sldMk cId="3310674503" sldId="260"/>
            <ac:spMk id="23" creationId="{3741B58E-3B65-4A01-A276-975AB2CF8A08}"/>
          </ac:spMkLst>
        </pc:spChg>
        <pc:spChg chg="add">
          <ac:chgData name="basilisa01@gmail.com" userId="682ddfde9956f89c" providerId="LiveId" clId="{8FBB7351-4276-4C65-A125-E8D45134CD88}" dt="2025-01-22T22:33:42.395" v="162" actId="26606"/>
          <ac:spMkLst>
            <pc:docMk/>
            <pc:sldMk cId="3310674503" sldId="260"/>
            <ac:spMk id="25" creationId="{7AAC67C3-831B-4AB1-A259-DFB839CAFAFC}"/>
          </ac:spMkLst>
        </pc:spChg>
        <pc:spChg chg="add">
          <ac:chgData name="basilisa01@gmail.com" userId="682ddfde9956f89c" providerId="LiveId" clId="{8FBB7351-4276-4C65-A125-E8D45134CD88}" dt="2025-01-22T22:33:42.395" v="162" actId="26606"/>
          <ac:spMkLst>
            <pc:docMk/>
            <pc:sldMk cId="3310674503" sldId="260"/>
            <ac:spMk id="27" creationId="{054B3F04-9EAC-45C0-B3CE-0387EEA10A0C}"/>
          </ac:spMkLst>
        </pc:spChg>
        <pc:graphicFrameChg chg="add">
          <ac:chgData name="basilisa01@gmail.com" userId="682ddfde9956f89c" providerId="LiveId" clId="{8FBB7351-4276-4C65-A125-E8D45134CD88}" dt="2025-01-22T22:34:53.456" v="179" actId="26606"/>
          <ac:graphicFrameMkLst>
            <pc:docMk/>
            <pc:sldMk cId="3310674503" sldId="260"/>
            <ac:graphicFrameMk id="37" creationId="{6CC07754-466A-E464-1288-2C5029F6C189}"/>
          </ac:graphicFrameMkLst>
        </pc:graphicFrameChg>
      </pc:sldChg>
      <pc:sldChg chg="modSp mod">
        <pc:chgData name="basilisa01@gmail.com" userId="682ddfde9956f89c" providerId="LiveId" clId="{8FBB7351-4276-4C65-A125-E8D45134CD88}" dt="2025-01-22T19:51:45.482" v="82" actId="20577"/>
        <pc:sldMkLst>
          <pc:docMk/>
          <pc:sldMk cId="3890725134" sldId="262"/>
        </pc:sldMkLst>
        <pc:spChg chg="mod">
          <ac:chgData name="basilisa01@gmail.com" userId="682ddfde9956f89c" providerId="LiveId" clId="{8FBB7351-4276-4C65-A125-E8D45134CD88}" dt="2025-01-22T19:51:45.482" v="82" actId="20577"/>
          <ac:spMkLst>
            <pc:docMk/>
            <pc:sldMk cId="3890725134" sldId="262"/>
            <ac:spMk id="39" creationId="{FB629729-6FA0-0B0B-E48D-98BE1036FC34}"/>
          </ac:spMkLst>
        </pc:spChg>
      </pc:sldChg>
      <pc:sldChg chg="addSp modSp mod">
        <pc:chgData name="basilisa01@gmail.com" userId="682ddfde9956f89c" providerId="LiveId" clId="{8FBB7351-4276-4C65-A125-E8D45134CD88}" dt="2025-01-22T19:56:08.325" v="95" actId="1076"/>
        <pc:sldMkLst>
          <pc:docMk/>
          <pc:sldMk cId="3981953293" sldId="264"/>
        </pc:sldMkLst>
        <pc:spChg chg="add mod">
          <ac:chgData name="basilisa01@gmail.com" userId="682ddfde9956f89c" providerId="LiveId" clId="{8FBB7351-4276-4C65-A125-E8D45134CD88}" dt="2025-01-22T19:56:08.325" v="95" actId="1076"/>
          <ac:spMkLst>
            <pc:docMk/>
            <pc:sldMk cId="3981953293" sldId="264"/>
            <ac:spMk id="5" creationId="{7FE2F430-F082-62AE-9962-4EB5A089D360}"/>
          </ac:spMkLst>
        </pc:spChg>
      </pc:sldChg>
      <pc:sldChg chg="modSp mod">
        <pc:chgData name="basilisa01@gmail.com" userId="682ddfde9956f89c" providerId="LiveId" clId="{8FBB7351-4276-4C65-A125-E8D45134CD88}" dt="2025-01-22T19:54:06.727" v="93" actId="113"/>
        <pc:sldMkLst>
          <pc:docMk/>
          <pc:sldMk cId="2462502677" sldId="265"/>
        </pc:sldMkLst>
        <pc:spChg chg="mod">
          <ac:chgData name="basilisa01@gmail.com" userId="682ddfde9956f89c" providerId="LiveId" clId="{8FBB7351-4276-4C65-A125-E8D45134CD88}" dt="2025-01-22T19:54:06.727" v="93" actId="113"/>
          <ac:spMkLst>
            <pc:docMk/>
            <pc:sldMk cId="2462502677" sldId="265"/>
            <ac:spMk id="3" creationId="{4D49B977-2081-7579-4058-7A35CCFE9882}"/>
          </ac:spMkLst>
        </pc:spChg>
      </pc:sldChg>
      <pc:sldChg chg="modSp mod">
        <pc:chgData name="basilisa01@gmail.com" userId="682ddfde9956f89c" providerId="LiveId" clId="{8FBB7351-4276-4C65-A125-E8D45134CD88}" dt="2025-01-22T19:52:10.545" v="85" actId="27636"/>
        <pc:sldMkLst>
          <pc:docMk/>
          <pc:sldMk cId="1540492824" sldId="269"/>
        </pc:sldMkLst>
        <pc:spChg chg="mod">
          <ac:chgData name="basilisa01@gmail.com" userId="682ddfde9956f89c" providerId="LiveId" clId="{8FBB7351-4276-4C65-A125-E8D45134CD88}" dt="2025-01-22T19:52:10.545" v="85" actId="27636"/>
          <ac:spMkLst>
            <pc:docMk/>
            <pc:sldMk cId="1540492824" sldId="269"/>
            <ac:spMk id="2" creationId="{D3542E66-01B6-2F16-B89B-74A49AECC192}"/>
          </ac:spMkLst>
        </pc:spChg>
      </pc:sldChg>
      <pc:sldChg chg="modSp mod">
        <pc:chgData name="basilisa01@gmail.com" userId="682ddfde9956f89c" providerId="LiveId" clId="{8FBB7351-4276-4C65-A125-E8D45134CD88}" dt="2025-01-22T19:52:46.631" v="90" actId="113"/>
        <pc:sldMkLst>
          <pc:docMk/>
          <pc:sldMk cId="1691046936" sldId="270"/>
        </pc:sldMkLst>
      </pc:sldChg>
      <pc:sldChg chg="addSp delSp modSp new mod setBg">
        <pc:chgData name="basilisa01@gmail.com" userId="682ddfde9956f89c" providerId="LiveId" clId="{8FBB7351-4276-4C65-A125-E8D45134CD88}" dt="2025-01-22T21:03:14.660" v="154" actId="962"/>
        <pc:sldMkLst>
          <pc:docMk/>
          <pc:sldMk cId="2692282739" sldId="271"/>
        </pc:sldMkLst>
        <pc:spChg chg="mod">
          <ac:chgData name="basilisa01@gmail.com" userId="682ddfde9956f89c" providerId="LiveId" clId="{8FBB7351-4276-4C65-A125-E8D45134CD88}" dt="2025-01-22T21:02:05.679" v="147" actId="26606"/>
          <ac:spMkLst>
            <pc:docMk/>
            <pc:sldMk cId="2692282739" sldId="271"/>
            <ac:spMk id="2" creationId="{6513FA74-B15C-4889-0CB6-29550C6B845F}"/>
          </ac:spMkLst>
        </pc:spChg>
        <pc:spChg chg="add mod ord">
          <ac:chgData name="basilisa01@gmail.com" userId="682ddfde9956f89c" providerId="LiveId" clId="{8FBB7351-4276-4C65-A125-E8D45134CD88}" dt="2025-01-22T21:03:11.976" v="152" actId="26606"/>
          <ac:spMkLst>
            <pc:docMk/>
            <pc:sldMk cId="2692282739" sldId="271"/>
            <ac:spMk id="19" creationId="{87F25D74-3EFC-6369-0ACD-F5CEC5CEB58C}"/>
          </ac:spMkLst>
        </pc:spChg>
        <pc:spChg chg="add">
          <ac:chgData name="basilisa01@gmail.com" userId="682ddfde9956f89c" providerId="LiveId" clId="{8FBB7351-4276-4C65-A125-E8D45134CD88}" dt="2025-01-22T21:03:11.976" v="152" actId="26606"/>
          <ac:spMkLst>
            <pc:docMk/>
            <pc:sldMk cId="2692282739" sldId="271"/>
            <ac:spMk id="40" creationId="{5CF81D86-BDBA-477C-B7DD-8D359BB9965B}"/>
          </ac:spMkLst>
        </pc:spChg>
        <pc:spChg chg="add">
          <ac:chgData name="basilisa01@gmail.com" userId="682ddfde9956f89c" providerId="LiveId" clId="{8FBB7351-4276-4C65-A125-E8D45134CD88}" dt="2025-01-22T21:03:11.976" v="152" actId="26606"/>
          <ac:spMkLst>
            <pc:docMk/>
            <pc:sldMk cId="2692282739" sldId="271"/>
            <ac:spMk id="44" creationId="{88AA064E-5F6E-4024-BC28-EDDC3DFC70E1}"/>
          </ac:spMkLst>
        </pc:spChg>
        <pc:spChg chg="add">
          <ac:chgData name="basilisa01@gmail.com" userId="682ddfde9956f89c" providerId="LiveId" clId="{8FBB7351-4276-4C65-A125-E8D45134CD88}" dt="2025-01-22T21:03:11.976" v="152" actId="26606"/>
          <ac:spMkLst>
            <pc:docMk/>
            <pc:sldMk cId="2692282739" sldId="271"/>
            <ac:spMk id="46" creationId="{03B29638-4838-4B9B-B9DB-96E542BAF3E6}"/>
          </ac:spMkLst>
        </pc:spChg>
        <pc:picChg chg="add mod">
          <ac:chgData name="basilisa01@gmail.com" userId="682ddfde9956f89c" providerId="LiveId" clId="{8FBB7351-4276-4C65-A125-E8D45134CD88}" dt="2025-01-22T21:03:14.660" v="154" actId="962"/>
          <ac:picMkLst>
            <pc:docMk/>
            <pc:sldMk cId="2692282739" sldId="271"/>
            <ac:picMk id="20" creationId="{EB46F060-298A-21E2-2049-C1FE9F1B0573}"/>
          </ac:picMkLst>
        </pc:picChg>
        <pc:cxnChg chg="add">
          <ac:chgData name="basilisa01@gmail.com" userId="682ddfde9956f89c" providerId="LiveId" clId="{8FBB7351-4276-4C65-A125-E8D45134CD88}" dt="2025-01-22T21:03:11.976" v="152" actId="26606"/>
          <ac:cxnSpMkLst>
            <pc:docMk/>
            <pc:sldMk cId="2692282739" sldId="271"/>
            <ac:cxnSpMk id="42" creationId="{C65F3E9C-EF11-4F8F-A621-399C7A3E6401}"/>
          </ac:cxnSpMkLst>
        </pc:cxn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8E8910D-B7E9-4A43-9684-A031B3F767CE}" type="doc">
      <dgm:prSet loTypeId="urn:microsoft.com/office/officeart/2005/8/layout/process4" loCatId="process" qsTypeId="urn:microsoft.com/office/officeart/2005/8/quickstyle/simple1" qsCatId="simple" csTypeId="urn:microsoft.com/office/officeart/2005/8/colors/accent1_2" csCatId="accent1"/>
      <dgm:spPr/>
      <dgm:t>
        <a:bodyPr/>
        <a:lstStyle/>
        <a:p>
          <a:endParaRPr lang="en-US"/>
        </a:p>
      </dgm:t>
    </dgm:pt>
    <dgm:pt modelId="{623E12A2-26F2-4A92-8415-B2D783BB0F05}">
      <dgm:prSet/>
      <dgm:spPr/>
      <dgm:t>
        <a:bodyPr/>
        <a:lstStyle/>
        <a:p>
          <a:r>
            <a:rPr lang="en-US" b="0" i="0"/>
            <a:t>Το Βάπτισμα καθιερώθηκε από τον Ιησού Χριστό. Ο Ιησούς έδωσε εντολή στους μαθητές να βαπτίζουν στο όνομα του Πατρός,του Υιού και του Αγίου Πνεύματος.</a:t>
          </a:r>
          <a:endParaRPr lang="en-US"/>
        </a:p>
      </dgm:t>
    </dgm:pt>
    <dgm:pt modelId="{CD1794F6-CFBE-4E6D-84E1-119EE05E5BC2}" type="parTrans" cxnId="{ED5C0245-092B-41A5-A048-8ED7079F8E47}">
      <dgm:prSet/>
      <dgm:spPr/>
      <dgm:t>
        <a:bodyPr/>
        <a:lstStyle/>
        <a:p>
          <a:endParaRPr lang="en-US"/>
        </a:p>
      </dgm:t>
    </dgm:pt>
    <dgm:pt modelId="{91FA4A65-6842-4E1B-9173-8BF77402ACEE}" type="sibTrans" cxnId="{ED5C0245-092B-41A5-A048-8ED7079F8E47}">
      <dgm:prSet/>
      <dgm:spPr/>
      <dgm:t>
        <a:bodyPr/>
        <a:lstStyle/>
        <a:p>
          <a:endParaRPr lang="en-US"/>
        </a:p>
      </dgm:t>
    </dgm:pt>
    <dgm:pt modelId="{EE8B9BF0-F717-4FBA-9873-03FCB629B261}">
      <dgm:prSet/>
      <dgm:spPr/>
      <dgm:t>
        <a:bodyPr/>
        <a:lstStyle/>
        <a:p>
          <a:r>
            <a:rPr lang="en-US"/>
            <a:t>Η βαπτίσή του έγινε τύπος και υπογραμμός του δικού μας βαπτίσματος.</a:t>
          </a:r>
        </a:p>
      </dgm:t>
    </dgm:pt>
    <dgm:pt modelId="{3B38B8A9-9029-4D7C-8964-3C85959D40AB}" type="parTrans" cxnId="{A93382B1-316C-4DCB-8E9B-2FB74F7A8CC5}">
      <dgm:prSet/>
      <dgm:spPr/>
      <dgm:t>
        <a:bodyPr/>
        <a:lstStyle/>
        <a:p>
          <a:endParaRPr lang="en-US"/>
        </a:p>
      </dgm:t>
    </dgm:pt>
    <dgm:pt modelId="{393E6C96-6B58-471F-AE21-B8E1A4FEB6BA}" type="sibTrans" cxnId="{A93382B1-316C-4DCB-8E9B-2FB74F7A8CC5}">
      <dgm:prSet/>
      <dgm:spPr/>
      <dgm:t>
        <a:bodyPr/>
        <a:lstStyle/>
        <a:p>
          <a:endParaRPr lang="en-US"/>
        </a:p>
      </dgm:t>
    </dgm:pt>
    <dgm:pt modelId="{3110985E-110D-4176-A3C2-09EA6D4229B1}" type="pres">
      <dgm:prSet presAssocID="{18E8910D-B7E9-4A43-9684-A031B3F767CE}" presName="Name0" presStyleCnt="0">
        <dgm:presLayoutVars>
          <dgm:dir/>
          <dgm:animLvl val="lvl"/>
          <dgm:resizeHandles val="exact"/>
        </dgm:presLayoutVars>
      </dgm:prSet>
      <dgm:spPr/>
    </dgm:pt>
    <dgm:pt modelId="{2109C123-67F5-4341-B718-6895505913B4}" type="pres">
      <dgm:prSet presAssocID="{EE8B9BF0-F717-4FBA-9873-03FCB629B261}" presName="boxAndChildren" presStyleCnt="0"/>
      <dgm:spPr/>
    </dgm:pt>
    <dgm:pt modelId="{45755234-4144-4E6A-8B5D-72435DD08A29}" type="pres">
      <dgm:prSet presAssocID="{EE8B9BF0-F717-4FBA-9873-03FCB629B261}" presName="parentTextBox" presStyleLbl="node1" presStyleIdx="0" presStyleCnt="2"/>
      <dgm:spPr/>
    </dgm:pt>
    <dgm:pt modelId="{01BC639C-9CC7-4374-B621-1F87C8FBA330}" type="pres">
      <dgm:prSet presAssocID="{91FA4A65-6842-4E1B-9173-8BF77402ACEE}" presName="sp" presStyleCnt="0"/>
      <dgm:spPr/>
    </dgm:pt>
    <dgm:pt modelId="{6775842D-0DB7-4AB8-B878-7091638304C2}" type="pres">
      <dgm:prSet presAssocID="{623E12A2-26F2-4A92-8415-B2D783BB0F05}" presName="arrowAndChildren" presStyleCnt="0"/>
      <dgm:spPr/>
    </dgm:pt>
    <dgm:pt modelId="{6E6688EC-DF57-46FC-9C81-A27BFE1648AB}" type="pres">
      <dgm:prSet presAssocID="{623E12A2-26F2-4A92-8415-B2D783BB0F05}" presName="parentTextArrow" presStyleLbl="node1" presStyleIdx="1" presStyleCnt="2"/>
      <dgm:spPr/>
    </dgm:pt>
  </dgm:ptLst>
  <dgm:cxnLst>
    <dgm:cxn modelId="{3F03E405-E4B1-4D07-9A29-39459514C4DA}" type="presOf" srcId="{EE8B9BF0-F717-4FBA-9873-03FCB629B261}" destId="{45755234-4144-4E6A-8B5D-72435DD08A29}" srcOrd="0" destOrd="0" presId="urn:microsoft.com/office/officeart/2005/8/layout/process4"/>
    <dgm:cxn modelId="{ED5C0245-092B-41A5-A048-8ED7079F8E47}" srcId="{18E8910D-B7E9-4A43-9684-A031B3F767CE}" destId="{623E12A2-26F2-4A92-8415-B2D783BB0F05}" srcOrd="0" destOrd="0" parTransId="{CD1794F6-CFBE-4E6D-84E1-119EE05E5BC2}" sibTransId="{91FA4A65-6842-4E1B-9173-8BF77402ACEE}"/>
    <dgm:cxn modelId="{D043A06C-B15F-43BC-8CB7-F9FBB7830FAA}" type="presOf" srcId="{18E8910D-B7E9-4A43-9684-A031B3F767CE}" destId="{3110985E-110D-4176-A3C2-09EA6D4229B1}" srcOrd="0" destOrd="0" presId="urn:microsoft.com/office/officeart/2005/8/layout/process4"/>
    <dgm:cxn modelId="{A93382B1-316C-4DCB-8E9B-2FB74F7A8CC5}" srcId="{18E8910D-B7E9-4A43-9684-A031B3F767CE}" destId="{EE8B9BF0-F717-4FBA-9873-03FCB629B261}" srcOrd="1" destOrd="0" parTransId="{3B38B8A9-9029-4D7C-8964-3C85959D40AB}" sibTransId="{393E6C96-6B58-471F-AE21-B8E1A4FEB6BA}"/>
    <dgm:cxn modelId="{B032DDE9-AF25-42E4-B694-26027330DFA9}" type="presOf" srcId="{623E12A2-26F2-4A92-8415-B2D783BB0F05}" destId="{6E6688EC-DF57-46FC-9C81-A27BFE1648AB}" srcOrd="0" destOrd="0" presId="urn:microsoft.com/office/officeart/2005/8/layout/process4"/>
    <dgm:cxn modelId="{5A66050F-44E1-46CD-814B-5506A5637EBE}" type="presParOf" srcId="{3110985E-110D-4176-A3C2-09EA6D4229B1}" destId="{2109C123-67F5-4341-B718-6895505913B4}" srcOrd="0" destOrd="0" presId="urn:microsoft.com/office/officeart/2005/8/layout/process4"/>
    <dgm:cxn modelId="{F38037C8-DFE2-4530-BBB2-E5F69ABC1B48}" type="presParOf" srcId="{2109C123-67F5-4341-B718-6895505913B4}" destId="{45755234-4144-4E6A-8B5D-72435DD08A29}" srcOrd="0" destOrd="0" presId="urn:microsoft.com/office/officeart/2005/8/layout/process4"/>
    <dgm:cxn modelId="{C8B025AC-60D5-4CC5-B2CD-6549E2A2F536}" type="presParOf" srcId="{3110985E-110D-4176-A3C2-09EA6D4229B1}" destId="{01BC639C-9CC7-4374-B621-1F87C8FBA330}" srcOrd="1" destOrd="0" presId="urn:microsoft.com/office/officeart/2005/8/layout/process4"/>
    <dgm:cxn modelId="{78C9CD13-4DBD-42B3-94AB-A91B8F51AB02}" type="presParOf" srcId="{3110985E-110D-4176-A3C2-09EA6D4229B1}" destId="{6775842D-0DB7-4AB8-B878-7091638304C2}" srcOrd="2" destOrd="0" presId="urn:microsoft.com/office/officeart/2005/8/layout/process4"/>
    <dgm:cxn modelId="{32AA6BAD-59D5-436A-91B6-F44DFE3C73FC}" type="presParOf" srcId="{6775842D-0DB7-4AB8-B878-7091638304C2}" destId="{6E6688EC-DF57-46FC-9C81-A27BFE1648AB}"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7024F1-E711-4D96-97E9-541DE5924B29}" type="doc">
      <dgm:prSet loTypeId="urn:microsoft.com/office/officeart/2005/8/layout/process4" loCatId="process" qsTypeId="urn:microsoft.com/office/officeart/2005/8/quickstyle/simple1" qsCatId="simple" csTypeId="urn:microsoft.com/office/officeart/2005/8/colors/accent1_2" csCatId="accent1"/>
      <dgm:spPr/>
      <dgm:t>
        <a:bodyPr/>
        <a:lstStyle/>
        <a:p>
          <a:endParaRPr lang="en-US"/>
        </a:p>
      </dgm:t>
    </dgm:pt>
    <dgm:pt modelId="{E76EFA1B-312C-4E3F-AC61-5BB3DC18A1E0}">
      <dgm:prSet/>
      <dgm:spPr/>
      <dgm:t>
        <a:bodyPr/>
        <a:lstStyle/>
        <a:p>
          <a:r>
            <a:rPr lang="en-US"/>
            <a:t>Από την Ακολουθία του Βαπτίσματος: </a:t>
          </a:r>
        </a:p>
      </dgm:t>
    </dgm:pt>
    <dgm:pt modelId="{9F42B42D-9F6E-469F-B289-F229CCF2E8B2}" type="parTrans" cxnId="{EE9BEA01-53F5-479F-A42B-1B02DE628FAA}">
      <dgm:prSet/>
      <dgm:spPr/>
      <dgm:t>
        <a:bodyPr/>
        <a:lstStyle/>
        <a:p>
          <a:endParaRPr lang="en-US"/>
        </a:p>
      </dgm:t>
    </dgm:pt>
    <dgm:pt modelId="{570416A4-2241-4054-B081-108136C870AC}" type="sibTrans" cxnId="{EE9BEA01-53F5-479F-A42B-1B02DE628FAA}">
      <dgm:prSet/>
      <dgm:spPr/>
      <dgm:t>
        <a:bodyPr/>
        <a:lstStyle/>
        <a:p>
          <a:endParaRPr lang="en-US"/>
        </a:p>
      </dgm:t>
    </dgm:pt>
    <dgm:pt modelId="{524E05D6-16C0-4E40-831B-B92F3CB16B69}">
      <dgm:prSet/>
      <dgm:spPr/>
      <dgm:t>
        <a:bodyPr/>
        <a:lstStyle/>
        <a:p>
          <a:r>
            <a:rPr lang="en-US"/>
            <a:t>α. «Ὅσοι εἰς Χριστὸν ἐβαπτίσθητε, Χριστὸν ἐνεδύσασθε» β. «[...]Γράψον αὐτὸν ἐν βίβλῳ ζωῆς σου καὶ ἕνωσον αὐτὸν τῇ ποίμνη τῆς κληρονομίας σου».</a:t>
          </a:r>
        </a:p>
      </dgm:t>
    </dgm:pt>
    <dgm:pt modelId="{94EE47ED-3A99-4FA8-B3B4-9665125D4F37}" type="parTrans" cxnId="{2E370505-69E5-4BA2-A703-3D7EA7040CD8}">
      <dgm:prSet/>
      <dgm:spPr/>
      <dgm:t>
        <a:bodyPr/>
        <a:lstStyle/>
        <a:p>
          <a:endParaRPr lang="en-US"/>
        </a:p>
      </dgm:t>
    </dgm:pt>
    <dgm:pt modelId="{B912C9AA-068B-48B0-AD04-FD8E3EE4E6FC}" type="sibTrans" cxnId="{2E370505-69E5-4BA2-A703-3D7EA7040CD8}">
      <dgm:prSet/>
      <dgm:spPr/>
      <dgm:t>
        <a:bodyPr/>
        <a:lstStyle/>
        <a:p>
          <a:endParaRPr lang="en-US"/>
        </a:p>
      </dgm:t>
    </dgm:pt>
    <dgm:pt modelId="{D9CCB0FA-BD33-454E-A0C4-F6B4E9D82841}">
      <dgm:prSet/>
      <dgm:spPr/>
      <dgm:t>
        <a:bodyPr/>
        <a:lstStyle/>
        <a:p>
          <a:r>
            <a:rPr lang="en-US"/>
            <a:t>Γαλ 3, 26­29: «Είστε, λοιπόν, όλοι παιδιά του Θεού, αφού πιστεύετε στον Ιησού Χριστό. Κι αυτό, γιατί όσοι βαφτιστήκατε στο όνομα του Χριστού, έχετε ντυθεί το Χριστό. Δεν υπάρχει πια Ιουδαίος και ειδωλολάτρης, δεν υπάρχει δούλος και ελεύθερος, δεν υπάρχει άντρας και γυναίκα∙ όλοι σας είστε ένας, χάρη στον Ιησού Χριστό. Κι αφού ανήκετε στο Χριστό, είστε απόγονοι του Αβραάμ και κληρονόμοι της ζωής, όπως την υποσχέθηκε ο Θεός».</a:t>
          </a:r>
        </a:p>
      </dgm:t>
    </dgm:pt>
    <dgm:pt modelId="{C47C06D1-A321-4710-A89D-5AC2CB638162}" type="parTrans" cxnId="{E4A86003-6FD8-4118-AD14-A10D6F1F13DF}">
      <dgm:prSet/>
      <dgm:spPr/>
      <dgm:t>
        <a:bodyPr/>
        <a:lstStyle/>
        <a:p>
          <a:endParaRPr lang="en-US"/>
        </a:p>
      </dgm:t>
    </dgm:pt>
    <dgm:pt modelId="{6F9EA754-D820-4C52-BBEE-1C1676AF2425}" type="sibTrans" cxnId="{E4A86003-6FD8-4118-AD14-A10D6F1F13DF}">
      <dgm:prSet/>
      <dgm:spPr/>
      <dgm:t>
        <a:bodyPr/>
        <a:lstStyle/>
        <a:p>
          <a:endParaRPr lang="en-US"/>
        </a:p>
      </dgm:t>
    </dgm:pt>
    <dgm:pt modelId="{2469A7F3-83E0-4526-A221-00D2BD81F2B4}" type="pres">
      <dgm:prSet presAssocID="{A77024F1-E711-4D96-97E9-541DE5924B29}" presName="Name0" presStyleCnt="0">
        <dgm:presLayoutVars>
          <dgm:dir/>
          <dgm:animLvl val="lvl"/>
          <dgm:resizeHandles val="exact"/>
        </dgm:presLayoutVars>
      </dgm:prSet>
      <dgm:spPr/>
    </dgm:pt>
    <dgm:pt modelId="{CD507E8E-C37B-47E5-B0FD-C1194BB389F0}" type="pres">
      <dgm:prSet presAssocID="{D9CCB0FA-BD33-454E-A0C4-F6B4E9D82841}" presName="boxAndChildren" presStyleCnt="0"/>
      <dgm:spPr/>
    </dgm:pt>
    <dgm:pt modelId="{4ED69A1A-CC28-4EB2-B5C6-69EE48368F6E}" type="pres">
      <dgm:prSet presAssocID="{D9CCB0FA-BD33-454E-A0C4-F6B4E9D82841}" presName="parentTextBox" presStyleLbl="node1" presStyleIdx="0" presStyleCnt="3"/>
      <dgm:spPr/>
    </dgm:pt>
    <dgm:pt modelId="{CBC7F78E-8BD7-477B-9458-DBF147FCF770}" type="pres">
      <dgm:prSet presAssocID="{B912C9AA-068B-48B0-AD04-FD8E3EE4E6FC}" presName="sp" presStyleCnt="0"/>
      <dgm:spPr/>
    </dgm:pt>
    <dgm:pt modelId="{0FB6F4AB-EA3A-4056-8F0D-089B304AB515}" type="pres">
      <dgm:prSet presAssocID="{524E05D6-16C0-4E40-831B-B92F3CB16B69}" presName="arrowAndChildren" presStyleCnt="0"/>
      <dgm:spPr/>
    </dgm:pt>
    <dgm:pt modelId="{5315356F-2745-452D-8ABC-897C683965F6}" type="pres">
      <dgm:prSet presAssocID="{524E05D6-16C0-4E40-831B-B92F3CB16B69}" presName="parentTextArrow" presStyleLbl="node1" presStyleIdx="1" presStyleCnt="3"/>
      <dgm:spPr/>
    </dgm:pt>
    <dgm:pt modelId="{BDE3F756-28B5-46A5-B8B9-58B9D3C3F454}" type="pres">
      <dgm:prSet presAssocID="{570416A4-2241-4054-B081-108136C870AC}" presName="sp" presStyleCnt="0"/>
      <dgm:spPr/>
    </dgm:pt>
    <dgm:pt modelId="{8483A914-E39A-4837-8618-D59084766B53}" type="pres">
      <dgm:prSet presAssocID="{E76EFA1B-312C-4E3F-AC61-5BB3DC18A1E0}" presName="arrowAndChildren" presStyleCnt="0"/>
      <dgm:spPr/>
    </dgm:pt>
    <dgm:pt modelId="{67D16203-DB3A-4064-8933-0C7185866DF4}" type="pres">
      <dgm:prSet presAssocID="{E76EFA1B-312C-4E3F-AC61-5BB3DC18A1E0}" presName="parentTextArrow" presStyleLbl="node1" presStyleIdx="2" presStyleCnt="3"/>
      <dgm:spPr/>
    </dgm:pt>
  </dgm:ptLst>
  <dgm:cxnLst>
    <dgm:cxn modelId="{EE9BEA01-53F5-479F-A42B-1B02DE628FAA}" srcId="{A77024F1-E711-4D96-97E9-541DE5924B29}" destId="{E76EFA1B-312C-4E3F-AC61-5BB3DC18A1E0}" srcOrd="0" destOrd="0" parTransId="{9F42B42D-9F6E-469F-B289-F229CCF2E8B2}" sibTransId="{570416A4-2241-4054-B081-108136C870AC}"/>
    <dgm:cxn modelId="{E4A86003-6FD8-4118-AD14-A10D6F1F13DF}" srcId="{A77024F1-E711-4D96-97E9-541DE5924B29}" destId="{D9CCB0FA-BD33-454E-A0C4-F6B4E9D82841}" srcOrd="2" destOrd="0" parTransId="{C47C06D1-A321-4710-A89D-5AC2CB638162}" sibTransId="{6F9EA754-D820-4C52-BBEE-1C1676AF2425}"/>
    <dgm:cxn modelId="{2E370505-69E5-4BA2-A703-3D7EA7040CD8}" srcId="{A77024F1-E711-4D96-97E9-541DE5924B29}" destId="{524E05D6-16C0-4E40-831B-B92F3CB16B69}" srcOrd="1" destOrd="0" parTransId="{94EE47ED-3A99-4FA8-B3B4-9665125D4F37}" sibTransId="{B912C9AA-068B-48B0-AD04-FD8E3EE4E6FC}"/>
    <dgm:cxn modelId="{915E7B60-926E-4932-8915-52997DFC5AC8}" type="presOf" srcId="{524E05D6-16C0-4E40-831B-B92F3CB16B69}" destId="{5315356F-2745-452D-8ABC-897C683965F6}" srcOrd="0" destOrd="0" presId="urn:microsoft.com/office/officeart/2005/8/layout/process4"/>
    <dgm:cxn modelId="{F633F068-2640-4BC1-B1C8-7F770BDD8664}" type="presOf" srcId="{E76EFA1B-312C-4E3F-AC61-5BB3DC18A1E0}" destId="{67D16203-DB3A-4064-8933-0C7185866DF4}" srcOrd="0" destOrd="0" presId="urn:microsoft.com/office/officeart/2005/8/layout/process4"/>
    <dgm:cxn modelId="{1E0148CC-5EBE-4DBF-B7AC-D9FCC008358A}" type="presOf" srcId="{D9CCB0FA-BD33-454E-A0C4-F6B4E9D82841}" destId="{4ED69A1A-CC28-4EB2-B5C6-69EE48368F6E}" srcOrd="0" destOrd="0" presId="urn:microsoft.com/office/officeart/2005/8/layout/process4"/>
    <dgm:cxn modelId="{42D768ED-507D-46BE-8B3A-D6B4D37D90C8}" type="presOf" srcId="{A77024F1-E711-4D96-97E9-541DE5924B29}" destId="{2469A7F3-83E0-4526-A221-00D2BD81F2B4}" srcOrd="0" destOrd="0" presId="urn:microsoft.com/office/officeart/2005/8/layout/process4"/>
    <dgm:cxn modelId="{06B652F8-C7BB-40A1-BC4A-85644B28B4AB}" type="presParOf" srcId="{2469A7F3-83E0-4526-A221-00D2BD81F2B4}" destId="{CD507E8E-C37B-47E5-B0FD-C1194BB389F0}" srcOrd="0" destOrd="0" presId="urn:microsoft.com/office/officeart/2005/8/layout/process4"/>
    <dgm:cxn modelId="{CDD53794-B64F-45F3-A2C1-7501AFDD79E5}" type="presParOf" srcId="{CD507E8E-C37B-47E5-B0FD-C1194BB389F0}" destId="{4ED69A1A-CC28-4EB2-B5C6-69EE48368F6E}" srcOrd="0" destOrd="0" presId="urn:microsoft.com/office/officeart/2005/8/layout/process4"/>
    <dgm:cxn modelId="{59BF5756-9B5E-4D7A-8A0F-738381616413}" type="presParOf" srcId="{2469A7F3-83E0-4526-A221-00D2BD81F2B4}" destId="{CBC7F78E-8BD7-477B-9458-DBF147FCF770}" srcOrd="1" destOrd="0" presId="urn:microsoft.com/office/officeart/2005/8/layout/process4"/>
    <dgm:cxn modelId="{6826AFA0-5794-4604-8C70-64F89CA92506}" type="presParOf" srcId="{2469A7F3-83E0-4526-A221-00D2BD81F2B4}" destId="{0FB6F4AB-EA3A-4056-8F0D-089B304AB515}" srcOrd="2" destOrd="0" presId="urn:microsoft.com/office/officeart/2005/8/layout/process4"/>
    <dgm:cxn modelId="{AC7A8AA4-A05B-4C1A-85FD-BE721F18509E}" type="presParOf" srcId="{0FB6F4AB-EA3A-4056-8F0D-089B304AB515}" destId="{5315356F-2745-452D-8ABC-897C683965F6}" srcOrd="0" destOrd="0" presId="urn:microsoft.com/office/officeart/2005/8/layout/process4"/>
    <dgm:cxn modelId="{D0ECDF1E-9CA5-4FD7-B499-8E3BF92E1619}" type="presParOf" srcId="{2469A7F3-83E0-4526-A221-00D2BD81F2B4}" destId="{BDE3F756-28B5-46A5-B8B9-58B9D3C3F454}" srcOrd="3" destOrd="0" presId="urn:microsoft.com/office/officeart/2005/8/layout/process4"/>
    <dgm:cxn modelId="{9C2958E3-64E4-4B14-9A21-8BBB0D9247CF}" type="presParOf" srcId="{2469A7F3-83E0-4526-A221-00D2BD81F2B4}" destId="{8483A914-E39A-4837-8618-D59084766B53}" srcOrd="4" destOrd="0" presId="urn:microsoft.com/office/officeart/2005/8/layout/process4"/>
    <dgm:cxn modelId="{8C7FFD38-6360-4A51-971A-EC95DBE1EE48}" type="presParOf" srcId="{8483A914-E39A-4837-8618-D59084766B53}" destId="{67D16203-DB3A-4064-8933-0C7185866DF4}"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755234-4144-4E6A-8B5D-72435DD08A29}">
      <dsp:nvSpPr>
        <dsp:cNvPr id="0" name=""/>
        <dsp:cNvSpPr/>
      </dsp:nvSpPr>
      <dsp:spPr>
        <a:xfrm>
          <a:off x="0" y="2118548"/>
          <a:ext cx="6131953" cy="1389997"/>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a:t>Η βαπτίσή του έγινε τύπος και υπογραμμός του δικού μας βαπτίσματος.</a:t>
          </a:r>
        </a:p>
      </dsp:txBody>
      <dsp:txXfrm>
        <a:off x="0" y="2118548"/>
        <a:ext cx="6131953" cy="1389997"/>
      </dsp:txXfrm>
    </dsp:sp>
    <dsp:sp modelId="{6E6688EC-DF57-46FC-9C81-A27BFE1648AB}">
      <dsp:nvSpPr>
        <dsp:cNvPr id="0" name=""/>
        <dsp:cNvSpPr/>
      </dsp:nvSpPr>
      <dsp:spPr>
        <a:xfrm rot="10800000">
          <a:off x="0" y="1582"/>
          <a:ext cx="6131953" cy="2137815"/>
        </a:xfrm>
        <a:prstGeom prst="upArrowCallou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0" i="0" kern="1200"/>
            <a:t>Το Βάπτισμα καθιερώθηκε από τον Ιησού Χριστό. Ο Ιησούς έδωσε εντολή στους μαθητές να βαπτίζουν στο όνομα του Πατρός,του Υιού και του Αγίου Πνεύματος.</a:t>
          </a:r>
          <a:endParaRPr lang="en-US" sz="2000" kern="1200"/>
        </a:p>
      </dsp:txBody>
      <dsp:txXfrm rot="10800000">
        <a:off x="0" y="1582"/>
        <a:ext cx="6131953" cy="13890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D69A1A-CC28-4EB2-B5C6-69EE48368F6E}">
      <dsp:nvSpPr>
        <dsp:cNvPr id="0" name=""/>
        <dsp:cNvSpPr/>
      </dsp:nvSpPr>
      <dsp:spPr>
        <a:xfrm>
          <a:off x="0" y="4250199"/>
          <a:ext cx="6413663" cy="1395010"/>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a:t>Γαλ 3, 26­29: «Είστε, λοιπόν, όλοι παιδιά του Θεού, αφού πιστεύετε στον Ιησού Χριστό. Κι αυτό, γιατί όσοι βαφτιστήκατε στο όνομα του Χριστού, έχετε ντυθεί το Χριστό. Δεν υπάρχει πια Ιουδαίος και ειδωλολάτρης, δεν υπάρχει δούλος και ελεύθερος, δεν υπάρχει άντρας και γυναίκα∙ όλοι σας είστε ένας, χάρη στον Ιησού Χριστό. Κι αφού ανήκετε στο Χριστό, είστε απόγονοι του Αβραάμ και κληρονόμοι της ζωής, όπως την υποσχέθηκε ο Θεός».</a:t>
          </a:r>
        </a:p>
      </dsp:txBody>
      <dsp:txXfrm>
        <a:off x="0" y="4250199"/>
        <a:ext cx="6413663" cy="1395010"/>
      </dsp:txXfrm>
    </dsp:sp>
    <dsp:sp modelId="{5315356F-2745-452D-8ABC-897C683965F6}">
      <dsp:nvSpPr>
        <dsp:cNvPr id="0" name=""/>
        <dsp:cNvSpPr/>
      </dsp:nvSpPr>
      <dsp:spPr>
        <a:xfrm rot="10800000">
          <a:off x="0" y="2125598"/>
          <a:ext cx="6413663" cy="2145525"/>
        </a:xfrm>
        <a:prstGeom prst="upArrowCallou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a:t>α. «Ὅσοι εἰς Χριστὸν ἐβαπτίσθητε, Χριστὸν ἐνεδύσασθε» β. «[...]Γράψον αὐτὸν ἐν βίβλῳ ζωῆς σου καὶ ἕνωσον αὐτὸν τῇ ποίμνη τῆς κληρονομίας σου».</a:t>
          </a:r>
        </a:p>
      </dsp:txBody>
      <dsp:txXfrm rot="10800000">
        <a:off x="0" y="2125598"/>
        <a:ext cx="6413663" cy="1394098"/>
      </dsp:txXfrm>
    </dsp:sp>
    <dsp:sp modelId="{67D16203-DB3A-4064-8933-0C7185866DF4}">
      <dsp:nvSpPr>
        <dsp:cNvPr id="0" name=""/>
        <dsp:cNvSpPr/>
      </dsp:nvSpPr>
      <dsp:spPr>
        <a:xfrm rot="10800000">
          <a:off x="0" y="998"/>
          <a:ext cx="6413663" cy="2145525"/>
        </a:xfrm>
        <a:prstGeom prst="upArrowCallou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a:t>Από την Ακολουθία του Βαπτίσματος: </a:t>
          </a:r>
        </a:p>
      </dsp:txBody>
      <dsp:txXfrm rot="10800000">
        <a:off x="0" y="998"/>
        <a:ext cx="6413663" cy="1394098"/>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9073C6-5BE6-427F-8294-DDAB7F5A275E}" type="datetimeFigureOut">
              <a:rPr lang="el-GR" smtClean="0"/>
              <a:t>18/3/2025</a:t>
            </a:fld>
            <a:endParaRPr lang="el-GR"/>
          </a:p>
        </p:txBody>
      </p:sp>
      <p:sp>
        <p:nvSpPr>
          <p:cNvPr id="4" name="Θέση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6" name="Θέση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27B3A4-CE3E-435F-B618-7060DFC8A8F5}" type="slidenum">
              <a:rPr lang="el-GR" smtClean="0"/>
              <a:t>‹#›</a:t>
            </a:fld>
            <a:endParaRPr lang="el-GR"/>
          </a:p>
        </p:txBody>
      </p:sp>
    </p:spTree>
    <p:extLst>
      <p:ext uri="{BB962C8B-B14F-4D97-AF65-F5344CB8AC3E}">
        <p14:creationId xmlns:p14="http://schemas.microsoft.com/office/powerpoint/2010/main" val="10195575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FC27B3A4-CE3E-435F-B618-7060DFC8A8F5}" type="slidenum">
              <a:rPr lang="el-GR" smtClean="0"/>
              <a:t>3</a:t>
            </a:fld>
            <a:endParaRPr lang="el-GR"/>
          </a:p>
        </p:txBody>
      </p:sp>
    </p:spTree>
    <p:extLst>
      <p:ext uri="{BB962C8B-B14F-4D97-AF65-F5344CB8AC3E}">
        <p14:creationId xmlns:p14="http://schemas.microsoft.com/office/powerpoint/2010/main" val="1248276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p:txBody>
          <a:bodyPr/>
          <a:lstStyle/>
          <a:p>
            <a:fld id="{1C8322F6-1C60-46CF-968C-BC20E470F443}" type="datetimeFigureOut">
              <a:rPr lang="en-US" smtClean="0"/>
              <a:t>3/18/2025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EB83C2-341F-4C28-A243-1C56DDDA54D3}"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8945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1C8322F6-1C60-46CF-968C-BC20E470F443}" type="datetimeFigureOut">
              <a:rPr lang="en-US" smtClean="0"/>
              <a:t>3/18/2025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EB83C2-341F-4C28-A243-1C56DDDA54D3}" type="slidenum">
              <a:rPr lang="en-US" smtClean="0"/>
              <a:t>‹#›</a:t>
            </a:fld>
            <a:endParaRPr lang="en-US"/>
          </a:p>
        </p:txBody>
      </p:sp>
    </p:spTree>
    <p:extLst>
      <p:ext uri="{BB962C8B-B14F-4D97-AF65-F5344CB8AC3E}">
        <p14:creationId xmlns:p14="http://schemas.microsoft.com/office/powerpoint/2010/main" val="21304717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Κατακόρυφος τίτλος και Κείμενο">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1C8322F6-1C60-46CF-968C-BC20E470F443}" type="datetimeFigureOut">
              <a:rPr lang="en-US" smtClean="0"/>
              <a:t>3/18/2025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EB83C2-341F-4C28-A243-1C56DDDA54D3}" type="slidenum">
              <a:rPr lang="en-US" smtClean="0"/>
              <a:t>‹#›</a:t>
            </a:fld>
            <a:endParaRPr lang="en-US"/>
          </a:p>
        </p:txBody>
      </p:sp>
    </p:spTree>
    <p:extLst>
      <p:ext uri="{BB962C8B-B14F-4D97-AF65-F5344CB8AC3E}">
        <p14:creationId xmlns:p14="http://schemas.microsoft.com/office/powerpoint/2010/main" val="1232400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1C8322F6-1C60-46CF-968C-BC20E470F443}" type="datetimeFigureOut">
              <a:rPr lang="en-US" smtClean="0"/>
              <a:t>3/18/2025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EB83C2-341F-4C28-A243-1C56DDDA54D3}" type="slidenum">
              <a:rPr lang="en-US" smtClean="0"/>
              <a:t>‹#›</a:t>
            </a:fld>
            <a:endParaRPr lang="en-US"/>
          </a:p>
        </p:txBody>
      </p:sp>
    </p:spTree>
    <p:extLst>
      <p:ext uri="{BB962C8B-B14F-4D97-AF65-F5344CB8AC3E}">
        <p14:creationId xmlns:p14="http://schemas.microsoft.com/office/powerpoint/2010/main" val="2968470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1C8322F6-1C60-46CF-968C-BC20E470F443}" type="datetimeFigureOut">
              <a:rPr lang="en-US" smtClean="0"/>
              <a:t>3/18/2025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EB83C2-341F-4C28-A243-1C56DDDA54D3}"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78851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Date Placeholder 4"/>
          <p:cNvSpPr>
            <a:spLocks noGrp="1"/>
          </p:cNvSpPr>
          <p:nvPr>
            <p:ph type="dt" sz="half" idx="10"/>
          </p:nvPr>
        </p:nvSpPr>
        <p:spPr/>
        <p:txBody>
          <a:bodyPr/>
          <a:lstStyle/>
          <a:p>
            <a:fld id="{1C8322F6-1C60-46CF-968C-BC20E470F443}" type="datetimeFigureOut">
              <a:rPr lang="en-US" smtClean="0"/>
              <a:t>3/18/2025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EB83C2-341F-4C28-A243-1C56DDDA54D3}" type="slidenum">
              <a:rPr lang="en-US" smtClean="0"/>
              <a:t>‹#›</a:t>
            </a:fld>
            <a:endParaRPr lang="en-US"/>
          </a:p>
        </p:txBody>
      </p:sp>
    </p:spTree>
    <p:extLst>
      <p:ext uri="{BB962C8B-B14F-4D97-AF65-F5344CB8AC3E}">
        <p14:creationId xmlns:p14="http://schemas.microsoft.com/office/powerpoint/2010/main" val="229139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Content Placeholder 3"/>
          <p:cNvSpPr>
            <a:spLocks noGrp="1"/>
          </p:cNvSpPr>
          <p:nvPr>
            <p:ph sz="half" idx="2"/>
          </p:nvPr>
        </p:nvSpPr>
        <p:spPr>
          <a:xfrm>
            <a:off x="1097280" y="2582334"/>
            <a:ext cx="4937760" cy="3378200"/>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Content Placeholder 5"/>
          <p:cNvSpPr>
            <a:spLocks noGrp="1"/>
          </p:cNvSpPr>
          <p:nvPr>
            <p:ph sz="quarter" idx="4"/>
          </p:nvPr>
        </p:nvSpPr>
        <p:spPr>
          <a:xfrm>
            <a:off x="6217920" y="2582334"/>
            <a:ext cx="4937760" cy="3378200"/>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6"/>
          <p:cNvSpPr>
            <a:spLocks noGrp="1"/>
          </p:cNvSpPr>
          <p:nvPr>
            <p:ph type="dt" sz="half" idx="10"/>
          </p:nvPr>
        </p:nvSpPr>
        <p:spPr/>
        <p:txBody>
          <a:bodyPr/>
          <a:lstStyle/>
          <a:p>
            <a:fld id="{1C8322F6-1C60-46CF-968C-BC20E470F443}" type="datetimeFigureOut">
              <a:rPr lang="en-US" smtClean="0"/>
              <a:t>3/18/2025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EEB83C2-341F-4C28-A243-1C56DDDA54D3}" type="slidenum">
              <a:rPr lang="en-US" smtClean="0"/>
              <a:t>‹#›</a:t>
            </a:fld>
            <a:endParaRPr lang="en-US"/>
          </a:p>
        </p:txBody>
      </p:sp>
    </p:spTree>
    <p:extLst>
      <p:ext uri="{BB962C8B-B14F-4D97-AF65-F5344CB8AC3E}">
        <p14:creationId xmlns:p14="http://schemas.microsoft.com/office/powerpoint/2010/main" val="3388847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Date Placeholder 2"/>
          <p:cNvSpPr>
            <a:spLocks noGrp="1"/>
          </p:cNvSpPr>
          <p:nvPr>
            <p:ph type="dt" sz="half" idx="10"/>
          </p:nvPr>
        </p:nvSpPr>
        <p:spPr/>
        <p:txBody>
          <a:bodyPr/>
          <a:lstStyle/>
          <a:p>
            <a:fld id="{1C8322F6-1C60-46CF-968C-BC20E470F443}" type="datetimeFigureOut">
              <a:rPr lang="en-US" smtClean="0"/>
              <a:t>3/18/2025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EEB83C2-341F-4C28-A243-1C56DDDA54D3}" type="slidenum">
              <a:rPr lang="en-US" smtClean="0"/>
              <a:t>‹#›</a:t>
            </a:fld>
            <a:endParaRPr lang="en-US"/>
          </a:p>
        </p:txBody>
      </p:sp>
    </p:spTree>
    <p:extLst>
      <p:ext uri="{BB962C8B-B14F-4D97-AF65-F5344CB8AC3E}">
        <p14:creationId xmlns:p14="http://schemas.microsoft.com/office/powerpoint/2010/main" val="30951042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Κενό">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C8322F6-1C60-46CF-968C-BC20E470F443}" type="datetimeFigureOut">
              <a:rPr lang="en-US" smtClean="0"/>
              <a:t>3/18/2025</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5EEB83C2-341F-4C28-A243-1C56DDDA54D3}" type="slidenum">
              <a:rPr lang="en-US" smtClean="0"/>
              <a:t>‹#›</a:t>
            </a:fld>
            <a:endParaRPr lang="en-US"/>
          </a:p>
        </p:txBody>
      </p:sp>
    </p:spTree>
    <p:extLst>
      <p:ext uri="{BB962C8B-B14F-4D97-AF65-F5344CB8AC3E}">
        <p14:creationId xmlns:p14="http://schemas.microsoft.com/office/powerpoint/2010/main" val="28114075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Περιεχόμενο με λεζάντα">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C8322F6-1C60-46CF-968C-BC20E470F443}" type="datetimeFigureOut">
              <a:rPr lang="en-US" smtClean="0"/>
              <a:t>3/18/2025</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EEB83C2-341F-4C28-A243-1C56DDDA54D3}" type="slidenum">
              <a:rPr lang="en-US" smtClean="0"/>
              <a:t>‹#›</a:t>
            </a:fld>
            <a:endParaRPr lang="en-US"/>
          </a:p>
        </p:txBody>
      </p:sp>
    </p:spTree>
    <p:extLst>
      <p:ext uri="{BB962C8B-B14F-4D97-AF65-F5344CB8AC3E}">
        <p14:creationId xmlns:p14="http://schemas.microsoft.com/office/powerpoint/2010/main" val="30697350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l-GR"/>
              <a:t>Κάντε κλικ για να επεξεργαστείτε τον τίτλο υποδείγματος</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1C8322F6-1C60-46CF-968C-BC20E470F443}" type="datetimeFigureOut">
              <a:rPr lang="en-US" smtClean="0"/>
              <a:t>3/18/2025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EB83C2-341F-4C28-A243-1C56DDDA54D3}" type="slidenum">
              <a:rPr lang="en-US" smtClean="0"/>
              <a:t>‹#›</a:t>
            </a:fld>
            <a:endParaRPr lang="en-US"/>
          </a:p>
        </p:txBody>
      </p:sp>
    </p:spTree>
    <p:extLst>
      <p:ext uri="{BB962C8B-B14F-4D97-AF65-F5344CB8AC3E}">
        <p14:creationId xmlns:p14="http://schemas.microsoft.com/office/powerpoint/2010/main" val="1977316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C8322F6-1C60-46CF-968C-BC20E470F443}" type="datetimeFigureOut">
              <a:rPr lang="en-US" smtClean="0"/>
              <a:t>3/18/2025</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EEB83C2-341F-4C28-A243-1C56DDDA54D3}"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9116594"/>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f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f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f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f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f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Picture 3" descr="Εικόνα που περιέχει πολυχρωμία, ζωγραφική, σύννεφο, τέχνη&#10;&#10;Περιγραφή που δημιουργήθηκε αυτόματα">
            <a:extLst>
              <a:ext uri="{FF2B5EF4-FFF2-40B4-BE49-F238E27FC236}">
                <a16:creationId xmlns:a16="http://schemas.microsoft.com/office/drawing/2014/main" id="{9937D46E-1ECB-847A-DD52-8216E4D8B8C8}"/>
              </a:ext>
            </a:extLst>
          </p:cNvPr>
          <p:cNvPicPr>
            <a:picLocks noChangeAspect="1"/>
          </p:cNvPicPr>
          <p:nvPr/>
        </p:nvPicPr>
        <p:blipFill>
          <a:blip r:embed="rId2">
            <a:alphaModFix amt="60000"/>
          </a:blip>
          <a:srcRect t="20193" r="-1" b="-1"/>
          <a:stretch/>
        </p:blipFill>
        <p:spPr>
          <a:xfrm>
            <a:off x="5927192" y="1128419"/>
            <a:ext cx="12188952" cy="6857990"/>
          </a:xfrm>
          <a:prstGeom prst="rect">
            <a:avLst/>
          </a:prstGeom>
        </p:spPr>
      </p:pic>
      <p:sp>
        <p:nvSpPr>
          <p:cNvPr id="2" name="Τίτλος 1">
            <a:extLst>
              <a:ext uri="{FF2B5EF4-FFF2-40B4-BE49-F238E27FC236}">
                <a16:creationId xmlns:a16="http://schemas.microsoft.com/office/drawing/2014/main" id="{F25ABD74-BDA5-90F3-6768-C82E3408B06D}"/>
              </a:ext>
            </a:extLst>
          </p:cNvPr>
          <p:cNvSpPr>
            <a:spLocks noGrp="1"/>
          </p:cNvSpPr>
          <p:nvPr>
            <p:ph type="ctrTitle"/>
          </p:nvPr>
        </p:nvSpPr>
        <p:spPr>
          <a:xfrm>
            <a:off x="521209" y="822960"/>
            <a:ext cx="7213092" cy="5015169"/>
          </a:xfrm>
        </p:spPr>
        <p:txBody>
          <a:bodyPr>
            <a:normAutofit/>
          </a:bodyPr>
          <a:lstStyle/>
          <a:p>
            <a:r>
              <a:rPr lang="el-GR" sz="6000">
                <a:solidFill>
                  <a:srgbClr val="FFFFFF"/>
                </a:solidFill>
              </a:rPr>
              <a:t>Τα μυστήρια του Βαπτίσματος και του Χρίσματος</a:t>
            </a:r>
          </a:p>
        </p:txBody>
      </p:sp>
      <p:sp>
        <p:nvSpPr>
          <p:cNvPr id="3" name="Υπότιτλος 2">
            <a:extLst>
              <a:ext uri="{FF2B5EF4-FFF2-40B4-BE49-F238E27FC236}">
                <a16:creationId xmlns:a16="http://schemas.microsoft.com/office/drawing/2014/main" id="{3AF9CDAA-EE48-1A4D-EB72-5CB985DDA486}"/>
              </a:ext>
            </a:extLst>
          </p:cNvPr>
          <p:cNvSpPr>
            <a:spLocks noGrp="1"/>
          </p:cNvSpPr>
          <p:nvPr>
            <p:ph type="subTitle" idx="1"/>
          </p:nvPr>
        </p:nvSpPr>
        <p:spPr>
          <a:xfrm>
            <a:off x="9261493" y="3041761"/>
            <a:ext cx="2429605" cy="2856204"/>
          </a:xfrm>
        </p:spPr>
        <p:txBody>
          <a:bodyPr>
            <a:normAutofit/>
          </a:bodyPr>
          <a:lstStyle/>
          <a:p>
            <a:r>
              <a:rPr lang="el-GR" dirty="0" err="1">
                <a:solidFill>
                  <a:srgbClr val="FFFFFF"/>
                </a:solidFill>
              </a:rPr>
              <a:t>Σάνη</a:t>
            </a:r>
            <a:r>
              <a:rPr lang="el-GR" dirty="0">
                <a:solidFill>
                  <a:srgbClr val="FFFFFF"/>
                </a:solidFill>
              </a:rPr>
              <a:t>          Βασιλική ΠΕ01</a:t>
            </a:r>
          </a:p>
          <a:p>
            <a:r>
              <a:rPr lang="el-GR" dirty="0">
                <a:solidFill>
                  <a:srgbClr val="FFFFFF"/>
                </a:solidFill>
              </a:rPr>
              <a:t>Γενικό Λύκειο </a:t>
            </a:r>
            <a:r>
              <a:rPr lang="el-GR" dirty="0" err="1">
                <a:solidFill>
                  <a:srgbClr val="FFFFFF"/>
                </a:solidFill>
              </a:rPr>
              <a:t>Καναλακίου</a:t>
            </a:r>
            <a:endParaRPr lang="el-GR" dirty="0">
              <a:solidFill>
                <a:srgbClr val="FFFFFF"/>
              </a:solidFill>
            </a:endParaRPr>
          </a:p>
        </p:txBody>
      </p:sp>
    </p:spTree>
    <p:extLst>
      <p:ext uri="{BB962C8B-B14F-4D97-AF65-F5344CB8AC3E}">
        <p14:creationId xmlns:p14="http://schemas.microsoft.com/office/powerpoint/2010/main" val="1484799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1"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
        <p:nvSpPr>
          <p:cNvPr id="2" name="Τίτλος 1">
            <a:extLst>
              <a:ext uri="{FF2B5EF4-FFF2-40B4-BE49-F238E27FC236}">
                <a16:creationId xmlns:a16="http://schemas.microsoft.com/office/drawing/2014/main" id="{057B663A-69EA-4027-3F74-56DD521DD0D3}"/>
              </a:ext>
            </a:extLst>
          </p:cNvPr>
          <p:cNvSpPr>
            <a:spLocks noGrp="1"/>
          </p:cNvSpPr>
          <p:nvPr>
            <p:ph type="title"/>
          </p:nvPr>
        </p:nvSpPr>
        <p:spPr>
          <a:xfrm>
            <a:off x="492370" y="605896"/>
            <a:ext cx="3084844" cy="5646208"/>
          </a:xfrm>
        </p:spPr>
        <p:txBody>
          <a:bodyPr anchor="ctr">
            <a:normAutofit/>
          </a:bodyPr>
          <a:lstStyle/>
          <a:p>
            <a:r>
              <a:rPr lang="el-GR" sz="3600">
                <a:solidFill>
                  <a:srgbClr val="FFFFFF"/>
                </a:solidFill>
              </a:rPr>
              <a:t>ΤΑ ΥΛΙΚΑ ΤΟΥ ΒΑΠΤΙΣΜΑΤΟΣ</a:t>
            </a:r>
          </a:p>
        </p:txBody>
      </p:sp>
      <p:sp>
        <p:nvSpPr>
          <p:cNvPr id="13" name="Rectangle 11">
            <a:extLst>
              <a:ext uri="{FF2B5EF4-FFF2-40B4-BE49-F238E27FC236}">
                <a16:creationId xmlns:a16="http://schemas.microsoft.com/office/drawing/2014/main" id="{054B3F04-9EAC-45C0-B3CE-0387EEA10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
        <p:nvSpPr>
          <p:cNvPr id="3" name="Θέση περιεχομένου 2">
            <a:extLst>
              <a:ext uri="{FF2B5EF4-FFF2-40B4-BE49-F238E27FC236}">
                <a16:creationId xmlns:a16="http://schemas.microsoft.com/office/drawing/2014/main" id="{93A8F080-F5D4-297B-EFFE-E6BE7E8C7164}"/>
              </a:ext>
            </a:extLst>
          </p:cNvPr>
          <p:cNvSpPr>
            <a:spLocks noGrp="1"/>
          </p:cNvSpPr>
          <p:nvPr>
            <p:ph idx="1"/>
          </p:nvPr>
        </p:nvSpPr>
        <p:spPr>
          <a:xfrm>
            <a:off x="4742016" y="605896"/>
            <a:ext cx="6413663" cy="5646208"/>
          </a:xfrm>
        </p:spPr>
        <p:txBody>
          <a:bodyPr anchor="ctr">
            <a:normAutofit/>
          </a:bodyPr>
          <a:lstStyle/>
          <a:p>
            <a:pPr marL="0" indent="0">
              <a:buNone/>
            </a:pPr>
            <a:r>
              <a:rPr lang="el-GR"/>
              <a:t>Τα υλικά που χρησιμοποιούνται στο Βάπτισμα έχουν τη σημασία τους.  </a:t>
            </a:r>
            <a:r>
              <a:rPr lang="el-GR" b="1"/>
              <a:t>Το νερό </a:t>
            </a:r>
            <a:r>
              <a:rPr lang="el-GR"/>
              <a:t>με τις ιδιότητες του καθαρισμού, της καταστροφής (πλημμύρας) και της ζωτικότητας συμβολίζει αυτά που γίνονται: ο πιστός καθαρίζεται από την αμαρτία, θάβει τον παλιό άνθρωπο και αναγεννιέται σε μια νέα ζωή. Αλείφεται με </a:t>
            </a:r>
            <a:r>
              <a:rPr lang="el-GR" b="1"/>
              <a:t>λάδι</a:t>
            </a:r>
            <a:r>
              <a:rPr lang="el-GR"/>
              <a:t>, όπως οι αθλητές της πάλης, γιατί θα παλέψει ενάντια στο κακό και στην αμαρτία.    </a:t>
            </a:r>
            <a:r>
              <a:rPr lang="el-GR" b="1"/>
              <a:t>Το κόψιμο λίγων τριχών </a:t>
            </a:r>
            <a:r>
              <a:rPr lang="el-GR"/>
              <a:t>από το κεφάλι, από τέσσερα σημεία σε σχήμα σταυρού. Η πράξη αυτή συμβολίζει αφενός μεν μια μικρή θυσία του βαπτιζόμενου στο Λυτρωτή του και αφετέρου ότι ο νέος χριστιανός ανήκει πλέον στον Χριστό, όπως οι δούλοι στην αρχαία εποχή που με την κουρά ανήκαν στον κύριό τους</a:t>
            </a:r>
          </a:p>
        </p:txBody>
      </p:sp>
    </p:spTree>
    <p:extLst>
      <p:ext uri="{BB962C8B-B14F-4D97-AF65-F5344CB8AC3E}">
        <p14:creationId xmlns:p14="http://schemas.microsoft.com/office/powerpoint/2010/main" val="1909894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 name="Rectangle 9">
            <a:extLst>
              <a:ext uri="{FF2B5EF4-FFF2-40B4-BE49-F238E27FC236}">
                <a16:creationId xmlns:a16="http://schemas.microsoft.com/office/drawing/2014/main" id="{52ABB703-2B0E-4C3B-B4A2-F3973548E5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2B34A29F-DF8A-4BB0-8185-871BED4C08AE}"/>
              </a:ext>
            </a:extLst>
          </p:cNvPr>
          <p:cNvSpPr>
            <a:spLocks noGrp="1"/>
          </p:cNvSpPr>
          <p:nvPr>
            <p:ph type="title"/>
          </p:nvPr>
        </p:nvSpPr>
        <p:spPr>
          <a:xfrm>
            <a:off x="6411685" y="634946"/>
            <a:ext cx="5127171" cy="1450757"/>
          </a:xfrm>
        </p:spPr>
        <p:txBody>
          <a:bodyPr>
            <a:normAutofit/>
          </a:bodyPr>
          <a:lstStyle/>
          <a:p>
            <a:r>
              <a:rPr lang="el-GR" dirty="0"/>
              <a:t>Ο ρόλος του αναδόχου</a:t>
            </a:r>
          </a:p>
        </p:txBody>
      </p:sp>
      <p:pic>
        <p:nvPicPr>
          <p:cNvPr id="5" name="Εικόνα 4" descr="Εικόνα που περιέχει άτομο, ρουχισμός, τελετή, γυναίκα&#10;&#10;Το περιεχόμενο που δημιουργείται από τεχνολογία AI ενδέχεται να είναι εσφαλμένο.">
            <a:extLst>
              <a:ext uri="{FF2B5EF4-FFF2-40B4-BE49-F238E27FC236}">
                <a16:creationId xmlns:a16="http://schemas.microsoft.com/office/drawing/2014/main" id="{0943C6FB-F245-D33D-E8E7-52E314E718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192" y="1737419"/>
            <a:ext cx="5451627" cy="3063121"/>
          </a:xfrm>
          <a:prstGeom prst="rect">
            <a:avLst/>
          </a:prstGeom>
        </p:spPr>
      </p:pic>
      <p:cxnSp>
        <p:nvCxnSpPr>
          <p:cNvPr id="36" name="Straight Connector 11">
            <a:extLst>
              <a:ext uri="{FF2B5EF4-FFF2-40B4-BE49-F238E27FC236}">
                <a16:creationId xmlns:a16="http://schemas.microsoft.com/office/drawing/2014/main" id="{9C21570E-E159-49A6-9891-FA397B7A92D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411684" y="2086188"/>
            <a:ext cx="474880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Θέση περιεχομένου 2">
            <a:extLst>
              <a:ext uri="{FF2B5EF4-FFF2-40B4-BE49-F238E27FC236}">
                <a16:creationId xmlns:a16="http://schemas.microsoft.com/office/drawing/2014/main" id="{80F094FC-51E3-D340-344D-13F8E5EAC45E}"/>
              </a:ext>
            </a:extLst>
          </p:cNvPr>
          <p:cNvSpPr>
            <a:spLocks noGrp="1"/>
          </p:cNvSpPr>
          <p:nvPr>
            <p:ph idx="1"/>
          </p:nvPr>
        </p:nvSpPr>
        <p:spPr>
          <a:xfrm>
            <a:off x="6411684" y="2198914"/>
            <a:ext cx="5127172" cy="3670180"/>
          </a:xfrm>
        </p:spPr>
        <p:txBody>
          <a:bodyPr>
            <a:normAutofit/>
          </a:bodyPr>
          <a:lstStyle/>
          <a:p>
            <a:r>
              <a:rPr lang="el-GR" dirty="0"/>
              <a:t>Ο ανάδοχος ομολογεί για λογαριασμό του παιδιού την πίστη της Εκκλησίας ,που πρέπει να είναι σαρκωμένη και έκδηλη στη δική του τη ζωή. Αυτή θα δει το παιδί ,μεγαλώνοντας και αυτή θα μιμηθεί.</a:t>
            </a:r>
          </a:p>
        </p:txBody>
      </p:sp>
      <p:sp>
        <p:nvSpPr>
          <p:cNvPr id="37" name="Rectangle 13">
            <a:extLst>
              <a:ext uri="{FF2B5EF4-FFF2-40B4-BE49-F238E27FC236}">
                <a16:creationId xmlns:a16="http://schemas.microsoft.com/office/drawing/2014/main" id="{E95DA498-D9A2-4DA9-B9DA-B3776E08CF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
        <p:nvSpPr>
          <p:cNvPr id="38" name="Rectangle 15">
            <a:extLst>
              <a:ext uri="{FF2B5EF4-FFF2-40B4-BE49-F238E27FC236}">
                <a16:creationId xmlns:a16="http://schemas.microsoft.com/office/drawing/2014/main" id="{82A73093-4B9D-420D-B17E-52293703A1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Tree>
    <p:extLst>
      <p:ext uri="{BB962C8B-B14F-4D97-AF65-F5344CB8AC3E}">
        <p14:creationId xmlns:p14="http://schemas.microsoft.com/office/powerpoint/2010/main" val="2887033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FD3AE5B-4D43-71C8-7B39-ADF70302A014}"/>
              </a:ext>
            </a:extLst>
          </p:cNvPr>
          <p:cNvSpPr>
            <a:spLocks noGrp="1"/>
          </p:cNvSpPr>
          <p:nvPr>
            <p:ph type="title"/>
          </p:nvPr>
        </p:nvSpPr>
        <p:spPr>
          <a:xfrm>
            <a:off x="1097280" y="286603"/>
            <a:ext cx="10058400" cy="1450757"/>
          </a:xfrm>
        </p:spPr>
        <p:txBody>
          <a:bodyPr>
            <a:normAutofit/>
          </a:bodyPr>
          <a:lstStyle/>
          <a:p>
            <a:r>
              <a:rPr lang="el-GR" dirty="0"/>
              <a:t>ΤΟ ΜΥΣΤΗΡΙΟ ΤΟΥ ΧΡΙΣΜΑΤΟΣ</a:t>
            </a:r>
          </a:p>
        </p:txBody>
      </p:sp>
      <p:sp>
        <p:nvSpPr>
          <p:cNvPr id="3" name="Θέση περιεχομένου 2">
            <a:extLst>
              <a:ext uri="{FF2B5EF4-FFF2-40B4-BE49-F238E27FC236}">
                <a16:creationId xmlns:a16="http://schemas.microsoft.com/office/drawing/2014/main" id="{D77675B6-C408-DDC9-9EEE-5D460B8E599A}"/>
              </a:ext>
            </a:extLst>
          </p:cNvPr>
          <p:cNvSpPr>
            <a:spLocks noGrp="1"/>
          </p:cNvSpPr>
          <p:nvPr>
            <p:ph idx="1"/>
          </p:nvPr>
        </p:nvSpPr>
        <p:spPr>
          <a:xfrm>
            <a:off x="1097279" y="1845734"/>
            <a:ext cx="6454987" cy="4023360"/>
          </a:xfrm>
        </p:spPr>
        <p:txBody>
          <a:bodyPr>
            <a:normAutofit/>
          </a:bodyPr>
          <a:lstStyle/>
          <a:p>
            <a:r>
              <a:rPr lang="el-GR" b="0" i="0">
                <a:effectLst/>
                <a:latin typeface="Open Sans" panose="020F0502020204030204" pitchFamily="34" charset="0"/>
              </a:rPr>
              <a:t> Η πράξη της χρίσης είναι γνωστή από την Παλαιά Διαθήκη. Βασιλείς, ιερείς, προφήτες </a:t>
            </a:r>
            <a:r>
              <a:rPr lang="el-GR" b="0" i="0" err="1">
                <a:effectLst/>
                <a:latin typeface="Open Sans" panose="020F0502020204030204" pitchFamily="34" charset="0"/>
              </a:rPr>
              <a:t>χρίονται</a:t>
            </a:r>
            <a:r>
              <a:rPr lang="el-GR" b="0" i="0">
                <a:effectLst/>
                <a:latin typeface="Open Sans" panose="020F0502020204030204" pitchFamily="34" charset="0"/>
              </a:rPr>
              <a:t> πριν αναλάβουν το έργο τους.</a:t>
            </a:r>
          </a:p>
          <a:p>
            <a:r>
              <a:rPr lang="el-GR" b="0" i="0">
                <a:effectLst/>
                <a:latin typeface="Open Sans" panose="020F0502020204030204" pitchFamily="34" charset="0"/>
              </a:rPr>
              <a:t> Ήταν σημάδι κλήσης και αφιέρωσης στο Θεό. Ο Κύριος είναι ο Μεσσίας (=χρισμένος), γιατί ως άνθρωπος χρίστηκε με το Άγιο Πνεύμα κατά τη Βάπτιση του. </a:t>
            </a:r>
            <a:endParaRPr lang="el-GR" dirty="0"/>
          </a:p>
        </p:txBody>
      </p:sp>
      <p:pic>
        <p:nvPicPr>
          <p:cNvPr id="5" name="Εικόνα 4" descr="Εικόνα που περιέχει ζωγραφική, τέχνη, ζωγραφιά, τοιχογραφία&#10;&#10;Το περιεχόμενο που δημιουργείται από τεχνολογία AI ενδέχεται να είναι εσφαλμένο.">
            <a:extLst>
              <a:ext uri="{FF2B5EF4-FFF2-40B4-BE49-F238E27FC236}">
                <a16:creationId xmlns:a16="http://schemas.microsoft.com/office/drawing/2014/main" id="{70F8D3C5-729A-8186-E1BA-54788A59BD9F}"/>
              </a:ext>
            </a:extLst>
          </p:cNvPr>
          <p:cNvPicPr>
            <a:picLocks noChangeAspect="1"/>
          </p:cNvPicPr>
          <p:nvPr/>
        </p:nvPicPr>
        <p:blipFill>
          <a:blip r:embed="rId2">
            <a:extLst>
              <a:ext uri="{28A0092B-C50C-407E-A947-70E740481C1C}">
                <a14:useLocalDpi xmlns:a14="http://schemas.microsoft.com/office/drawing/2010/main" val="0"/>
              </a:ext>
            </a:extLst>
          </a:blip>
          <a:srcRect l="18417" r="28741" b="-1"/>
          <a:stretch/>
        </p:blipFill>
        <p:spPr>
          <a:xfrm>
            <a:off x="8020570" y="1916318"/>
            <a:ext cx="3135109" cy="3471012"/>
          </a:xfrm>
          <a:prstGeom prst="rect">
            <a:avLst/>
          </a:prstGeom>
        </p:spPr>
      </p:pic>
    </p:spTree>
    <p:extLst>
      <p:ext uri="{BB962C8B-B14F-4D97-AF65-F5344CB8AC3E}">
        <p14:creationId xmlns:p14="http://schemas.microsoft.com/office/powerpoint/2010/main" val="35337610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4" name="Rectangle 58">
            <a:extLst>
              <a:ext uri="{FF2B5EF4-FFF2-40B4-BE49-F238E27FC236}">
                <a16:creationId xmlns:a16="http://schemas.microsoft.com/office/drawing/2014/main" id="{C33BF9DD-8A45-4EEE-B231-0A14D322E5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Θέση περιεχομένου 4" descr="Εικόνα που περιέχει άτομο, άμφια, τελετή, Παράδοση">
            <a:extLst>
              <a:ext uri="{FF2B5EF4-FFF2-40B4-BE49-F238E27FC236}">
                <a16:creationId xmlns:a16="http://schemas.microsoft.com/office/drawing/2014/main" id="{29DE979A-F161-0239-B29F-43658014F1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999" y="2537034"/>
            <a:ext cx="4001315" cy="1520499"/>
          </a:xfrm>
          <a:prstGeom prst="rect">
            <a:avLst/>
          </a:prstGeom>
        </p:spPr>
      </p:pic>
      <p:cxnSp>
        <p:nvCxnSpPr>
          <p:cNvPr id="66" name="Straight Connector 60">
            <a:extLst>
              <a:ext uri="{FF2B5EF4-FFF2-40B4-BE49-F238E27FC236}">
                <a16:creationId xmlns:a16="http://schemas.microsoft.com/office/drawing/2014/main" id="{9020DCC9-F851-4562-BB20-1AB3C51BFD0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4" name="Θέση περιεχομένου 3">
            <a:extLst>
              <a:ext uri="{FF2B5EF4-FFF2-40B4-BE49-F238E27FC236}">
                <a16:creationId xmlns:a16="http://schemas.microsoft.com/office/drawing/2014/main" id="{9A83D69A-BAF5-3080-768A-64DD459DDB49}"/>
              </a:ext>
            </a:extLst>
          </p:cNvPr>
          <p:cNvSpPr>
            <a:spLocks noGrp="1"/>
          </p:cNvSpPr>
          <p:nvPr>
            <p:ph idx="1"/>
          </p:nvPr>
        </p:nvSpPr>
        <p:spPr>
          <a:xfrm>
            <a:off x="4974769" y="2198914"/>
            <a:ext cx="6574973" cy="3670180"/>
          </a:xfrm>
        </p:spPr>
        <p:txBody>
          <a:bodyPr>
            <a:normAutofit/>
          </a:bodyPr>
          <a:lstStyle/>
          <a:p>
            <a:r>
              <a:rPr lang="el-GR" b="0" i="0" dirty="0">
                <a:effectLst/>
                <a:latin typeface="CeraRegular"/>
              </a:rPr>
              <a:t>Μέσα στα επτά Μυστήρια της Εκκλησίας μας, συμπεριλαμβάνεται και το μυστήριο του Χρίσματος. </a:t>
            </a:r>
          </a:p>
          <a:p>
            <a:r>
              <a:rPr lang="el-GR" b="0" i="0" dirty="0">
                <a:effectLst/>
                <a:latin typeface="CeraRegular"/>
              </a:rPr>
              <a:t>Η λέξις «χρίω», σημαίνει </a:t>
            </a:r>
            <a:r>
              <a:rPr lang="el-GR" b="0" i="0" dirty="0" err="1">
                <a:effectLst/>
                <a:latin typeface="CeraRegular"/>
              </a:rPr>
              <a:t>αλοίφω</a:t>
            </a:r>
            <a:r>
              <a:rPr lang="el-GR" b="0" i="0" dirty="0">
                <a:effectLst/>
                <a:latin typeface="CeraRegular"/>
              </a:rPr>
              <a:t>  </a:t>
            </a:r>
            <a:r>
              <a:rPr lang="el-GR" b="0" i="0" dirty="0" err="1">
                <a:effectLst/>
                <a:latin typeface="CeraRegular"/>
              </a:rPr>
              <a:t>εξ’ου</a:t>
            </a:r>
            <a:r>
              <a:rPr lang="el-GR" b="0" i="0" dirty="0">
                <a:effectLst/>
                <a:latin typeface="CeraRegular"/>
              </a:rPr>
              <a:t> και Χρίσμα(επάλειψη). Το μυστήριο του Χρίσματος τελείται από Επίσκοπο ή ιερέα.</a:t>
            </a:r>
          </a:p>
          <a:p>
            <a:r>
              <a:rPr lang="el-GR" b="0" i="0" dirty="0">
                <a:effectLst/>
                <a:latin typeface="CeraRegular"/>
              </a:rPr>
              <a:t> Μόνο του χωρίς το Βάπτισμα δεν μπορεί να υπάρξει, είναι αυτοτελές και δεν επαναλαμβάνεται.</a:t>
            </a:r>
            <a:endParaRPr lang="el-GR" dirty="0"/>
          </a:p>
        </p:txBody>
      </p:sp>
      <p:sp>
        <p:nvSpPr>
          <p:cNvPr id="71" name="Rectangle 62">
            <a:extLst>
              <a:ext uri="{FF2B5EF4-FFF2-40B4-BE49-F238E27FC236}">
                <a16:creationId xmlns:a16="http://schemas.microsoft.com/office/drawing/2014/main" id="{D5FBCAC9-BD8B-4F3B-AD74-EF37D421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
        <p:nvSpPr>
          <p:cNvPr id="72" name="Rectangle 64">
            <a:extLst>
              <a:ext uri="{FF2B5EF4-FFF2-40B4-BE49-F238E27FC236}">
                <a16:creationId xmlns:a16="http://schemas.microsoft.com/office/drawing/2014/main" id="{9556C5A8-AD7E-4CE7-87BE-9EA3B5E17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Tree>
    <p:extLst>
      <p:ext uri="{BB962C8B-B14F-4D97-AF65-F5344CB8AC3E}">
        <p14:creationId xmlns:p14="http://schemas.microsoft.com/office/powerpoint/2010/main" val="1691046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8" name="Rectangle 26">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79" name="Rectangle 28">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
        <p:nvSpPr>
          <p:cNvPr id="2" name="Τίτλος 1">
            <a:extLst>
              <a:ext uri="{FF2B5EF4-FFF2-40B4-BE49-F238E27FC236}">
                <a16:creationId xmlns:a16="http://schemas.microsoft.com/office/drawing/2014/main" id="{D3542E66-01B6-2F16-B89B-74A49AECC192}"/>
              </a:ext>
            </a:extLst>
          </p:cNvPr>
          <p:cNvSpPr>
            <a:spLocks noGrp="1"/>
          </p:cNvSpPr>
          <p:nvPr>
            <p:ph type="title"/>
          </p:nvPr>
        </p:nvSpPr>
        <p:spPr>
          <a:xfrm>
            <a:off x="492370" y="605896"/>
            <a:ext cx="3084844" cy="5646208"/>
          </a:xfrm>
        </p:spPr>
        <p:txBody>
          <a:bodyPr vert="horz" lIns="91440" tIns="45720" rIns="91440" bIns="45720" rtlCol="0" anchor="ctr">
            <a:normAutofit/>
          </a:bodyPr>
          <a:lstStyle/>
          <a:p>
            <a:br>
              <a:rPr lang="en-US" sz="3600" b="1" i="0">
                <a:solidFill>
                  <a:srgbClr val="FFFFFF"/>
                </a:solidFill>
                <a:effectLst/>
              </a:rPr>
            </a:br>
            <a:endParaRPr lang="en-US" sz="3600">
              <a:solidFill>
                <a:srgbClr val="FFFFFF"/>
              </a:solidFill>
            </a:endParaRPr>
          </a:p>
        </p:txBody>
      </p:sp>
      <p:sp>
        <p:nvSpPr>
          <p:cNvPr id="80" name="Rectangle 30">
            <a:extLst>
              <a:ext uri="{FF2B5EF4-FFF2-40B4-BE49-F238E27FC236}">
                <a16:creationId xmlns:a16="http://schemas.microsoft.com/office/drawing/2014/main" id="{054B3F04-9EAC-45C0-B3CE-0387EEA10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
        <p:nvSpPr>
          <p:cNvPr id="81" name="Θέση περιεχομένου 3">
            <a:extLst>
              <a:ext uri="{FF2B5EF4-FFF2-40B4-BE49-F238E27FC236}">
                <a16:creationId xmlns:a16="http://schemas.microsoft.com/office/drawing/2014/main" id="{0EC07F3C-BAF9-4D2A-6F99-AE25B427B6B9}"/>
              </a:ext>
            </a:extLst>
          </p:cNvPr>
          <p:cNvSpPr>
            <a:spLocks noGrp="1"/>
          </p:cNvSpPr>
          <p:nvPr>
            <p:ph idx="1"/>
          </p:nvPr>
        </p:nvSpPr>
        <p:spPr>
          <a:xfrm>
            <a:off x="4742016" y="605896"/>
            <a:ext cx="6413663" cy="5646208"/>
          </a:xfrm>
        </p:spPr>
        <p:txBody>
          <a:bodyPr anchor="ctr">
            <a:normAutofit/>
          </a:bodyPr>
          <a:lstStyle/>
          <a:p>
            <a:pPr marL="0" indent="0">
              <a:buNone/>
            </a:pPr>
            <a:endParaRPr lang="el-GR"/>
          </a:p>
          <a:p>
            <a:r>
              <a:rPr lang="el-GR" b="0" i="0">
                <a:effectLst/>
                <a:latin typeface="CeraRegular"/>
              </a:rPr>
              <a:t>Το Χρίσμα γίνεται στο </a:t>
            </a:r>
            <a:r>
              <a:rPr lang="el-GR" b="1" i="0">
                <a:effectLst/>
                <a:latin typeface="CeraRegular"/>
              </a:rPr>
              <a:t>κεφάλι</a:t>
            </a:r>
            <a:r>
              <a:rPr lang="el-GR" b="0" i="0">
                <a:effectLst/>
                <a:latin typeface="CeraRegular"/>
              </a:rPr>
              <a:t>, ώστε οι σκέψεις να είναι πάντα θεάρεστες.</a:t>
            </a:r>
          </a:p>
          <a:p>
            <a:r>
              <a:rPr lang="el-GR" b="0" i="0">
                <a:effectLst/>
                <a:latin typeface="CeraRegular"/>
              </a:rPr>
              <a:t> Στα </a:t>
            </a:r>
            <a:r>
              <a:rPr lang="el-GR" b="1" i="0">
                <a:effectLst/>
                <a:latin typeface="CeraRegular"/>
              </a:rPr>
              <a:t>αυτιά</a:t>
            </a:r>
            <a:r>
              <a:rPr lang="el-GR" b="0" i="0">
                <a:effectLst/>
                <a:latin typeface="CeraRegular"/>
              </a:rPr>
              <a:t> για να </a:t>
            </a:r>
            <a:r>
              <a:rPr lang="el-GR" b="0" i="0" err="1">
                <a:effectLst/>
                <a:latin typeface="CeraRegular"/>
              </a:rPr>
              <a:t>ακούουν</a:t>
            </a:r>
            <a:r>
              <a:rPr lang="el-GR" b="0" i="0">
                <a:effectLst/>
                <a:latin typeface="CeraRegular"/>
              </a:rPr>
              <a:t> τα λόγια του Θεού και κάθε τι καλό. </a:t>
            </a:r>
          </a:p>
          <a:p>
            <a:r>
              <a:rPr lang="el-GR" b="0" i="0">
                <a:effectLst/>
                <a:latin typeface="CeraRegular"/>
              </a:rPr>
              <a:t>Στα </a:t>
            </a:r>
            <a:r>
              <a:rPr lang="el-GR" b="1" i="0">
                <a:effectLst/>
                <a:latin typeface="CeraRegular"/>
              </a:rPr>
              <a:t>χέρια </a:t>
            </a:r>
            <a:r>
              <a:rPr lang="el-GR" b="0" i="0">
                <a:effectLst/>
                <a:latin typeface="CeraRegular"/>
              </a:rPr>
              <a:t>για να πράττουν έργα αγάπης, καλοσύνης και αρετής. </a:t>
            </a:r>
          </a:p>
          <a:p>
            <a:r>
              <a:rPr lang="el-GR" b="0" i="0">
                <a:effectLst/>
                <a:latin typeface="CeraRegular"/>
              </a:rPr>
              <a:t>Στο </a:t>
            </a:r>
            <a:r>
              <a:rPr lang="el-GR" b="1" i="0">
                <a:effectLst/>
                <a:latin typeface="CeraRegular"/>
              </a:rPr>
              <a:t>στήθος</a:t>
            </a:r>
            <a:r>
              <a:rPr lang="el-GR" b="0" i="0">
                <a:effectLst/>
                <a:latin typeface="CeraRegular"/>
              </a:rPr>
              <a:t> για να είναι η αγάπη στον Χριστό διαρκής και θερμή και τα συναισθήματα άγια.</a:t>
            </a:r>
          </a:p>
          <a:p>
            <a:r>
              <a:rPr lang="el-GR" b="0" i="0">
                <a:effectLst/>
                <a:latin typeface="CeraRegular"/>
              </a:rPr>
              <a:t> Στην </a:t>
            </a:r>
            <a:r>
              <a:rPr lang="el-GR" b="1" i="0">
                <a:effectLst/>
                <a:latin typeface="CeraRegular"/>
              </a:rPr>
              <a:t>πλάτη</a:t>
            </a:r>
            <a:r>
              <a:rPr lang="el-GR" b="0" i="0">
                <a:effectLst/>
                <a:latin typeface="CeraRegular"/>
              </a:rPr>
              <a:t> για να μπορεί να σηκώνει τον Σταυρό του Χριστού, στα πόδια για να οδηγούν το σώμα στον τόπο της λατρείας του Θεού.</a:t>
            </a:r>
            <a:endParaRPr lang="el-GR"/>
          </a:p>
        </p:txBody>
      </p:sp>
    </p:spTree>
    <p:extLst>
      <p:ext uri="{BB962C8B-B14F-4D97-AF65-F5344CB8AC3E}">
        <p14:creationId xmlns:p14="http://schemas.microsoft.com/office/powerpoint/2010/main" val="15404928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4D49B977-2081-7579-4058-7A35CCFE9882}"/>
              </a:ext>
            </a:extLst>
          </p:cNvPr>
          <p:cNvSpPr>
            <a:spLocks noGrp="1"/>
          </p:cNvSpPr>
          <p:nvPr>
            <p:ph idx="1"/>
          </p:nvPr>
        </p:nvSpPr>
        <p:spPr/>
        <p:txBody>
          <a:bodyPr>
            <a:normAutofit/>
          </a:bodyPr>
          <a:lstStyle/>
          <a:p>
            <a:r>
              <a:rPr lang="el-GR" dirty="0"/>
              <a:t>Στη συνέχεια, </a:t>
            </a:r>
            <a:r>
              <a:rPr lang="el-GR" dirty="0" err="1"/>
              <a:t>χρίεται</a:t>
            </a:r>
            <a:r>
              <a:rPr lang="el-GR" dirty="0"/>
              <a:t> με άγιο μύρο και ντύνεται στα ολόλευκα. </a:t>
            </a:r>
            <a:r>
              <a:rPr lang="el-GR" b="0" i="0" dirty="0">
                <a:solidFill>
                  <a:srgbClr val="000000"/>
                </a:solidFill>
                <a:effectLst/>
                <a:latin typeface="Times New Roman" panose="02020603050405020304" pitchFamily="18" charset="0"/>
              </a:rPr>
              <a:t>Ο </a:t>
            </a:r>
            <a:r>
              <a:rPr lang="el-GR" b="1" i="0" dirty="0">
                <a:solidFill>
                  <a:srgbClr val="000000"/>
                </a:solidFill>
                <a:effectLst/>
                <a:latin typeface="Times New Roman" panose="02020603050405020304" pitchFamily="18" charset="0"/>
              </a:rPr>
              <a:t>σταυρός</a:t>
            </a:r>
            <a:r>
              <a:rPr lang="el-GR" b="0" i="0" dirty="0">
                <a:solidFill>
                  <a:srgbClr val="000000"/>
                </a:solidFill>
                <a:effectLst/>
                <a:latin typeface="Times New Roman" panose="02020603050405020304" pitchFamily="18" charset="0"/>
              </a:rPr>
              <a:t> που δίνεται στο νεοφώτιστο είναι η σφραγίδα του Χριστού και συμβολίζει το πνεύμα της θυσίας και της αυταπάρνησης που συνεπάγεται η αποδοχή της χριστιανικής ζωής.</a:t>
            </a:r>
            <a:br>
              <a:rPr lang="el-GR" dirty="0"/>
            </a:br>
            <a:br>
              <a:rPr lang="el-GR" dirty="0"/>
            </a:br>
            <a:r>
              <a:rPr lang="el-GR" b="1" i="0" dirty="0">
                <a:solidFill>
                  <a:srgbClr val="000000"/>
                </a:solidFill>
                <a:effectLst/>
                <a:latin typeface="Times New Roman" panose="02020603050405020304" pitchFamily="18" charset="0"/>
              </a:rPr>
              <a:t>Η λαμπάδα </a:t>
            </a:r>
            <a:r>
              <a:rPr lang="el-GR" b="0" i="0" dirty="0">
                <a:solidFill>
                  <a:srgbClr val="000000"/>
                </a:solidFill>
                <a:effectLst/>
                <a:latin typeface="Times New Roman" panose="02020603050405020304" pitchFamily="18" charset="0"/>
              </a:rPr>
              <a:t>είναι σύμβολο του φωτός του Χριστού το οποίο στο εξής θα πρέπει να σκορπίζει στον κόσμο ο νεοφώτιστος με την παρουσία και τη ζωή του.</a:t>
            </a:r>
            <a:br>
              <a:rPr lang="el-GR" dirty="0"/>
            </a:br>
            <a:br>
              <a:rPr lang="el-GR" dirty="0"/>
            </a:br>
            <a:r>
              <a:rPr lang="el-GR" b="0" i="0" dirty="0">
                <a:solidFill>
                  <a:srgbClr val="000000"/>
                </a:solidFill>
                <a:effectLst/>
                <a:latin typeface="Times New Roman" panose="02020603050405020304" pitchFamily="18" charset="0"/>
              </a:rPr>
              <a:t>Τα </a:t>
            </a:r>
            <a:r>
              <a:rPr lang="el-GR" b="1" i="0" dirty="0">
                <a:solidFill>
                  <a:srgbClr val="000000"/>
                </a:solidFill>
                <a:effectLst/>
                <a:latin typeface="Times New Roman" panose="02020603050405020304" pitchFamily="18" charset="0"/>
              </a:rPr>
              <a:t>ενδύματα</a:t>
            </a:r>
            <a:r>
              <a:rPr lang="el-GR" b="0" i="0" dirty="0">
                <a:solidFill>
                  <a:srgbClr val="000000"/>
                </a:solidFill>
                <a:effectLst/>
                <a:latin typeface="Times New Roman" panose="02020603050405020304" pitchFamily="18" charset="0"/>
              </a:rPr>
              <a:t> (που ονομάζονται κα «</a:t>
            </a:r>
            <a:r>
              <a:rPr lang="el-GR" b="0" i="0" dirty="0" err="1">
                <a:solidFill>
                  <a:srgbClr val="000000"/>
                </a:solidFill>
                <a:effectLst/>
                <a:latin typeface="Times New Roman" panose="02020603050405020304" pitchFamily="18" charset="0"/>
              </a:rPr>
              <a:t>εμφώτεια</a:t>
            </a:r>
            <a:r>
              <a:rPr lang="el-GR" b="0" i="0" dirty="0">
                <a:solidFill>
                  <a:srgbClr val="000000"/>
                </a:solidFill>
                <a:effectLst/>
                <a:latin typeface="Times New Roman" panose="02020603050405020304" pitchFamily="18" charset="0"/>
              </a:rPr>
              <a:t>» ή «</a:t>
            </a:r>
            <a:r>
              <a:rPr lang="el-GR" b="0" i="0" dirty="0" err="1">
                <a:solidFill>
                  <a:srgbClr val="000000"/>
                </a:solidFill>
                <a:effectLst/>
                <a:latin typeface="Times New Roman" panose="02020603050405020304" pitchFamily="18" charset="0"/>
              </a:rPr>
              <a:t>φωτίκια</a:t>
            </a:r>
            <a:r>
              <a:rPr lang="el-GR" b="0" i="0" dirty="0">
                <a:solidFill>
                  <a:srgbClr val="000000"/>
                </a:solidFill>
                <a:effectLst/>
                <a:latin typeface="Times New Roman" panose="02020603050405020304" pitchFamily="18" charset="0"/>
              </a:rPr>
              <a:t>» συμβολίζουν τη λαμπρότητα της ψυχής, τον εσωτερικό φωτισμό, το φως και το κάλλος του Χριστού που ενδύθηκε ο νεοφώτιστος. Γι’ αυτό και τα ενδύματα πρέπει να είναι λευκά, για να δηλώνεται μέσω της λευκότητας του χρώματος η καθαρότητα της ψυχής του βαπτισθέντος.</a:t>
            </a:r>
            <a:br>
              <a:rPr lang="el-GR" b="0" i="0" dirty="0">
                <a:solidFill>
                  <a:srgbClr val="000000"/>
                </a:solidFill>
                <a:effectLst/>
                <a:latin typeface="Times New Roman" panose="02020603050405020304" pitchFamily="18" charset="0"/>
              </a:rPr>
            </a:br>
            <a:endParaRPr lang="el-GR" dirty="0"/>
          </a:p>
        </p:txBody>
      </p:sp>
    </p:spTree>
    <p:extLst>
      <p:ext uri="{BB962C8B-B14F-4D97-AF65-F5344CB8AC3E}">
        <p14:creationId xmlns:p14="http://schemas.microsoft.com/office/powerpoint/2010/main" val="24625026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9">
            <a:extLst>
              <a:ext uri="{FF2B5EF4-FFF2-40B4-BE49-F238E27FC236}">
                <a16:creationId xmlns:a16="http://schemas.microsoft.com/office/drawing/2014/main" id="{311973C2-EB8B-452A-A698-4A252FD3A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2" name="Rectangle 11">
            <a:extLst>
              <a:ext uri="{FF2B5EF4-FFF2-40B4-BE49-F238E27FC236}">
                <a16:creationId xmlns:a16="http://schemas.microsoft.com/office/drawing/2014/main" id="{10162E77-11AD-44A7-84EC-40C59EEFBD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2DD2816A-F5F1-9A10-1932-5AC5739BEB69}"/>
              </a:ext>
            </a:extLst>
          </p:cNvPr>
          <p:cNvSpPr>
            <a:spLocks noGrp="1"/>
          </p:cNvSpPr>
          <p:nvPr>
            <p:ph type="title"/>
          </p:nvPr>
        </p:nvSpPr>
        <p:spPr>
          <a:xfrm>
            <a:off x="5181601" y="634946"/>
            <a:ext cx="6368142" cy="1450757"/>
          </a:xfrm>
        </p:spPr>
        <p:txBody>
          <a:bodyPr>
            <a:normAutofit/>
          </a:bodyPr>
          <a:lstStyle/>
          <a:p>
            <a:r>
              <a:rPr lang="el-GR" dirty="0"/>
              <a:t>Βάπτισμα</a:t>
            </a:r>
          </a:p>
        </p:txBody>
      </p:sp>
      <p:pic>
        <p:nvPicPr>
          <p:cNvPr id="5" name="Εικόνα 4" descr="Εικόνα που περιέχει άτομο, τελετή, ρουχισμός, Παράδοση">
            <a:extLst>
              <a:ext uri="{FF2B5EF4-FFF2-40B4-BE49-F238E27FC236}">
                <a16:creationId xmlns:a16="http://schemas.microsoft.com/office/drawing/2014/main" id="{A8ED3A82-1D89-5ABD-466B-F4503D9710B3}"/>
              </a:ext>
            </a:extLst>
          </p:cNvPr>
          <p:cNvPicPr>
            <a:picLocks noChangeAspect="1"/>
          </p:cNvPicPr>
          <p:nvPr/>
        </p:nvPicPr>
        <p:blipFill>
          <a:blip r:embed="rId2">
            <a:extLst>
              <a:ext uri="{28A0092B-C50C-407E-A947-70E740481C1C}">
                <a14:useLocalDpi xmlns:a14="http://schemas.microsoft.com/office/drawing/2010/main" val="0"/>
              </a:ext>
            </a:extLst>
          </a:blip>
          <a:srcRect l="20922" r="38431" b="2"/>
          <a:stretch/>
        </p:blipFill>
        <p:spPr>
          <a:xfrm>
            <a:off x="20" y="-12128"/>
            <a:ext cx="4654276" cy="6870127"/>
          </a:xfrm>
          <a:prstGeom prst="rect">
            <a:avLst/>
          </a:prstGeom>
        </p:spPr>
      </p:pic>
      <p:cxnSp>
        <p:nvCxnSpPr>
          <p:cNvPr id="23" name="Straight Connector 13">
            <a:extLst>
              <a:ext uri="{FF2B5EF4-FFF2-40B4-BE49-F238E27FC236}">
                <a16:creationId xmlns:a16="http://schemas.microsoft.com/office/drawing/2014/main" id="{5AB158E9-1B40-4CD6-95F0-95CA11DF7B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87617" y="2085703"/>
            <a:ext cx="617068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Θέση περιεχομένου 2">
            <a:extLst>
              <a:ext uri="{FF2B5EF4-FFF2-40B4-BE49-F238E27FC236}">
                <a16:creationId xmlns:a16="http://schemas.microsoft.com/office/drawing/2014/main" id="{4C7B1A9D-DD68-C15F-C3FC-1DC01D2D36DD}"/>
              </a:ext>
            </a:extLst>
          </p:cNvPr>
          <p:cNvSpPr>
            <a:spLocks noGrp="1"/>
          </p:cNvSpPr>
          <p:nvPr>
            <p:ph idx="1"/>
          </p:nvPr>
        </p:nvSpPr>
        <p:spPr>
          <a:xfrm>
            <a:off x="5181601" y="2198914"/>
            <a:ext cx="6368142" cy="3670180"/>
          </a:xfrm>
        </p:spPr>
        <p:txBody>
          <a:bodyPr>
            <a:normAutofit/>
          </a:bodyPr>
          <a:lstStyle/>
          <a:p>
            <a:r>
              <a:rPr lang="el-GR" dirty="0"/>
              <a:t>Το Βάπτισμα δεν είναι μια μαγική πράξη, που προσθέτει μερικές υπερφυσικές δυνάμεις στις φυσικές μας ιδιότητες. Είναι η αρχή αυτής της αιώνιας ζωής, που μας ενώνει εδώ, σ’ αυτόν τον «παρόντα» κόσμο, με τον «ερχόμενο» κόσμο και μας κάνει από τώρα μετόχους της βασιλείας του Θεού. […] Το Βάπτισμα δεν είναι ένας «αυτοσκοπός» αλλά η αρχή μιας πορείας στην οποία ολόκληρη η κοινότητα, και ιδιαίτερα ο ιερέας, πρόκειται να έχουν αποφασιστικό ρόλο. </a:t>
            </a:r>
          </a:p>
        </p:txBody>
      </p:sp>
    </p:spTree>
    <p:extLst>
      <p:ext uri="{BB962C8B-B14F-4D97-AF65-F5344CB8AC3E}">
        <p14:creationId xmlns:p14="http://schemas.microsoft.com/office/powerpoint/2010/main" val="7894737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8">
            <a:extLst>
              <a:ext uri="{FF2B5EF4-FFF2-40B4-BE49-F238E27FC236}">
                <a16:creationId xmlns:a16="http://schemas.microsoft.com/office/drawing/2014/main" id="{52ABB703-2B0E-4C3B-B4A2-F3973548E5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Εικόνα 3" descr="Εικόνα που περιέχει άτομο, ρουχισμός, εσωτερικός χώρος, γυναίκα&#10;&#10;Το περιεχόμενο που δημιουργείται από τεχνολογία AI ενδέχεται να είναι εσφαλμένο.">
            <a:extLst>
              <a:ext uri="{FF2B5EF4-FFF2-40B4-BE49-F238E27FC236}">
                <a16:creationId xmlns:a16="http://schemas.microsoft.com/office/drawing/2014/main" id="{61B30C02-FAEC-B443-8563-2B88FFCCB4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192" y="1461647"/>
            <a:ext cx="5451627" cy="3614665"/>
          </a:xfrm>
          <a:prstGeom prst="rect">
            <a:avLst/>
          </a:prstGeom>
        </p:spPr>
      </p:pic>
      <p:cxnSp>
        <p:nvCxnSpPr>
          <p:cNvPr id="14" name="Straight Connector 10">
            <a:extLst>
              <a:ext uri="{FF2B5EF4-FFF2-40B4-BE49-F238E27FC236}">
                <a16:creationId xmlns:a16="http://schemas.microsoft.com/office/drawing/2014/main" id="{9C21570E-E159-49A6-9891-FA397B7A92D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411684" y="2086188"/>
            <a:ext cx="474880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Θέση περιεχομένου 2">
            <a:extLst>
              <a:ext uri="{FF2B5EF4-FFF2-40B4-BE49-F238E27FC236}">
                <a16:creationId xmlns:a16="http://schemas.microsoft.com/office/drawing/2014/main" id="{D3770CE3-DB96-3923-E349-2F9BD5D7B2B7}"/>
              </a:ext>
            </a:extLst>
          </p:cNvPr>
          <p:cNvSpPr>
            <a:spLocks noGrp="1"/>
          </p:cNvSpPr>
          <p:nvPr>
            <p:ph idx="1"/>
          </p:nvPr>
        </p:nvSpPr>
        <p:spPr>
          <a:xfrm>
            <a:off x="6411684" y="2198914"/>
            <a:ext cx="5127172" cy="3670180"/>
          </a:xfrm>
        </p:spPr>
        <p:txBody>
          <a:bodyPr>
            <a:normAutofit/>
          </a:bodyPr>
          <a:lstStyle/>
          <a:p>
            <a:r>
              <a:rPr lang="el-GR">
                <a:latin typeface="CeraRegular"/>
              </a:rPr>
              <a:t>Ο</a:t>
            </a:r>
            <a:r>
              <a:rPr lang="el-GR" b="0" i="0">
                <a:effectLst/>
                <a:latin typeface="CeraRegular"/>
              </a:rPr>
              <a:t>ι Απόστολοι μετέδιδαν τα χαρίσματα του Αγίου Πνεύματος, με την επίθεση των χεριών τους στους βαπτισθέντες. Αργότερα η επίθεση των χεριών αντικαταστάθηκε με τη χρίση του Αγίου Μύρου.</a:t>
            </a:r>
          </a:p>
          <a:p>
            <a:r>
              <a:rPr lang="el-GR" b="0" i="0">
                <a:effectLst/>
                <a:latin typeface="CeraRegular"/>
              </a:rPr>
              <a:t>Το Άγιο Μύρο ετοιμάζεται στο Οικουμενικό Πατριαρχείο Κωνσταντινουπόλεως, καθαγιάζεται στον Πατριαρχικό Ναό του Αγίου Γεωργίου κάθε Μεγάλη Πέμπτη.</a:t>
            </a:r>
          </a:p>
          <a:p>
            <a:endParaRPr lang="el-GR" dirty="0"/>
          </a:p>
        </p:txBody>
      </p:sp>
      <p:sp>
        <p:nvSpPr>
          <p:cNvPr id="16" name="Rectangle 12">
            <a:extLst>
              <a:ext uri="{FF2B5EF4-FFF2-40B4-BE49-F238E27FC236}">
                <a16:creationId xmlns:a16="http://schemas.microsoft.com/office/drawing/2014/main" id="{E95DA498-D9A2-4DA9-B9DA-B3776E08CF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
        <p:nvSpPr>
          <p:cNvPr id="17" name="Rectangle 14">
            <a:extLst>
              <a:ext uri="{FF2B5EF4-FFF2-40B4-BE49-F238E27FC236}">
                <a16:creationId xmlns:a16="http://schemas.microsoft.com/office/drawing/2014/main" id="{82A73093-4B9D-420D-B17E-52293703A1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Tree>
    <p:extLst>
      <p:ext uri="{BB962C8B-B14F-4D97-AF65-F5344CB8AC3E}">
        <p14:creationId xmlns:p14="http://schemas.microsoft.com/office/powerpoint/2010/main" val="38731399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26">
            <a:extLst>
              <a:ext uri="{FF2B5EF4-FFF2-40B4-BE49-F238E27FC236}">
                <a16:creationId xmlns:a16="http://schemas.microsoft.com/office/drawing/2014/main" id="{C33BF9DD-8A45-4EEE-B231-0A14D322E5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Εικόνα 4" descr="Εικόνα που περιέχει άτομο, ανθρώπινο πρόσωπο, ρουχισμός, νήπιο&#10;&#10;Το περιεχόμενο που δημιουργείται από τεχνολογία AI ενδέχεται να είναι εσφαλμένο.">
            <a:extLst>
              <a:ext uri="{FF2B5EF4-FFF2-40B4-BE49-F238E27FC236}">
                <a16:creationId xmlns:a16="http://schemas.microsoft.com/office/drawing/2014/main" id="{9A265195-48ED-4056-5AE0-E92F528C85B1}"/>
              </a:ext>
            </a:extLst>
          </p:cNvPr>
          <p:cNvPicPr>
            <a:picLocks noChangeAspect="1"/>
          </p:cNvPicPr>
          <p:nvPr/>
        </p:nvPicPr>
        <p:blipFill>
          <a:blip r:embed="rId2">
            <a:extLst>
              <a:ext uri="{28A0092B-C50C-407E-A947-70E740481C1C}">
                <a14:useLocalDpi xmlns:a14="http://schemas.microsoft.com/office/drawing/2010/main" val="0"/>
              </a:ext>
            </a:extLst>
          </a:blip>
          <a:srcRect l="19495" r="30401" b="-2"/>
          <a:stretch/>
        </p:blipFill>
        <p:spPr>
          <a:xfrm>
            <a:off x="634011" y="640081"/>
            <a:ext cx="4001290" cy="5314406"/>
          </a:xfrm>
          <a:prstGeom prst="rect">
            <a:avLst/>
          </a:prstGeom>
        </p:spPr>
      </p:pic>
      <p:cxnSp>
        <p:nvCxnSpPr>
          <p:cNvPr id="39" name="Straight Connector 28">
            <a:extLst>
              <a:ext uri="{FF2B5EF4-FFF2-40B4-BE49-F238E27FC236}">
                <a16:creationId xmlns:a16="http://schemas.microsoft.com/office/drawing/2014/main" id="{9020DCC9-F851-4562-BB20-1AB3C51BFD0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Θέση περιεχομένου 2">
            <a:extLst>
              <a:ext uri="{FF2B5EF4-FFF2-40B4-BE49-F238E27FC236}">
                <a16:creationId xmlns:a16="http://schemas.microsoft.com/office/drawing/2014/main" id="{3FCE3345-D49F-D801-272F-3787AF9B2442}"/>
              </a:ext>
            </a:extLst>
          </p:cNvPr>
          <p:cNvSpPr>
            <a:spLocks noGrp="1"/>
          </p:cNvSpPr>
          <p:nvPr>
            <p:ph idx="1"/>
          </p:nvPr>
        </p:nvSpPr>
        <p:spPr>
          <a:xfrm>
            <a:off x="4974769" y="2198914"/>
            <a:ext cx="6574973" cy="3670180"/>
          </a:xfrm>
        </p:spPr>
        <p:txBody>
          <a:bodyPr>
            <a:normAutofit/>
          </a:bodyPr>
          <a:lstStyle/>
          <a:p>
            <a:r>
              <a:rPr lang="el-GR"/>
              <a:t>Το Βάπτισμα ενός παιδιού είναι σημαντικό γεγονός της ζωής του και μια ωραία οικογενειακή γιορτή. Για την Εκκλησία όμως έχει ευρύτερες διαστάσεις: πολιτογραφεί και εγγράφει στα μητρώα της ένα ακόμη μέλος της. </a:t>
            </a:r>
          </a:p>
          <a:p>
            <a:r>
              <a:rPr lang="el-GR"/>
              <a:t>Το Βάπτισμα δεν είναι μια μαγική πράξη, που προσθέτει μερικές υπερφυσικές δυνάμεις στις φυσικές μας ιδιότητες. Είναι η αρχή αυτής της αιώνιας ζωής, που μας ενώνει εδώ, σ’ αυτόν τον «παρόντα» κόσμο, με τον «ερχόμενο» κόσμο και μας κάνει από τώρα μετόχους της βασιλείας του Θεού. […]</a:t>
            </a:r>
            <a:endParaRPr lang="el-GR" dirty="0"/>
          </a:p>
        </p:txBody>
      </p:sp>
      <p:sp>
        <p:nvSpPr>
          <p:cNvPr id="40" name="Rectangle 30">
            <a:extLst>
              <a:ext uri="{FF2B5EF4-FFF2-40B4-BE49-F238E27FC236}">
                <a16:creationId xmlns:a16="http://schemas.microsoft.com/office/drawing/2014/main" id="{D5FBCAC9-BD8B-4F3B-AD74-EF37D421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
        <p:nvSpPr>
          <p:cNvPr id="41" name="Rectangle 32">
            <a:extLst>
              <a:ext uri="{FF2B5EF4-FFF2-40B4-BE49-F238E27FC236}">
                <a16:creationId xmlns:a16="http://schemas.microsoft.com/office/drawing/2014/main" id="{9556C5A8-AD7E-4CE7-87BE-9EA3B5E17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Tree>
    <p:extLst>
      <p:ext uri="{BB962C8B-B14F-4D97-AF65-F5344CB8AC3E}">
        <p14:creationId xmlns:p14="http://schemas.microsoft.com/office/powerpoint/2010/main" val="17017259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DA0034D-79E7-770F-34C6-40A8712F9901}"/>
              </a:ext>
            </a:extLst>
          </p:cNvPr>
          <p:cNvSpPr>
            <a:spLocks noGrp="1"/>
          </p:cNvSpPr>
          <p:nvPr>
            <p:ph type="title"/>
          </p:nvPr>
        </p:nvSpPr>
        <p:spPr>
          <a:xfrm>
            <a:off x="576072" y="822960"/>
            <a:ext cx="10956558" cy="967698"/>
          </a:xfrm>
        </p:spPr>
        <p:txBody>
          <a:bodyPr vert="horz" lIns="91440" tIns="45720" rIns="91440" bIns="45720" rtlCol="0" anchor="t">
            <a:normAutofit/>
          </a:bodyPr>
          <a:lstStyle/>
          <a:p>
            <a:r>
              <a:rPr lang="en-US" sz="1900" b="1" i="0" dirty="0" err="1">
                <a:effectLst/>
              </a:rPr>
              <a:t>Μι</a:t>
            </a:r>
            <a:r>
              <a:rPr lang="en-US" sz="1900" b="1" i="0" dirty="0">
                <a:effectLst/>
              </a:rPr>
              <a:t>α θαυμάσια ερμηνεία της ακολουθίας της Βάπτισης - Μητροπολίτης Σισανίου και Σιατίστης Παύλος</a:t>
            </a:r>
            <a:br>
              <a:rPr lang="en-US" sz="1900" b="1" i="0" dirty="0">
                <a:effectLst/>
              </a:rPr>
            </a:br>
            <a:endParaRPr lang="en-US" sz="1900" dirty="0"/>
          </a:p>
        </p:txBody>
      </p:sp>
      <p:pic>
        <p:nvPicPr>
          <p:cNvPr id="4" name="Μια θαυμάσια ερμηνεία της ακολουθίας της Βάπτισης - Μητροπολίτης Σισανίου και Σιατίστης Παύλος">
            <a:hlinkClick r:id="" action="ppaction://media"/>
            <a:extLst>
              <a:ext uri="{FF2B5EF4-FFF2-40B4-BE49-F238E27FC236}">
                <a16:creationId xmlns:a16="http://schemas.microsoft.com/office/drawing/2014/main" id="{28F058A9-46B5-9980-99D0-063B763BE6F1}"/>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494088" y="2039938"/>
            <a:ext cx="5199062" cy="2924175"/>
          </a:xfrm>
          <a:prstGeom prst="rect">
            <a:avLst/>
          </a:prstGeom>
        </p:spPr>
      </p:pic>
      <p:sp>
        <p:nvSpPr>
          <p:cNvPr id="5" name="TextBox 4">
            <a:extLst>
              <a:ext uri="{FF2B5EF4-FFF2-40B4-BE49-F238E27FC236}">
                <a16:creationId xmlns:a16="http://schemas.microsoft.com/office/drawing/2014/main" id="{7FE2F430-F082-62AE-9962-4EB5A089D360}"/>
              </a:ext>
            </a:extLst>
          </p:cNvPr>
          <p:cNvSpPr txBox="1"/>
          <p:nvPr/>
        </p:nvSpPr>
        <p:spPr>
          <a:xfrm>
            <a:off x="2521895" y="5306598"/>
            <a:ext cx="6094378" cy="369332"/>
          </a:xfrm>
          <a:prstGeom prst="rect">
            <a:avLst/>
          </a:prstGeom>
          <a:noFill/>
        </p:spPr>
        <p:txBody>
          <a:bodyPr wrap="square">
            <a:spAutoFit/>
          </a:bodyPr>
          <a:lstStyle/>
          <a:p>
            <a:r>
              <a:rPr lang="en-US" dirty="0"/>
              <a:t>https://youtu.be/ALnLIMapBpY?si=jdJ8h4e1KXZ0b5Xm</a:t>
            </a:r>
            <a:endParaRPr lang="el-GR" dirty="0"/>
          </a:p>
        </p:txBody>
      </p:sp>
    </p:spTree>
    <p:extLst>
      <p:ext uri="{BB962C8B-B14F-4D97-AF65-F5344CB8AC3E}">
        <p14:creationId xmlns:p14="http://schemas.microsoft.com/office/powerpoint/2010/main" val="3981953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148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E482ACC-1FBE-55C3-63A1-371DF5123647}"/>
              </a:ext>
            </a:extLst>
          </p:cNvPr>
          <p:cNvSpPr>
            <a:spLocks noGrp="1"/>
          </p:cNvSpPr>
          <p:nvPr>
            <p:ph type="title"/>
          </p:nvPr>
        </p:nvSpPr>
        <p:spPr>
          <a:xfrm>
            <a:off x="521207" y="786384"/>
            <a:ext cx="6233755" cy="1707775"/>
          </a:xfrm>
        </p:spPr>
        <p:txBody>
          <a:bodyPr vert="horz" lIns="91440" tIns="45720" rIns="91440" bIns="45720" rtlCol="0" anchor="t">
            <a:normAutofit/>
          </a:bodyPr>
          <a:lstStyle/>
          <a:p>
            <a:r>
              <a:rPr lang="en-US"/>
              <a:t>Ιστορία του Βαπτίσματος</a:t>
            </a:r>
          </a:p>
        </p:txBody>
      </p:sp>
      <p:pic>
        <p:nvPicPr>
          <p:cNvPr id="5" name="Θέση περιεχομένου 4" descr="Εικόνα που περιέχει ζωγραφική, τέχνη, μυθολογία, τοιχογραφία">
            <a:extLst>
              <a:ext uri="{FF2B5EF4-FFF2-40B4-BE49-F238E27FC236}">
                <a16:creationId xmlns:a16="http://schemas.microsoft.com/office/drawing/2014/main" id="{293DD178-3ED4-8FBF-BE4B-5B85EB0CCEC1}"/>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25546" r="28319" b="-1"/>
          <a:stretch/>
        </p:blipFill>
        <p:spPr>
          <a:xfrm>
            <a:off x="8036732" y="853712"/>
            <a:ext cx="3583768" cy="5150567"/>
          </a:xfrm>
          <a:prstGeom prst="rect">
            <a:avLst/>
          </a:prstGeom>
        </p:spPr>
      </p:pic>
      <p:graphicFrame>
        <p:nvGraphicFramePr>
          <p:cNvPr id="22" name="TextBox 6">
            <a:extLst>
              <a:ext uri="{FF2B5EF4-FFF2-40B4-BE49-F238E27FC236}">
                <a16:creationId xmlns:a16="http://schemas.microsoft.com/office/drawing/2014/main" id="{F66C08C0-893C-9936-6A57-A3072509656E}"/>
              </a:ext>
            </a:extLst>
          </p:cNvPr>
          <p:cNvGraphicFramePr/>
          <p:nvPr/>
        </p:nvGraphicFramePr>
        <p:xfrm>
          <a:off x="623009" y="781684"/>
          <a:ext cx="6131953" cy="35101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494151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9">
            <a:extLst>
              <a:ext uri="{FF2B5EF4-FFF2-40B4-BE49-F238E27FC236}">
                <a16:creationId xmlns:a16="http://schemas.microsoft.com/office/drawing/2014/main" id="{5CF81D86-BDBA-477C-B7DD-8D359BB99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6513FA74-B15C-4889-0CB6-29550C6B845F}"/>
              </a:ext>
            </a:extLst>
          </p:cNvPr>
          <p:cNvSpPr>
            <a:spLocks noGrp="1"/>
          </p:cNvSpPr>
          <p:nvPr>
            <p:ph type="title"/>
          </p:nvPr>
        </p:nvSpPr>
        <p:spPr>
          <a:xfrm>
            <a:off x="4974771" y="634946"/>
            <a:ext cx="6574972" cy="1450757"/>
          </a:xfrm>
        </p:spPr>
        <p:txBody>
          <a:bodyPr>
            <a:normAutofit/>
          </a:bodyPr>
          <a:lstStyle/>
          <a:p>
            <a:r>
              <a:rPr lang="el-GR"/>
              <a:t>Η ΒΑΠΤΙΣΗ ΤΟΥ ΙΗΣΟΥ</a:t>
            </a:r>
          </a:p>
        </p:txBody>
      </p:sp>
      <p:pic>
        <p:nvPicPr>
          <p:cNvPr id="20" name="Εικόνα 19" descr="Εικόνα που περιέχει ζωγραφική, μυθολογία, τέχνη, άτομο">
            <a:extLst>
              <a:ext uri="{FF2B5EF4-FFF2-40B4-BE49-F238E27FC236}">
                <a16:creationId xmlns:a16="http://schemas.microsoft.com/office/drawing/2014/main" id="{EB46F060-298A-21E2-2049-C1FE9F1B0573}"/>
              </a:ext>
            </a:extLst>
          </p:cNvPr>
          <p:cNvPicPr>
            <a:picLocks noChangeAspect="1"/>
          </p:cNvPicPr>
          <p:nvPr/>
        </p:nvPicPr>
        <p:blipFill>
          <a:blip r:embed="rId3">
            <a:extLst>
              <a:ext uri="{28A0092B-C50C-407E-A947-70E740481C1C}">
                <a14:useLocalDpi xmlns:a14="http://schemas.microsoft.com/office/drawing/2010/main" val="0"/>
              </a:ext>
            </a:extLst>
          </a:blip>
          <a:srcRect l="20082" r="21189" b="-2"/>
          <a:stretch/>
        </p:blipFill>
        <p:spPr>
          <a:xfrm>
            <a:off x="633999" y="640081"/>
            <a:ext cx="4001315" cy="5314406"/>
          </a:xfrm>
          <a:prstGeom prst="rect">
            <a:avLst/>
          </a:prstGeom>
        </p:spPr>
      </p:pic>
      <p:cxnSp>
        <p:nvCxnSpPr>
          <p:cNvPr id="42" name="Straight Connector 41">
            <a:extLst>
              <a:ext uri="{FF2B5EF4-FFF2-40B4-BE49-F238E27FC236}">
                <a16:creationId xmlns:a16="http://schemas.microsoft.com/office/drawing/2014/main" id="{C65F3E9C-EF11-4F8F-A621-399C7A3E64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19" name="Θέση περιεχομένου 2">
            <a:extLst>
              <a:ext uri="{FF2B5EF4-FFF2-40B4-BE49-F238E27FC236}">
                <a16:creationId xmlns:a16="http://schemas.microsoft.com/office/drawing/2014/main" id="{87F25D74-3EFC-6369-0ACD-F5CEC5CEB58C}"/>
              </a:ext>
            </a:extLst>
          </p:cNvPr>
          <p:cNvSpPr>
            <a:spLocks noGrp="1"/>
          </p:cNvSpPr>
          <p:nvPr>
            <p:ph idx="1"/>
          </p:nvPr>
        </p:nvSpPr>
        <p:spPr>
          <a:xfrm>
            <a:off x="4974769" y="2198914"/>
            <a:ext cx="6574973" cy="3670180"/>
          </a:xfrm>
        </p:spPr>
        <p:txBody>
          <a:bodyPr>
            <a:normAutofit/>
          </a:bodyPr>
          <a:lstStyle/>
          <a:p>
            <a:pPr>
              <a:spcAft>
                <a:spcPts val="800"/>
              </a:spcAft>
            </a:pPr>
            <a:r>
              <a:rPr lang="el-GR">
                <a:effectLst/>
                <a:latin typeface="Times New Roman" panose="02020603050405020304" pitchFamily="18" charset="0"/>
                <a:ea typeface="Calibri" panose="020F0502020204030204" pitchFamily="34" charset="0"/>
                <a:cs typeface="Times New Roman" panose="02020603050405020304" pitchFamily="18" charset="0"/>
              </a:rPr>
              <a:t>«Εν Ιορδάνη βαπτιζομένου σου Κύριε</a:t>
            </a:r>
            <a:br>
              <a:rPr lang="el-GR">
                <a:effectLst/>
                <a:latin typeface="Times New Roman" panose="02020603050405020304" pitchFamily="18" charset="0"/>
                <a:ea typeface="Calibri" panose="020F0502020204030204" pitchFamily="34" charset="0"/>
                <a:cs typeface="Times New Roman" panose="02020603050405020304" pitchFamily="18" charset="0"/>
              </a:rPr>
            </a:br>
            <a:r>
              <a:rPr lang="el-GR">
                <a:effectLst/>
                <a:latin typeface="Times New Roman" panose="02020603050405020304" pitchFamily="18" charset="0"/>
                <a:ea typeface="Calibri" panose="020F0502020204030204" pitchFamily="34" charset="0"/>
                <a:cs typeface="Times New Roman" panose="02020603050405020304" pitchFamily="18" charset="0"/>
              </a:rPr>
              <a:t>η της Τριάδος εφανερώθη προσκύνησις</a:t>
            </a:r>
            <a:br>
              <a:rPr lang="el-GR">
                <a:effectLst/>
                <a:latin typeface="Times New Roman" panose="02020603050405020304" pitchFamily="18" charset="0"/>
                <a:ea typeface="Calibri" panose="020F0502020204030204" pitchFamily="34" charset="0"/>
                <a:cs typeface="Times New Roman" panose="02020603050405020304" pitchFamily="18" charset="0"/>
              </a:rPr>
            </a:br>
            <a:r>
              <a:rPr lang="el-GR">
                <a:effectLst/>
                <a:latin typeface="Times New Roman" panose="02020603050405020304" pitchFamily="18" charset="0"/>
                <a:ea typeface="Calibri" panose="020F0502020204030204" pitchFamily="34" charset="0"/>
                <a:cs typeface="Times New Roman" panose="02020603050405020304" pitchFamily="18" charset="0"/>
              </a:rPr>
              <a:t>του γαρ Γεννήτορος η φωνή προσεμαρτύρει Σοι</a:t>
            </a:r>
            <a:br>
              <a:rPr lang="el-GR">
                <a:effectLst/>
                <a:latin typeface="Times New Roman" panose="02020603050405020304" pitchFamily="18" charset="0"/>
                <a:ea typeface="Calibri" panose="020F0502020204030204" pitchFamily="34" charset="0"/>
                <a:cs typeface="Times New Roman" panose="02020603050405020304" pitchFamily="18" charset="0"/>
              </a:rPr>
            </a:br>
            <a:r>
              <a:rPr lang="el-GR">
                <a:effectLst/>
                <a:latin typeface="Times New Roman" panose="02020603050405020304" pitchFamily="18" charset="0"/>
                <a:ea typeface="Calibri" panose="020F0502020204030204" pitchFamily="34" charset="0"/>
                <a:cs typeface="Times New Roman" panose="02020603050405020304" pitchFamily="18" charset="0"/>
              </a:rPr>
              <a:t>αγαπητόν Σε Υιόν ονομάζουσα</a:t>
            </a:r>
            <a:br>
              <a:rPr lang="el-GR">
                <a:effectLst/>
                <a:latin typeface="Times New Roman" panose="02020603050405020304" pitchFamily="18" charset="0"/>
                <a:ea typeface="Calibri" panose="020F0502020204030204" pitchFamily="34" charset="0"/>
                <a:cs typeface="Times New Roman" panose="02020603050405020304" pitchFamily="18" charset="0"/>
              </a:rPr>
            </a:br>
            <a:r>
              <a:rPr lang="el-GR">
                <a:effectLst/>
                <a:latin typeface="Times New Roman" panose="02020603050405020304" pitchFamily="18" charset="0"/>
                <a:ea typeface="Calibri" panose="020F0502020204030204" pitchFamily="34" charset="0"/>
                <a:cs typeface="Times New Roman" panose="02020603050405020304" pitchFamily="18" charset="0"/>
              </a:rPr>
              <a:t>και το Πνεύμα εν είδει περιστεράς</a:t>
            </a:r>
            <a:endParaRPr lang="el-GR">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l-GR">
                <a:effectLst/>
                <a:latin typeface="Times New Roman" panose="02020603050405020304" pitchFamily="18" charset="0"/>
                <a:ea typeface="Calibri" panose="020F0502020204030204" pitchFamily="34" charset="0"/>
                <a:cs typeface="Times New Roman" panose="02020603050405020304" pitchFamily="18" charset="0"/>
              </a:rPr>
              <a:t>εβεβαίου του λόγου το ασφαλές.</a:t>
            </a:r>
            <a:br>
              <a:rPr lang="el-GR">
                <a:effectLst/>
                <a:latin typeface="Times New Roman" panose="02020603050405020304" pitchFamily="18" charset="0"/>
                <a:ea typeface="Calibri" panose="020F0502020204030204" pitchFamily="34" charset="0"/>
                <a:cs typeface="Times New Roman" panose="02020603050405020304" pitchFamily="18" charset="0"/>
              </a:rPr>
            </a:br>
            <a:r>
              <a:rPr lang="el-GR">
                <a:effectLst/>
                <a:latin typeface="Times New Roman" panose="02020603050405020304" pitchFamily="18" charset="0"/>
                <a:ea typeface="Calibri" panose="020F0502020204030204" pitchFamily="34" charset="0"/>
                <a:cs typeface="Times New Roman" panose="02020603050405020304" pitchFamily="18" charset="0"/>
              </a:rPr>
              <a:t>Ο επιφανείς Χριστέ ο Θεός</a:t>
            </a:r>
            <a:br>
              <a:rPr lang="el-GR">
                <a:effectLst/>
                <a:latin typeface="Times New Roman" panose="02020603050405020304" pitchFamily="18" charset="0"/>
                <a:ea typeface="Calibri" panose="020F0502020204030204" pitchFamily="34" charset="0"/>
                <a:cs typeface="Times New Roman" panose="02020603050405020304" pitchFamily="18" charset="0"/>
              </a:rPr>
            </a:br>
            <a:r>
              <a:rPr lang="el-GR">
                <a:effectLst/>
                <a:latin typeface="Times New Roman" panose="02020603050405020304" pitchFamily="18" charset="0"/>
                <a:ea typeface="Calibri" panose="020F0502020204030204" pitchFamily="34" charset="0"/>
                <a:cs typeface="Times New Roman" panose="02020603050405020304" pitchFamily="18" charset="0"/>
              </a:rPr>
              <a:t>και τον κόσμον φωτίσας δόξα Σοι.»</a:t>
            </a:r>
            <a:endParaRPr lang="el-GR">
              <a:effectLst/>
              <a:latin typeface="Calibri" panose="020F0502020204030204" pitchFamily="34" charset="0"/>
              <a:ea typeface="Calibri" panose="020F0502020204030204" pitchFamily="34" charset="0"/>
              <a:cs typeface="Times New Roman" panose="02020603050405020304" pitchFamily="18" charset="0"/>
            </a:endParaRPr>
          </a:p>
          <a:p>
            <a:endParaRPr lang="el-GR"/>
          </a:p>
        </p:txBody>
      </p:sp>
      <p:sp>
        <p:nvSpPr>
          <p:cNvPr id="44" name="Rectangle 43">
            <a:extLst>
              <a:ext uri="{FF2B5EF4-FFF2-40B4-BE49-F238E27FC236}">
                <a16:creationId xmlns:a16="http://schemas.microsoft.com/office/drawing/2014/main" id="{88AA064E-5F6E-4024-BC28-EDDC3DFC7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
        <p:nvSpPr>
          <p:cNvPr id="46" name="Rectangle 45">
            <a:extLst>
              <a:ext uri="{FF2B5EF4-FFF2-40B4-BE49-F238E27FC236}">
                <a16:creationId xmlns:a16="http://schemas.microsoft.com/office/drawing/2014/main" id="{03B29638-4838-4B9B-B9DB-96E542BAF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Tree>
    <p:extLst>
      <p:ext uri="{BB962C8B-B14F-4D97-AF65-F5344CB8AC3E}">
        <p14:creationId xmlns:p14="http://schemas.microsoft.com/office/powerpoint/2010/main" val="26922827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AD6E2535-040F-F3E5-672B-5867FB4FB8EA}"/>
              </a:ext>
            </a:extLst>
          </p:cNvPr>
          <p:cNvSpPr>
            <a:spLocks noGrp="1"/>
          </p:cNvSpPr>
          <p:nvPr>
            <p:ph idx="1"/>
          </p:nvPr>
        </p:nvSpPr>
        <p:spPr>
          <a:xfrm>
            <a:off x="467069" y="946263"/>
            <a:ext cx="3390897" cy="2856476"/>
          </a:xfrm>
        </p:spPr>
        <p:txBody>
          <a:bodyPr anchor="b">
            <a:normAutofit/>
          </a:bodyPr>
          <a:lstStyle/>
          <a:p>
            <a:r>
              <a:rPr lang="el-GR" sz="1800" dirty="0">
                <a:latin typeface="Arial" panose="020B0604020202020204" pitchFamily="34" charset="0"/>
              </a:rPr>
              <a:t>Τ</a:t>
            </a:r>
            <a:r>
              <a:rPr lang="el-GR" sz="1800" b="0" i="0" dirty="0">
                <a:effectLst/>
                <a:latin typeface="Arial" panose="020B0604020202020204" pitchFamily="34" charset="0"/>
              </a:rPr>
              <a:t>α πρώτα χριστιανικά χρόνια οι χριστιανοί βαπτίζονταν σε μεγάλη ηλικία.</a:t>
            </a:r>
            <a:endParaRPr lang="en-US" sz="1800" dirty="0"/>
          </a:p>
        </p:txBody>
      </p:sp>
      <p:pic>
        <p:nvPicPr>
          <p:cNvPr id="5" name="Θέση περιεχομένου 4" descr="Εικόνα που περιέχει κείμενο, ζωγραφική, ζωγραφιά, τέχνη">
            <a:extLst>
              <a:ext uri="{FF2B5EF4-FFF2-40B4-BE49-F238E27FC236}">
                <a16:creationId xmlns:a16="http://schemas.microsoft.com/office/drawing/2014/main" id="{CB65AE3C-7B3C-6DD7-2049-F31973A18E15}"/>
              </a:ext>
            </a:extLst>
          </p:cNvPr>
          <p:cNvPicPr>
            <a:picLocks noChangeAspect="1"/>
          </p:cNvPicPr>
          <p:nvPr/>
        </p:nvPicPr>
        <p:blipFill>
          <a:blip r:embed="rId2">
            <a:extLst>
              <a:ext uri="{28A0092B-C50C-407E-A947-70E740481C1C}">
                <a14:useLocalDpi xmlns:a14="http://schemas.microsoft.com/office/drawing/2010/main" val="0"/>
              </a:ext>
            </a:extLst>
          </a:blip>
          <a:srcRect l="25939" r="25878" b="-1"/>
          <a:stretch/>
        </p:blipFill>
        <p:spPr>
          <a:xfrm>
            <a:off x="4701129" y="844980"/>
            <a:ext cx="3320784" cy="5162397"/>
          </a:xfrm>
          <a:prstGeom prst="rect">
            <a:avLst/>
          </a:prstGeom>
        </p:spPr>
      </p:pic>
      <p:pic>
        <p:nvPicPr>
          <p:cNvPr id="9" name="Εικόνα 8" descr="Εικόνα που περιέχει θάλαμος ταφής, κτίριο, τοίχος, δάπεδο&#10;&#10;Περιγραφή που δημιουργήθηκε αυτόματα">
            <a:extLst>
              <a:ext uri="{FF2B5EF4-FFF2-40B4-BE49-F238E27FC236}">
                <a16:creationId xmlns:a16="http://schemas.microsoft.com/office/drawing/2014/main" id="{323CF2BB-C0AD-6559-0AF5-F0F6F22CEE2F}"/>
              </a:ext>
            </a:extLst>
          </p:cNvPr>
          <p:cNvPicPr>
            <a:picLocks noChangeAspect="1"/>
          </p:cNvPicPr>
          <p:nvPr/>
        </p:nvPicPr>
        <p:blipFill>
          <a:blip r:embed="rId3">
            <a:extLst>
              <a:ext uri="{28A0092B-C50C-407E-A947-70E740481C1C}">
                <a14:useLocalDpi xmlns:a14="http://schemas.microsoft.com/office/drawing/2010/main" val="0"/>
              </a:ext>
            </a:extLst>
          </a:blip>
          <a:srcRect l="31806" r="15860" b="-2"/>
          <a:stretch/>
        </p:blipFill>
        <p:spPr>
          <a:xfrm>
            <a:off x="8309583" y="854040"/>
            <a:ext cx="3320784" cy="5162397"/>
          </a:xfrm>
          <a:prstGeom prst="rect">
            <a:avLst/>
          </a:prstGeom>
        </p:spPr>
      </p:pic>
    </p:spTree>
    <p:extLst>
      <p:ext uri="{BB962C8B-B14F-4D97-AF65-F5344CB8AC3E}">
        <p14:creationId xmlns:p14="http://schemas.microsoft.com/office/powerpoint/2010/main" val="2969463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594F719-A0F6-ED96-3DC4-E6FAE97604DC}"/>
              </a:ext>
            </a:extLst>
          </p:cNvPr>
          <p:cNvSpPr>
            <a:spLocks noGrp="1"/>
          </p:cNvSpPr>
          <p:nvPr>
            <p:ph type="title"/>
          </p:nvPr>
        </p:nvSpPr>
        <p:spPr>
          <a:xfrm>
            <a:off x="518047" y="4844310"/>
            <a:ext cx="6914252" cy="1215547"/>
          </a:xfrm>
        </p:spPr>
        <p:txBody>
          <a:bodyPr vert="horz" lIns="91440" tIns="45720" rIns="91440" bIns="45720" rtlCol="0" anchor="ctr">
            <a:normAutofit/>
          </a:bodyPr>
          <a:lstStyle/>
          <a:p>
            <a:r>
              <a:rPr lang="en-US" sz="3700"/>
              <a:t>Αυτό συμβαίνει και σήμερα σε χώρες της ιεραποστολής</a:t>
            </a:r>
          </a:p>
        </p:txBody>
      </p:sp>
      <p:pic>
        <p:nvPicPr>
          <p:cNvPr id="5" name="Θέση περιεχομένου 4">
            <a:extLst>
              <a:ext uri="{FF2B5EF4-FFF2-40B4-BE49-F238E27FC236}">
                <a16:creationId xmlns:a16="http://schemas.microsoft.com/office/drawing/2014/main" id="{8401B9B1-4131-D28B-8B74-7E5F99D5EC7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r="1" b="46"/>
          <a:stretch/>
        </p:blipFill>
        <p:spPr>
          <a:xfrm>
            <a:off x="3024285" y="578357"/>
            <a:ext cx="6160575" cy="3463765"/>
          </a:xfrm>
          <a:prstGeom prst="rect">
            <a:avLst/>
          </a:prstGeom>
        </p:spPr>
      </p:pic>
    </p:spTree>
    <p:extLst>
      <p:ext uri="{BB962C8B-B14F-4D97-AF65-F5344CB8AC3E}">
        <p14:creationId xmlns:p14="http://schemas.microsoft.com/office/powerpoint/2010/main" val="32739001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
        <p:nvSpPr>
          <p:cNvPr id="4" name="TextBox 3">
            <a:extLst>
              <a:ext uri="{FF2B5EF4-FFF2-40B4-BE49-F238E27FC236}">
                <a16:creationId xmlns:a16="http://schemas.microsoft.com/office/drawing/2014/main" id="{2F4836CA-1C8E-7E15-5F3A-E41924CAE1E3}"/>
              </a:ext>
            </a:extLst>
          </p:cNvPr>
          <p:cNvSpPr txBox="1"/>
          <p:nvPr/>
        </p:nvSpPr>
        <p:spPr>
          <a:xfrm>
            <a:off x="492370" y="605896"/>
            <a:ext cx="3084844" cy="5646208"/>
          </a:xfrm>
          <a:prstGeom prst="rect">
            <a:avLst/>
          </a:prstGeom>
        </p:spPr>
        <p:txBody>
          <a:bodyPr vert="horz" lIns="91440" tIns="45720" rIns="91440" bIns="45720" rtlCol="0" anchor="ctr">
            <a:normAutofit/>
          </a:bodyPr>
          <a:lstStyle/>
          <a:p>
            <a:pPr defTabSz="914400">
              <a:lnSpc>
                <a:spcPct val="85000"/>
              </a:lnSpc>
              <a:spcBef>
                <a:spcPct val="0"/>
              </a:spcBef>
              <a:spcAft>
                <a:spcPts val="600"/>
              </a:spcAft>
            </a:pPr>
            <a:r>
              <a:rPr lang="en-US" sz="3600" spc="-50">
                <a:solidFill>
                  <a:srgbClr val="FFFFFF"/>
                </a:solidFill>
                <a:latin typeface="+mj-lt"/>
                <a:ea typeface="+mj-ea"/>
                <a:cs typeface="+mj-cs"/>
              </a:rPr>
              <a:t>Είσοδος και ένταξη στο σώμα της Εκκλησίας.</a:t>
            </a:r>
          </a:p>
        </p:txBody>
      </p:sp>
      <p:sp>
        <p:nvSpPr>
          <p:cNvPr id="27" name="Rectangle 26">
            <a:extLst>
              <a:ext uri="{FF2B5EF4-FFF2-40B4-BE49-F238E27FC236}">
                <a16:creationId xmlns:a16="http://schemas.microsoft.com/office/drawing/2014/main" id="{054B3F04-9EAC-45C0-B3CE-0387EEA10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graphicFrame>
        <p:nvGraphicFramePr>
          <p:cNvPr id="37" name="Θέση περιεχομένου 2">
            <a:extLst>
              <a:ext uri="{FF2B5EF4-FFF2-40B4-BE49-F238E27FC236}">
                <a16:creationId xmlns:a16="http://schemas.microsoft.com/office/drawing/2014/main" id="{6CC07754-466A-E464-1288-2C5029F6C189}"/>
              </a:ext>
            </a:extLst>
          </p:cNvPr>
          <p:cNvGraphicFramePr>
            <a:graphicFrameLocks noGrp="1"/>
          </p:cNvGraphicFramePr>
          <p:nvPr>
            <p:ph idx="1"/>
          </p:nvPr>
        </p:nvGraphicFramePr>
        <p:xfrm>
          <a:off x="4742016" y="605896"/>
          <a:ext cx="6413663" cy="56462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106745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Εικόνα 4" descr="Εικόνα που περιέχει άτομο, ανθρώπινο πρόσωπο, ρουχισμός, εσωτερικός χώρος&#10;&#10;Περιγραφή που δημιουργήθηκε αυτόματα">
            <a:extLst>
              <a:ext uri="{FF2B5EF4-FFF2-40B4-BE49-F238E27FC236}">
                <a16:creationId xmlns:a16="http://schemas.microsoft.com/office/drawing/2014/main" id="{E2B0BD35-6B14-A023-9310-6DD1E13075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998" y="1919335"/>
            <a:ext cx="6798438" cy="4079063"/>
          </a:xfrm>
          <a:prstGeom prst="rect">
            <a:avLst/>
          </a:prstGeom>
        </p:spPr>
      </p:pic>
      <p:sp>
        <p:nvSpPr>
          <p:cNvPr id="3" name="Θέση περιεχομένου 2">
            <a:extLst>
              <a:ext uri="{FF2B5EF4-FFF2-40B4-BE49-F238E27FC236}">
                <a16:creationId xmlns:a16="http://schemas.microsoft.com/office/drawing/2014/main" id="{6A120B36-D9ED-7B7E-6099-4E6B109D1703}"/>
              </a:ext>
            </a:extLst>
          </p:cNvPr>
          <p:cNvSpPr>
            <a:spLocks noGrp="1"/>
          </p:cNvSpPr>
          <p:nvPr>
            <p:ph idx="1"/>
          </p:nvPr>
        </p:nvSpPr>
        <p:spPr>
          <a:xfrm>
            <a:off x="8184630" y="2031167"/>
            <a:ext cx="3446679" cy="3967235"/>
          </a:xfrm>
        </p:spPr>
        <p:txBody>
          <a:bodyPr>
            <a:normAutofit/>
          </a:bodyPr>
          <a:lstStyle/>
          <a:p>
            <a:r>
              <a:rPr lang="el-GR" sz="1800" dirty="0"/>
              <a:t>Τον πέμπτο αιώνα καθιερώθηκε ο νηπιοβαπτισμός. Η</a:t>
            </a:r>
            <a:r>
              <a:rPr lang="en-GB" sz="1800" dirty="0"/>
              <a:t> </a:t>
            </a:r>
            <a:r>
              <a:rPr lang="el-GR" sz="1800" dirty="0"/>
              <a:t>κατήχηση ανατέθηκε στους γονείς και τον ανάδοχο του νηπίου.</a:t>
            </a:r>
          </a:p>
        </p:txBody>
      </p:sp>
    </p:spTree>
    <p:extLst>
      <p:ext uri="{BB962C8B-B14F-4D97-AF65-F5344CB8AC3E}">
        <p14:creationId xmlns:p14="http://schemas.microsoft.com/office/powerpoint/2010/main" val="983511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4" name="Rectangle 43">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
        <p:nvSpPr>
          <p:cNvPr id="2" name="Τίτλος 1">
            <a:extLst>
              <a:ext uri="{FF2B5EF4-FFF2-40B4-BE49-F238E27FC236}">
                <a16:creationId xmlns:a16="http://schemas.microsoft.com/office/drawing/2014/main" id="{2A9801CF-BABD-0825-DB61-A1E31D3C94AD}"/>
              </a:ext>
            </a:extLst>
          </p:cNvPr>
          <p:cNvSpPr>
            <a:spLocks noGrp="1"/>
          </p:cNvSpPr>
          <p:nvPr>
            <p:ph type="title"/>
          </p:nvPr>
        </p:nvSpPr>
        <p:spPr>
          <a:xfrm>
            <a:off x="492370" y="605896"/>
            <a:ext cx="3084844" cy="5646208"/>
          </a:xfrm>
        </p:spPr>
        <p:txBody>
          <a:bodyPr anchor="ctr">
            <a:normAutofit/>
          </a:bodyPr>
          <a:lstStyle/>
          <a:p>
            <a:r>
              <a:rPr lang="el-GR" sz="3600">
                <a:solidFill>
                  <a:srgbClr val="FFFFFF"/>
                </a:solidFill>
              </a:rPr>
              <a:t>Τελετουργία του Βαπτίσματος</a:t>
            </a:r>
          </a:p>
        </p:txBody>
      </p:sp>
      <p:sp>
        <p:nvSpPr>
          <p:cNvPr id="48" name="Rectangle 47">
            <a:extLst>
              <a:ext uri="{FF2B5EF4-FFF2-40B4-BE49-F238E27FC236}">
                <a16:creationId xmlns:a16="http://schemas.microsoft.com/office/drawing/2014/main" id="{054B3F04-9EAC-45C0-B3CE-0387EEA10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
        <p:nvSpPr>
          <p:cNvPr id="39" name="Θέση περιεχομένου 2">
            <a:extLst>
              <a:ext uri="{FF2B5EF4-FFF2-40B4-BE49-F238E27FC236}">
                <a16:creationId xmlns:a16="http://schemas.microsoft.com/office/drawing/2014/main" id="{FB629729-6FA0-0B0B-E48D-98BE1036FC34}"/>
              </a:ext>
            </a:extLst>
          </p:cNvPr>
          <p:cNvSpPr>
            <a:spLocks noGrp="1"/>
          </p:cNvSpPr>
          <p:nvPr>
            <p:ph idx="1"/>
          </p:nvPr>
        </p:nvSpPr>
        <p:spPr>
          <a:xfrm>
            <a:off x="4742016" y="605896"/>
            <a:ext cx="6413663" cy="5646208"/>
          </a:xfrm>
        </p:spPr>
        <p:txBody>
          <a:bodyPr anchor="ctr">
            <a:normAutofit/>
          </a:bodyPr>
          <a:lstStyle/>
          <a:p>
            <a:r>
              <a:rPr lang="el-GR" b="0" i="0" dirty="0">
                <a:effectLst/>
                <a:latin typeface="Times New Roman" panose="02020603050405020304" pitchFamily="18" charset="0"/>
              </a:rPr>
              <a:t>Η ακολουθία του Βαπτίσματος  </a:t>
            </a:r>
            <a:endParaRPr lang="en-US" b="0" i="0" dirty="0">
              <a:effectLst/>
              <a:latin typeface="Times New Roman" panose="02020603050405020304" pitchFamily="18" charset="0"/>
            </a:endParaRPr>
          </a:p>
          <a:p>
            <a:r>
              <a:rPr lang="el-GR" b="0" i="0" dirty="0">
                <a:effectLst/>
                <a:latin typeface="Times New Roman" panose="02020603050405020304" pitchFamily="18" charset="0"/>
              </a:rPr>
              <a:t>Πριν αρχίσει το Βάπτισμα ο ιερέας και ο ανάδοχος στέκονται στον πρόναο. Ο ιερέας σφραγίζει το νήπιο με το σημείο του Σταυρού και εκφωνεί το όνομα.</a:t>
            </a:r>
            <a:endParaRPr lang="en-GB" b="0" i="0" dirty="0">
              <a:effectLst/>
              <a:latin typeface="Times New Roman" panose="02020603050405020304" pitchFamily="18" charset="0"/>
            </a:endParaRPr>
          </a:p>
          <a:p>
            <a:r>
              <a:rPr lang="el-GR" b="0" i="0" dirty="0">
                <a:effectLst/>
                <a:latin typeface="Times New Roman" panose="02020603050405020304" pitchFamily="18" charset="0"/>
              </a:rPr>
              <a:t>                                                   </a:t>
            </a:r>
            <a:r>
              <a:rPr lang="en-GB" b="0" i="0" dirty="0">
                <a:effectLst/>
                <a:latin typeface="Times New Roman" panose="02020603050405020304" pitchFamily="18" charset="0"/>
              </a:rPr>
              <a:t>                                                                                  </a:t>
            </a:r>
            <a:r>
              <a:rPr lang="el-GR" b="0" i="0" dirty="0">
                <a:effectLst/>
                <a:latin typeface="Times New Roman" panose="02020603050405020304" pitchFamily="18" charset="0"/>
              </a:rPr>
              <a:t>  </a:t>
            </a:r>
            <a:r>
              <a:rPr lang="el-GR" dirty="0">
                <a:latin typeface="Times New Roman" panose="02020603050405020304" pitchFamily="18" charset="0"/>
              </a:rPr>
              <a:t>Στη συνέχεια</a:t>
            </a:r>
            <a:r>
              <a:rPr lang="el-GR" b="0" i="0" dirty="0">
                <a:effectLst/>
                <a:latin typeface="Times New Roman" panose="02020603050405020304" pitchFamily="18" charset="0"/>
              </a:rPr>
              <a:t> δεσπόζουν οι εξορκισμοί και οι τελετές της απόταξης του διαβόλου και της σύνταξης του </a:t>
            </a:r>
            <a:r>
              <a:rPr lang="el-GR" b="0" i="0" dirty="0" err="1">
                <a:effectLst/>
                <a:latin typeface="Times New Roman" panose="02020603050405020304" pitchFamily="18" charset="0"/>
              </a:rPr>
              <a:t>νεοφωτίστου</a:t>
            </a:r>
            <a:r>
              <a:rPr lang="el-GR" b="0" i="0" dirty="0">
                <a:effectLst/>
                <a:latin typeface="Times New Roman" panose="02020603050405020304" pitchFamily="18" charset="0"/>
              </a:rPr>
              <a:t> με το Χριστό. Ο ανάδοχος αποκηρύσσει το σατανά στραμμένος προς τη δύση που συμβολίζει το βασίλειο του σκότους, ενώ απαγγέλλει το σύμβολο της Πίστεως στραμμένος προς την ανατολή που συμβολίζει το Χριστό ο οποίος είναι το αληθινό φως. </a:t>
            </a:r>
          </a:p>
          <a:p>
            <a:r>
              <a:rPr lang="el-GR" dirty="0">
                <a:latin typeface="Times New Roman" panose="02020603050405020304" pitchFamily="18" charset="0"/>
              </a:rPr>
              <a:t>Ακολουθεί η</a:t>
            </a:r>
            <a:r>
              <a:rPr lang="el-GR" b="0" i="0" dirty="0">
                <a:effectLst/>
                <a:latin typeface="Times New Roman" panose="02020603050405020304" pitchFamily="18" charset="0"/>
              </a:rPr>
              <a:t> κυρίως τελετή της Βαπτίσεως.</a:t>
            </a:r>
            <a:br>
              <a:rPr lang="el-GR" b="0" i="0" dirty="0">
                <a:effectLst/>
                <a:latin typeface="Times New Roman" panose="02020603050405020304" pitchFamily="18" charset="0"/>
              </a:rPr>
            </a:br>
            <a:br>
              <a:rPr lang="el-GR" b="0" i="0" dirty="0">
                <a:effectLst/>
                <a:latin typeface="Times New Roman" panose="02020603050405020304" pitchFamily="18" charset="0"/>
              </a:rPr>
            </a:br>
            <a:endParaRPr lang="el-GR" dirty="0"/>
          </a:p>
        </p:txBody>
      </p:sp>
    </p:spTree>
    <p:extLst>
      <p:ext uri="{BB962C8B-B14F-4D97-AF65-F5344CB8AC3E}">
        <p14:creationId xmlns:p14="http://schemas.microsoft.com/office/powerpoint/2010/main" val="38907251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6">
            <a:extLst>
              <a:ext uri="{FF2B5EF4-FFF2-40B4-BE49-F238E27FC236}">
                <a16:creationId xmlns:a16="http://schemas.microsoft.com/office/drawing/2014/main" id="{5CF81D86-BDBA-477C-B7DD-8D359BB996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Θέση περιεχομένου 4" descr="Εικόνα που περιέχει άτομο, εσωτερικός χώρος, παιδί, νεογέννητο&#10;&#10;Το περιεχόμενο που δημιουργείται από τεχνολογία AI ενδέχεται να είναι εσφαλμένο.">
            <a:extLst>
              <a:ext uri="{FF2B5EF4-FFF2-40B4-BE49-F238E27FC236}">
                <a16:creationId xmlns:a16="http://schemas.microsoft.com/office/drawing/2014/main" id="{7B98DA64-515E-4FB6-5096-1F1A2C605102}"/>
              </a:ext>
            </a:extLst>
          </p:cNvPr>
          <p:cNvPicPr>
            <a:picLocks noChangeAspect="1"/>
          </p:cNvPicPr>
          <p:nvPr/>
        </p:nvPicPr>
        <p:blipFill>
          <a:blip r:embed="rId2">
            <a:extLst>
              <a:ext uri="{28A0092B-C50C-407E-A947-70E740481C1C}">
                <a14:useLocalDpi xmlns:a14="http://schemas.microsoft.com/office/drawing/2010/main" val="0"/>
              </a:ext>
            </a:extLst>
          </a:blip>
          <a:srcRect l="18557" r="31339" b="-2"/>
          <a:stretch/>
        </p:blipFill>
        <p:spPr>
          <a:xfrm>
            <a:off x="633999" y="640081"/>
            <a:ext cx="4001315" cy="5314406"/>
          </a:xfrm>
          <a:prstGeom prst="rect">
            <a:avLst/>
          </a:prstGeom>
        </p:spPr>
      </p:pic>
      <p:cxnSp>
        <p:nvCxnSpPr>
          <p:cNvPr id="26" name="Straight Connector 28">
            <a:extLst>
              <a:ext uri="{FF2B5EF4-FFF2-40B4-BE49-F238E27FC236}">
                <a16:creationId xmlns:a16="http://schemas.microsoft.com/office/drawing/2014/main" id="{C65F3E9C-EF11-4F8F-A621-399C7A3E64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0BC12C1B-842E-8720-6C17-6DA09B1E7184}"/>
              </a:ext>
            </a:extLst>
          </p:cNvPr>
          <p:cNvSpPr>
            <a:spLocks noGrp="1"/>
          </p:cNvSpPr>
          <p:nvPr>
            <p:ph idx="1"/>
          </p:nvPr>
        </p:nvSpPr>
        <p:spPr>
          <a:xfrm>
            <a:off x="4974769" y="2198914"/>
            <a:ext cx="6574973" cy="3670180"/>
          </a:xfrm>
        </p:spPr>
        <p:txBody>
          <a:bodyPr>
            <a:normAutofit/>
          </a:bodyPr>
          <a:lstStyle/>
          <a:p>
            <a:r>
              <a:rPr lang="el-GR" dirty="0"/>
              <a:t>Το νήπιο βυθίζεται τρεις φορές στην </a:t>
            </a:r>
            <a:r>
              <a:rPr lang="el-GR" dirty="0" err="1"/>
              <a:t>κολυμβήθρα.Η</a:t>
            </a:r>
            <a:r>
              <a:rPr lang="el-GR" dirty="0"/>
              <a:t> τριπλή κατάδυση συμβολίζει την συμμετοχή του βαπτιζόμενου στην τριήμερη ταφή και Ανάσταση του Χριστού.</a:t>
            </a:r>
            <a:endParaRPr lang="en-US" dirty="0"/>
          </a:p>
        </p:txBody>
      </p:sp>
      <p:sp>
        <p:nvSpPr>
          <p:cNvPr id="28" name="Rectangle 30">
            <a:extLst>
              <a:ext uri="{FF2B5EF4-FFF2-40B4-BE49-F238E27FC236}">
                <a16:creationId xmlns:a16="http://schemas.microsoft.com/office/drawing/2014/main" id="{88AA064E-5F6E-4024-BC28-EDDC3DFC7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
        <p:nvSpPr>
          <p:cNvPr id="30" name="Rectangle 32">
            <a:extLst>
              <a:ext uri="{FF2B5EF4-FFF2-40B4-BE49-F238E27FC236}">
                <a16:creationId xmlns:a16="http://schemas.microsoft.com/office/drawing/2014/main" id="{03B29638-4838-4B9B-B9DB-96E542BAF3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l-GR"/>
          </a:p>
        </p:txBody>
      </p:sp>
    </p:spTree>
    <p:extLst>
      <p:ext uri="{BB962C8B-B14F-4D97-AF65-F5344CB8AC3E}">
        <p14:creationId xmlns:p14="http://schemas.microsoft.com/office/powerpoint/2010/main" val="2868284212"/>
      </p:ext>
    </p:extLst>
  </p:cSld>
  <p:clrMapOvr>
    <a:masterClrMapping/>
  </p:clrMapOvr>
</p:sld>
</file>

<file path=ppt/theme/theme1.xml><?xml version="1.0" encoding="utf-8"?>
<a:theme xmlns:a="http://schemas.openxmlformats.org/drawingml/2006/main" name="Ανασκόπηση">
  <a:themeElements>
    <a:clrScheme name="Ανασκόπηση">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Ανασκόπηση">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Ανασκόπηση">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428</TotalTime>
  <Words>1167</Words>
  <Application>Microsoft Office PowerPoint</Application>
  <PresentationFormat>Ευρεία οθόνη</PresentationFormat>
  <Paragraphs>49</Paragraphs>
  <Slides>19</Slides>
  <Notes>1</Notes>
  <HiddenSlides>0</HiddenSlides>
  <MMClips>1</MMClips>
  <ScaleCrop>false</ScaleCrop>
  <HeadingPairs>
    <vt:vector size="6" baseType="variant">
      <vt:variant>
        <vt:lpstr>Γραμματοσειρές που χρησιμοποιούνται</vt:lpstr>
      </vt:variant>
      <vt:variant>
        <vt:i4>7</vt:i4>
      </vt:variant>
      <vt:variant>
        <vt:lpstr>Θέμα</vt:lpstr>
      </vt:variant>
      <vt:variant>
        <vt:i4>1</vt:i4>
      </vt:variant>
      <vt:variant>
        <vt:lpstr>Τίτλοι διαφανειών</vt:lpstr>
      </vt:variant>
      <vt:variant>
        <vt:i4>19</vt:i4>
      </vt:variant>
    </vt:vector>
  </HeadingPairs>
  <TitlesOfParts>
    <vt:vector size="27" baseType="lpstr">
      <vt:lpstr>Aptos</vt:lpstr>
      <vt:lpstr>Arial</vt:lpstr>
      <vt:lpstr>Calibri</vt:lpstr>
      <vt:lpstr>Calibri Light</vt:lpstr>
      <vt:lpstr>CeraRegular</vt:lpstr>
      <vt:lpstr>Open Sans</vt:lpstr>
      <vt:lpstr>Times New Roman</vt:lpstr>
      <vt:lpstr>Ανασκόπηση</vt:lpstr>
      <vt:lpstr>Τα μυστήρια του Βαπτίσματος και του Χρίσματος</vt:lpstr>
      <vt:lpstr>Ιστορία του Βαπτίσματος</vt:lpstr>
      <vt:lpstr>Η ΒΑΠΤΙΣΗ ΤΟΥ ΙΗΣΟΥ</vt:lpstr>
      <vt:lpstr>Παρουσίαση του PowerPoint</vt:lpstr>
      <vt:lpstr>Αυτό συμβαίνει και σήμερα σε χώρες της ιεραποστολής</vt:lpstr>
      <vt:lpstr>Παρουσίαση του PowerPoint</vt:lpstr>
      <vt:lpstr>Παρουσίαση του PowerPoint</vt:lpstr>
      <vt:lpstr>Τελετουργία του Βαπτίσματος</vt:lpstr>
      <vt:lpstr>Παρουσίαση του PowerPoint</vt:lpstr>
      <vt:lpstr>ΤΑ ΥΛΙΚΑ ΤΟΥ ΒΑΠΤΙΣΜΑΤΟΣ</vt:lpstr>
      <vt:lpstr>Ο ρόλος του αναδόχου</vt:lpstr>
      <vt:lpstr>ΤΟ ΜΥΣΤΗΡΙΟ ΤΟΥ ΧΡΙΣΜΑΤΟΣ</vt:lpstr>
      <vt:lpstr>Παρουσίαση του PowerPoint</vt:lpstr>
      <vt:lpstr> </vt:lpstr>
      <vt:lpstr>Παρουσίαση του PowerPoint</vt:lpstr>
      <vt:lpstr>Βάπτισμα</vt:lpstr>
      <vt:lpstr>Παρουσίαση του PowerPoint</vt:lpstr>
      <vt:lpstr>Παρουσίαση του PowerPoint</vt:lpstr>
      <vt:lpstr>Μια θαυμάσια ερμηνεία της ακολουθίας της Βάπτισης - Μητροπολίτης Σισανίου και Σιατίστης Παύλος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basilisa01@gmail.com</dc:creator>
  <cp:lastModifiedBy>basilisa01@gmail.com</cp:lastModifiedBy>
  <cp:revision>2</cp:revision>
  <dcterms:created xsi:type="dcterms:W3CDTF">2025-01-19T19:02:19Z</dcterms:created>
  <dcterms:modified xsi:type="dcterms:W3CDTF">2025-03-18T06:23:42Z</dcterms:modified>
</cp:coreProperties>
</file>