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CD6EC-54A4-4888-9DFF-67CC6DCF1D0B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EF8BE-6498-4CA4-BFB8-66751AC12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02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F8BE-6498-4CA4-BFB8-66751AC12A0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58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0D0A-9E69-63D5-C071-245C4207A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70D5A-B0C7-E5F5-FF00-85CFB4190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16C5-25C1-6C28-B0AD-D7C4B149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62734-6694-1286-77FB-9D02BDEE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C27E8-38B7-D2D7-0FD1-6816D38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05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7B95-2639-DC50-1C10-812C2841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E742B-3CB9-294B-30AE-916619F9B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2B65B-8D06-40EC-1B8C-E84715D0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32A9-065D-ED31-3A8E-EAA44068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F65B-C8F0-D1AA-C371-07561E0A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36A0F-7317-F9BB-8B42-D437027CE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609FD-EEE4-BA62-E360-5743435EA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6E3D9-1F86-89BA-836A-3B1F2CA6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82609-E9CE-5D71-9E74-79108BCA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B9C4-4AC4-8636-9376-048F0B79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64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3F58-7B9A-5B38-ADD0-FE98E328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12599-126D-B3BF-880A-6846E809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07BE-3516-C67D-B311-ADF11F8F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C769-4FB5-B982-860E-E7493CD2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91B9A-B7B5-E028-8155-D553ED08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7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6728-FF4A-F884-BBFD-AF7A2CBC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EA9A4-958F-B5B1-A578-F852A6768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A3A7-C432-C9D8-1097-34AAF2B0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8461-D0D0-6A28-0257-347B734E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7212E-DF8D-2887-70C2-FDA48D3B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8E30-BDDE-8EA3-6F1A-D82049A9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25B1-0945-5078-EBF9-8BC8C372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F099C-FE08-225D-2786-B08984EC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95615-F4FD-1FBC-213E-89CD8AF1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43EAD-289E-950E-0C70-34147BF7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31C79-9261-7A18-EE38-ADC4CABB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83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DB4D-8253-25C9-A937-9085694C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E8B6F-8D46-BE9F-C158-39E12C278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CC308-2E64-92AA-D1C8-F45BB496B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8CA2E-388D-A6ED-7843-288C9D60A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0C9F5-8B8B-3565-C952-B4E053496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01F2F-67A2-DD35-CD78-832D5CFA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A4D20-15C8-5D91-F91A-E2D1D0CD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4A676-2286-E069-63E4-4945DBB7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97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EA4B-703A-9E0F-9FA6-3DD8ACEC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CC3F0-2183-39B4-8E16-784795E9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7E7B2-767C-EF29-3864-FEB38ECF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CE995-F4F3-2B01-8A73-8E4A0B36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45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689AD-2614-0020-DC52-3395C68B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C530C-251E-CC4C-F696-E226F5FA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226AA-5A91-7E8C-7B17-ED7509DF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1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FBE9-6A67-84D7-7FA2-9C3B6EDC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9617-BA18-F8C6-7863-9D72F1C0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10D9C-BEED-587D-670A-BC7457EBA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3FF44-7F02-ECD2-08B8-75427617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A2BFB-162C-ECE0-07E6-077A8690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553DC-4561-A5C1-8A04-5A4E6142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07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94F8-C56C-B2E8-6104-F2984A10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3A91C-0F26-6D9A-6C58-E0905A737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20E54-EFF4-9789-1ABF-4140CBBF2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EAF64-2B58-E0EB-E035-AF7D4237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D3DDF-C251-C543-D91E-29169655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7FF5-AAFE-2BB5-3878-55D71105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90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8BC5D-CDDC-6E3B-A3E6-B5CA9B7A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BE25C-7BA3-B752-C6C2-21ACED67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7ED85-5FF6-9605-65E2-44BA8C4D8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82A5-8356-4883-8DC1-4CD2BDDB6399}" type="datetimeFigureOut">
              <a:rPr lang="el-GR" smtClean="0"/>
              <a:t>12/3/2025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11C9E-84FB-0113-C9E9-FB06BE9DE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17937-1572-8C6F-450B-2C1E23CEC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A3EE-C9DE-46B3-ADBB-351DC401A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41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E754-0E9B-944E-D262-32F13E1F4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Η Ελλάδα και τα Βαλκάνια μετά τους Βαλκανικούς Πολέμους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FBAA4-FC54-DC35-02F4-AFEEF6A85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99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CDF2-829F-D44A-D712-6849A369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Οι Βαλκανικοί πόλεμοι τερματίστηκαν με τη Συνθήκη του Βουκουρεστίου (Ιούλιος 1913).</a:t>
            </a:r>
            <a:r>
              <a:rPr lang="el-GR" sz="3200" dirty="0"/>
              <a:t> 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4D343-2062-8585-A973-229B412F1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60198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/>
              <a:t>Η Ελλάδα εξασφάλισε: 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Το μεγαλύτερο μέρος της </a:t>
            </a:r>
            <a:r>
              <a:rPr lang="el-GR" b="1" dirty="0"/>
              <a:t>Μακεδονίας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Τη </a:t>
            </a:r>
            <a:r>
              <a:rPr lang="el-GR" b="1" dirty="0"/>
              <a:t>Νότια Ήπειρο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Τα νησιά </a:t>
            </a:r>
            <a:r>
              <a:rPr lang="el-GR" b="1" dirty="0"/>
              <a:t>Βόρειου &amp; Ανατολικού Αιγαίου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Την </a:t>
            </a:r>
            <a:r>
              <a:rPr lang="el-GR" b="1" dirty="0"/>
              <a:t>Κρήτη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None/>
            </a:pPr>
            <a:r>
              <a:rPr lang="el-GR" dirty="0"/>
              <a:t>Αυτά τα εδάφη ονομάστηκαν </a:t>
            </a:r>
            <a:r>
              <a:rPr lang="el-GR" b="1" dirty="0"/>
              <a:t>Νέες Χώρες</a:t>
            </a:r>
            <a:r>
              <a:rPr lang="el-GR" dirty="0"/>
              <a:t>, οδηγώντας σε:</a:t>
            </a:r>
          </a:p>
          <a:p>
            <a:pPr>
              <a:buNone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Σχεδόν </a:t>
            </a:r>
            <a:r>
              <a:rPr lang="el-GR" b="1" dirty="0"/>
              <a:t>διπλασιασμό των εδαφών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Σχεδόν </a:t>
            </a:r>
            <a:r>
              <a:rPr lang="el-GR" b="1" dirty="0"/>
              <a:t>διπλασιασμό του πληθυσμού</a:t>
            </a:r>
            <a:endParaRPr lang="el-GR" dirty="0"/>
          </a:p>
          <a:p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6647E3-B2A4-A435-763A-1FB38D3833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777" y="993058"/>
            <a:ext cx="5161158" cy="5823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9B00C-1A5E-5E4A-712B-E7E73A513951}"/>
              </a:ext>
            </a:extLst>
          </p:cNvPr>
          <p:cNvSpPr txBox="1"/>
          <p:nvPr/>
        </p:nvSpPr>
        <p:spPr>
          <a:xfrm>
            <a:off x="36874" y="6158565"/>
            <a:ext cx="6135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https://users.sch.gr/ipap/Ellinikos_Politismos/Istoria_c/istoria_c_im2/Balkania_b_balkanikos.jpg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6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7B2D-2BAB-AA4D-2CE9-0E413BE4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u="sng" dirty="0">
                <a:solidFill>
                  <a:schemeClr val="accent1">
                    <a:lumMod val="50000"/>
                  </a:schemeClr>
                </a:solidFill>
              </a:rPr>
              <a:t>Γεωπολιτικές Εξελίξεις στα Βαλκάνια μετά τους Βαλκανικούς Πολέμους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167A03-737D-91E8-C78E-0B6D6EEE22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78015" y="1545219"/>
            <a:ext cx="5862149" cy="440120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E0B5667-E75D-4EA7-DFF5-BA0A5E67CB0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1800693"/>
            <a:ext cx="6019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Σερβία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κέρδισε σημαντικό τμήμα της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ΒΔ. Μακεδονίας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Βουλγαρία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απέκτησε μεγάλο μέρος της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Δ. Θράκης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Οθωμανική Αυτοκρατορία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ανέκτησε την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Α. Θράκη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Τα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Δωδεκάνησα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παρέμειναν υπό τον έλεγχο των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Ιταλών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Βόρεια Ήπειρος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με σημαντικό ελληνικό πληθυσμό, δόθηκε στην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Αλβανία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1745-BA6B-9609-5199-8B3AF8395DEC}"/>
              </a:ext>
            </a:extLst>
          </p:cNvPr>
          <p:cNvSpPr txBox="1"/>
          <p:nvPr/>
        </p:nvSpPr>
        <p:spPr>
          <a:xfrm>
            <a:off x="6506497" y="6037006"/>
            <a:ext cx="5223387" cy="66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https://image.slidesharecdn.com/30-130203122735-phpapp02/95/30-3-638.jpg?cb=1359894490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9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28B0-BFBD-AB9D-2D90-F74DC34D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Στις Νέες Χώρες υπήρχαν ήδη πόλεις ακμαία οικονομικά κέντρα:</a:t>
            </a:r>
            <a:b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FE2E-65A4-7586-022C-28040EB6D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81548"/>
            <a:ext cx="6019800" cy="5095415"/>
          </a:xfrm>
        </p:spPr>
        <p:txBody>
          <a:bodyPr/>
          <a:lstStyle/>
          <a:p>
            <a:pPr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Θεσσαλονίκη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Ιωάννινα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Καβάλα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Μυτιλήνη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Χίος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Ηράκλειο Κρήτης</a:t>
            </a:r>
          </a:p>
          <a:p>
            <a:endParaRPr lang="el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050F3F-6C65-B743-F6FF-3BC14F457B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10" y="946770"/>
            <a:ext cx="4583545" cy="34152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0FDAB-3DBB-CD8E-4D9C-34BB0C8C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18" y="3055111"/>
            <a:ext cx="5451186" cy="3437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D7286-E7E7-37CD-3656-0C2B8A9D6B7C}"/>
              </a:ext>
            </a:extLst>
          </p:cNvPr>
          <p:cNvSpPr txBox="1"/>
          <p:nvPr/>
        </p:nvSpPr>
        <p:spPr>
          <a:xfrm>
            <a:off x="206665" y="5853797"/>
            <a:ext cx="6183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https://www.thessalonikiartsandculture.gr/images/2014/03/5459fdebc623d8908312fbf56cc3b92a.jpg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D885A-F6C1-EA9B-F736-1CBBA77C3437}"/>
              </a:ext>
            </a:extLst>
          </p:cNvPr>
          <p:cNvSpPr txBox="1"/>
          <p:nvPr/>
        </p:nvSpPr>
        <p:spPr>
          <a:xfrm>
            <a:off x="206665" y="5297162"/>
            <a:ext cx="6183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https://live.staticflickr.com/5772/30036264780_6423725d26_b.jpg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7935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F197-56D5-3EE4-6753-DDEFECF3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1E79-F159-096A-F903-E8C94404E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8690"/>
            <a:ext cx="6019800" cy="496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Το ελληνικό κράτος βρέθηκε αντιμέτωπο με το έργο αφομοίωσης των Νέων Χωρών. Αρχικά, οι μουσουλμανικοί και σλαβικοί πληθυσμοί, καθώς και η ισχυρή εβραϊκή κοινότητα της Θεσσαλονίκης, που έλεγχε την οικονομική ζωή της πόλης, έδειξαν δυσπιστία απέναντι στις ελληνικές αρχές.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4A2B7E-CEC4-1119-2621-B876B14E0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9" y="1333337"/>
            <a:ext cx="5181600" cy="3238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A39E1-F9F6-9B0E-0D03-3FDC072C269B}"/>
              </a:ext>
            </a:extLst>
          </p:cNvPr>
          <p:cNvSpPr txBox="1"/>
          <p:nvPr/>
        </p:nvSpPr>
        <p:spPr>
          <a:xfrm>
            <a:off x="6096000" y="4878332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https://maxmag.gr/wp-content/uploads/2019/11/jews-thessaloniki-42-28579245.jpg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81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ABD32-9705-AC9E-1876-16A20374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96" y="171742"/>
            <a:ext cx="7675208" cy="5776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F0DDB2-6F0B-11B6-314E-AAE8F649F6E7}"/>
              </a:ext>
            </a:extLst>
          </p:cNvPr>
          <p:cNvSpPr txBox="1"/>
          <p:nvPr/>
        </p:nvSpPr>
        <p:spPr>
          <a:xfrm>
            <a:off x="3254605" y="6039927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https://maxmag.gr/wp-content/uploads/2019/11/Jews_of_Salonika-1917.jpg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06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EA1A-0ECB-F200-B6B6-5B1C457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502D-4081-CF86-AB24-04F578BCB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49124"/>
            <a:ext cx="6019800" cy="5227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Σε πολιτικό επίπεδο, συνεχίστηκαν από τις κυβερνήσεις του Βενιζέλου οι μεταρρυθμίσεις που είχαν αρχίσει πριν το 1912.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Αναγνωρίστηκαν τα εργατικά σωματεία.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Θεσπίστηκαν μέτρα για την ασφάλιση των εργαζομένων.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Καθιερώθηκε η οκτάωρη εργασία.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Ιδρύθηκαν αγροτικοί συνεταιρισμοί.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D0C88-89EB-DB7E-76FA-05B5265D54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1708" y="872954"/>
            <a:ext cx="5112092" cy="5112092"/>
          </a:xfrm>
        </p:spPr>
      </p:pic>
    </p:spTree>
    <p:extLst>
      <p:ext uri="{BB962C8B-B14F-4D97-AF65-F5344CB8AC3E}">
        <p14:creationId xmlns:p14="http://schemas.microsoft.com/office/powerpoint/2010/main" val="324071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333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Η Ελλάδα και τα Βαλκάνια μετά τους Βαλκανικούς Πολέμους</vt:lpstr>
      <vt:lpstr>Οι Βαλκανικοί πόλεμοι τερματίστηκαν με τη Συνθήκη του Βουκουρεστίου (Ιούλιος 1913).  </vt:lpstr>
      <vt:lpstr>Γεωπολιτικές Εξελίξεις στα Βαλκάνια μετά τους Βαλκανικούς Πολέμους</vt:lpstr>
      <vt:lpstr>Στις Νέες Χώρες υπήρχαν ήδη πόλεις ακμαία οικονομικά κέντρα: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Περσεφόνη Καλαμπάκα</dc:creator>
  <cp:lastModifiedBy>Περσεφόνη Καλαμπάκα</cp:lastModifiedBy>
  <cp:revision>2</cp:revision>
  <dcterms:created xsi:type="dcterms:W3CDTF">2025-03-12T08:39:08Z</dcterms:created>
  <dcterms:modified xsi:type="dcterms:W3CDTF">2025-03-12T20:49:35Z</dcterms:modified>
</cp:coreProperties>
</file>