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5.jpg" ContentType="image/jpeg"/>
  <Override PartName="/ppt/media/image9.jpg" ContentType="image/jpeg"/>
  <Override PartName="/ppt/media/image11.jpg" ContentType="image/jpeg"/>
  <Override PartName="/ppt/notesSlides/notesSlide2.xml" ContentType="application/vnd.openxmlformats-officedocument.presentationml.notesSlide+xml"/>
  <Override PartName="/ppt/media/image13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37CA3-BBDB-46FC-8EDE-DF83EDD65B7D}" type="datetimeFigureOut">
              <a:rPr lang="el-GR" smtClean="0"/>
              <a:t>15/11/2024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76322-51E6-4490-B1DA-68ECF4C92C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9022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76322-51E6-4490-B1DA-68ECF4C92CC2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379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76322-51E6-4490-B1DA-68ECF4C92CC2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8061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5AAD7-87FC-4988-915A-C2CF97F5C1B0}" type="datetimeFigureOut">
              <a:rPr lang="el-GR" smtClean="0"/>
              <a:t>14/11/2024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E413-D2EA-46CC-B641-CC36BF3409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1480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5AAD7-87FC-4988-915A-C2CF97F5C1B0}" type="datetimeFigureOut">
              <a:rPr lang="el-GR" smtClean="0"/>
              <a:t>14/11/2024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E413-D2EA-46CC-B641-CC36BF3409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4594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5AAD7-87FC-4988-915A-C2CF97F5C1B0}" type="datetimeFigureOut">
              <a:rPr lang="el-GR" smtClean="0"/>
              <a:t>14/11/2024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E413-D2EA-46CC-B641-CC36BF3409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9189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5AAD7-87FC-4988-915A-C2CF97F5C1B0}" type="datetimeFigureOut">
              <a:rPr lang="el-GR" smtClean="0"/>
              <a:t>14/11/2024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E413-D2EA-46CC-B641-CC36BF3409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4087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5AAD7-87FC-4988-915A-C2CF97F5C1B0}" type="datetimeFigureOut">
              <a:rPr lang="el-GR" smtClean="0"/>
              <a:t>14/11/2024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E413-D2EA-46CC-B641-CC36BF3409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0262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5AAD7-87FC-4988-915A-C2CF97F5C1B0}" type="datetimeFigureOut">
              <a:rPr lang="el-GR" smtClean="0"/>
              <a:t>14/11/2024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E413-D2EA-46CC-B641-CC36BF3409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0568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5AAD7-87FC-4988-915A-C2CF97F5C1B0}" type="datetimeFigureOut">
              <a:rPr lang="el-GR" smtClean="0"/>
              <a:t>14/11/2024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E413-D2EA-46CC-B641-CC36BF3409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8129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5AAD7-87FC-4988-915A-C2CF97F5C1B0}" type="datetimeFigureOut">
              <a:rPr lang="el-GR" smtClean="0"/>
              <a:t>14/11/2024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E413-D2EA-46CC-B641-CC36BF3409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4345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5AAD7-87FC-4988-915A-C2CF97F5C1B0}" type="datetimeFigureOut">
              <a:rPr lang="el-GR" smtClean="0"/>
              <a:t>14/11/2024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E413-D2EA-46CC-B641-CC36BF3409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4239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5AAD7-87FC-4988-915A-C2CF97F5C1B0}" type="datetimeFigureOut">
              <a:rPr lang="el-GR" smtClean="0"/>
              <a:t>14/11/2024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E413-D2EA-46CC-B641-CC36BF3409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4086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5AAD7-87FC-4988-915A-C2CF97F5C1B0}" type="datetimeFigureOut">
              <a:rPr lang="el-GR" smtClean="0"/>
              <a:t>14/11/2024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E413-D2EA-46CC-B641-CC36BF3409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6778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5AAD7-87FC-4988-915A-C2CF97F5C1B0}" type="datetimeFigureOut">
              <a:rPr lang="el-GR" smtClean="0"/>
              <a:t>14/11/2024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CE413-D2EA-46CC-B641-CC36BF3409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5437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fif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fif"/><Relationship Id="rId10" Type="http://schemas.openxmlformats.org/officeDocument/2006/relationships/image" Target="../media/image19.jpeg"/><Relationship Id="rId4" Type="http://schemas.openxmlformats.org/officeDocument/2006/relationships/image" Target="../media/image13.jp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734670" y="1122363"/>
            <a:ext cx="8933329" cy="706437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Αντίο θάλασσα…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445558" y="536108"/>
            <a:ext cx="9144000" cy="1655762"/>
          </a:xfrm>
        </p:spPr>
        <p:txBody>
          <a:bodyPr/>
          <a:lstStyle/>
          <a:p>
            <a:endParaRPr lang="el-GR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458" y="2415055"/>
            <a:ext cx="6145307" cy="450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295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9" y="1156446"/>
            <a:ext cx="6706536" cy="52174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37222" y="956391"/>
            <a:ext cx="636751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2000" dirty="0"/>
              <a:t>Βλέπεις πράγματα ή πρόσωπα στην εικόνα που έχουν το α;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8411" y="3026512"/>
            <a:ext cx="5928611" cy="1631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sz="2000" dirty="0"/>
              <a:t>Άρης                               μαμά                          πινακίδα</a:t>
            </a:r>
          </a:p>
          <a:p>
            <a:r>
              <a:rPr lang="el-GR" sz="2000" dirty="0"/>
              <a:t>α</a:t>
            </a:r>
            <a:r>
              <a:rPr lang="el-GR" sz="2000" dirty="0" smtClean="0"/>
              <a:t>υτοκίνητο                   </a:t>
            </a:r>
            <a:r>
              <a:rPr lang="el-GR" sz="2000" dirty="0"/>
              <a:t>θάλασσα                   ψάρι</a:t>
            </a:r>
          </a:p>
          <a:p>
            <a:r>
              <a:rPr lang="el-GR" sz="2000" dirty="0"/>
              <a:t>Αθήνα                            καλάμι                       Θεσσαλονίκη</a:t>
            </a:r>
          </a:p>
          <a:p>
            <a:r>
              <a:rPr lang="el-GR" sz="2000" dirty="0"/>
              <a:t>α</a:t>
            </a:r>
            <a:r>
              <a:rPr lang="el-GR" sz="2000" dirty="0" smtClean="0"/>
              <a:t>στερίας                       </a:t>
            </a:r>
            <a:r>
              <a:rPr lang="el-GR" sz="2000" dirty="0"/>
              <a:t>παπαγάλος                καπέλο</a:t>
            </a:r>
          </a:p>
          <a:p>
            <a:r>
              <a:rPr lang="el-GR" sz="2000" dirty="0"/>
              <a:t>ά</a:t>
            </a:r>
            <a:r>
              <a:rPr lang="el-GR" sz="2000" dirty="0" smtClean="0"/>
              <a:t>μμος                           </a:t>
            </a:r>
            <a:r>
              <a:rPr lang="el-GR" sz="2000" dirty="0"/>
              <a:t>παγωτό                       μπλούζα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27760" y="5560819"/>
            <a:ext cx="216033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l-GR" dirty="0"/>
              <a:t>Ποιες άλλες βλέπεις;</a:t>
            </a:r>
          </a:p>
        </p:txBody>
      </p:sp>
    </p:spTree>
    <p:extLst>
      <p:ext uri="{BB962C8B-B14F-4D97-AF65-F5344CB8AC3E}">
        <p14:creationId xmlns:p14="http://schemas.microsoft.com/office/powerpoint/2010/main" val="1781345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398493"/>
            <a:ext cx="81085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dirty="0"/>
              <a:t> </a:t>
            </a:r>
          </a:p>
          <a:p>
            <a:r>
              <a:rPr lang="el-GR" sz="2800" dirty="0" smtClean="0">
                <a:solidFill>
                  <a:srgbClr val="C00000"/>
                </a:solidFill>
              </a:rPr>
              <a:t>Διάβασε τις </a:t>
            </a:r>
            <a:r>
              <a:rPr lang="el-GR" sz="2800" dirty="0" err="1" smtClean="0">
                <a:solidFill>
                  <a:srgbClr val="C00000"/>
                </a:solidFill>
              </a:rPr>
              <a:t>παρεούλες</a:t>
            </a:r>
            <a:endParaRPr lang="el-GR" sz="2800" dirty="0" smtClean="0">
              <a:solidFill>
                <a:srgbClr val="C00000"/>
              </a:solidFill>
            </a:endParaRPr>
          </a:p>
          <a:p>
            <a:r>
              <a:rPr lang="el-GR" sz="4400" dirty="0" smtClean="0"/>
              <a:t> </a:t>
            </a:r>
          </a:p>
          <a:p>
            <a:r>
              <a:rPr lang="el-GR" sz="48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π</a:t>
            </a:r>
            <a:r>
              <a:rPr lang="el-GR" sz="4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α</a:t>
            </a:r>
            <a:r>
              <a:rPr lang="el-GR" sz="4800" dirty="0" smtClean="0"/>
              <a:t>      </a:t>
            </a:r>
            <a:r>
              <a:rPr lang="el-GR" sz="4800" dirty="0">
                <a:solidFill>
                  <a:srgbClr val="FF0000"/>
                </a:solidFill>
              </a:rPr>
              <a:t>τα </a:t>
            </a:r>
            <a:r>
              <a:rPr lang="el-GR" sz="4800" dirty="0"/>
              <a:t>   </a:t>
            </a:r>
            <a:r>
              <a:rPr lang="el-GR" sz="4800" dirty="0" smtClean="0"/>
              <a:t>    </a:t>
            </a:r>
            <a:r>
              <a:rPr lang="el-GR" sz="4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λα</a:t>
            </a:r>
            <a:r>
              <a:rPr lang="el-GR" sz="4800" dirty="0" smtClean="0"/>
              <a:t>         </a:t>
            </a:r>
            <a:r>
              <a:rPr lang="el-GR" sz="4800" dirty="0" smtClean="0">
                <a:solidFill>
                  <a:schemeClr val="accent6">
                    <a:lumMod val="75000"/>
                  </a:schemeClr>
                </a:solidFill>
              </a:rPr>
              <a:t>μα </a:t>
            </a:r>
            <a:r>
              <a:rPr lang="el-GR" sz="4800" dirty="0" smtClean="0"/>
              <a:t>          </a:t>
            </a:r>
            <a:r>
              <a:rPr lang="el-GR" sz="4800" dirty="0" smtClean="0">
                <a:solidFill>
                  <a:schemeClr val="accent2">
                    <a:lumMod val="75000"/>
                  </a:schemeClr>
                </a:solidFill>
              </a:rPr>
              <a:t>να</a:t>
            </a:r>
            <a:r>
              <a:rPr lang="el-GR" sz="4400" dirty="0" smtClean="0"/>
              <a:t>   </a:t>
            </a:r>
            <a:endParaRPr lang="el-GR" sz="4400" dirty="0"/>
          </a:p>
          <a:p>
            <a:r>
              <a:rPr lang="el-GR" sz="4400" dirty="0"/>
              <a:t> </a:t>
            </a:r>
          </a:p>
          <a:p>
            <a:r>
              <a:rPr lang="el-GR" sz="4400" dirty="0" err="1">
                <a:solidFill>
                  <a:srgbClr val="7030A0"/>
                </a:solidFill>
              </a:rPr>
              <a:t>α</a:t>
            </a:r>
            <a:r>
              <a:rPr lang="el-GR" sz="4400" dirty="0" err="1" smtClean="0">
                <a:solidFill>
                  <a:srgbClr val="7030A0"/>
                </a:solidFill>
              </a:rPr>
              <a:t>π</a:t>
            </a:r>
            <a:r>
              <a:rPr lang="el-GR" sz="4400" dirty="0" smtClean="0">
                <a:solidFill>
                  <a:srgbClr val="7030A0"/>
                </a:solidFill>
              </a:rPr>
              <a:t> </a:t>
            </a:r>
            <a:r>
              <a:rPr lang="el-GR" sz="4400" dirty="0" smtClean="0"/>
              <a:t>      </a:t>
            </a:r>
            <a:r>
              <a:rPr lang="el-GR" sz="4400" dirty="0" err="1" smtClean="0">
                <a:solidFill>
                  <a:schemeClr val="accent2"/>
                </a:solidFill>
              </a:rPr>
              <a:t>ατ</a:t>
            </a:r>
            <a:r>
              <a:rPr lang="el-GR" sz="4400" dirty="0" smtClean="0"/>
              <a:t>         </a:t>
            </a:r>
            <a:r>
              <a:rPr lang="el-GR" sz="4400" dirty="0" err="1">
                <a:solidFill>
                  <a:srgbClr val="00B050"/>
                </a:solidFill>
              </a:rPr>
              <a:t>αλ</a:t>
            </a:r>
            <a:r>
              <a:rPr lang="el-GR" sz="4400" dirty="0"/>
              <a:t>     </a:t>
            </a:r>
            <a:r>
              <a:rPr lang="el-GR" sz="4400" dirty="0" smtClean="0"/>
              <a:t>      </a:t>
            </a:r>
            <a:r>
              <a:rPr lang="el-GR" sz="4400" dirty="0" err="1" smtClean="0">
                <a:solidFill>
                  <a:srgbClr val="FF0000"/>
                </a:solidFill>
              </a:rPr>
              <a:t>αμ</a:t>
            </a:r>
            <a:r>
              <a:rPr lang="el-GR" sz="4400" dirty="0" smtClean="0">
                <a:solidFill>
                  <a:srgbClr val="FF0000"/>
                </a:solidFill>
              </a:rPr>
              <a:t> </a:t>
            </a:r>
            <a:r>
              <a:rPr lang="el-GR" sz="4400" dirty="0" smtClean="0"/>
              <a:t>           αν </a:t>
            </a:r>
            <a:endParaRPr lang="el-GR" sz="4400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074" y="571501"/>
            <a:ext cx="2517963" cy="251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184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50" y="1767826"/>
            <a:ext cx="2352290" cy="1351891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894" y="1820164"/>
            <a:ext cx="2126876" cy="141343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794" y="1767826"/>
            <a:ext cx="870191" cy="1518107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709" y="1648757"/>
            <a:ext cx="1304926" cy="1739901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94" y="4236166"/>
            <a:ext cx="1821516" cy="1180761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894" y="3969795"/>
            <a:ext cx="1929509" cy="1447132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819" y="3969795"/>
            <a:ext cx="2723631" cy="1212186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252" y="4059620"/>
            <a:ext cx="1917465" cy="13573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73217" y="473337"/>
            <a:ext cx="5916043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l-GR" sz="3600" dirty="0" smtClean="0">
                <a:solidFill>
                  <a:srgbClr val="FF0000"/>
                </a:solidFill>
              </a:rPr>
              <a:t>Τι ξεκινάει από τη φωνούλα α;</a:t>
            </a:r>
            <a:endParaRPr lang="el-G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0104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77" y="1559857"/>
            <a:ext cx="2043953" cy="2043953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176" y="1769541"/>
            <a:ext cx="2438400" cy="1624584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985" y="1559857"/>
            <a:ext cx="2043953" cy="2043953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662" y="1506066"/>
            <a:ext cx="3511631" cy="2329143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22" y="4511488"/>
            <a:ext cx="1946462" cy="1297641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94" y="4511488"/>
            <a:ext cx="2081343" cy="138558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521" y="4306470"/>
            <a:ext cx="1869141" cy="1869141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142" y="4269707"/>
            <a:ext cx="1942669" cy="1942669"/>
          </a:xfrm>
          <a:prstGeom prst="rect">
            <a:avLst/>
          </a:prstGeom>
        </p:spPr>
      </p:pic>
      <p:sp>
        <p:nvSpPr>
          <p:cNvPr id="12" name="Ορθογώνιο 11"/>
          <p:cNvSpPr/>
          <p:nvPr/>
        </p:nvSpPr>
        <p:spPr>
          <a:xfrm>
            <a:off x="1260653" y="111475"/>
            <a:ext cx="86877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Ποια λεξούλα τελειώνει σε α;</a:t>
            </a:r>
            <a:endParaRPr lang="el-GR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83204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1871" y="2393576"/>
            <a:ext cx="8202705" cy="2474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3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l-GR" sz="1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3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Έκανες  υπέροχη  προσπάθεια!!</a:t>
            </a:r>
            <a:endParaRPr lang="el-GR" sz="1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</a:t>
            </a:r>
            <a:endParaRPr lang="el-GR" sz="1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</a:t>
            </a:r>
            <a:r>
              <a:rPr lang="el-GR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r>
              <a:rPr lang="el-GR" sz="4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Μπράβο!!</a:t>
            </a:r>
            <a:endParaRPr lang="el-GR" sz="1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826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84</TotalTime>
  <Words>48</Words>
  <Application>Microsoft Office PowerPoint</Application>
  <PresentationFormat>Ευρεία οθόνη</PresentationFormat>
  <Paragraphs>22</Paragraphs>
  <Slides>6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Αντίο θάλασσα…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Αντίο θάλασσα…</dc:title>
  <dc:creator>User</dc:creator>
  <cp:lastModifiedBy>User</cp:lastModifiedBy>
  <cp:revision>12</cp:revision>
  <dcterms:created xsi:type="dcterms:W3CDTF">2024-11-14T07:57:45Z</dcterms:created>
  <dcterms:modified xsi:type="dcterms:W3CDTF">2024-11-14T22:17:58Z</dcterms:modified>
</cp:coreProperties>
</file>