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cc34b206ae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cc34b206ae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c34b206ae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cc34b206ae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cc34b206ae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cc34b206ae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cc34b206ae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cc34b206ae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cc34b206ae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cc34b206ae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c34b206ae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cc34b206ae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cc34b206ae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cc34b206ae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cc34b206ae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cc34b206ae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cc34b206ae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cc34b206ae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cc34b206ae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cc34b206ae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cc34b206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cc34b206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cc34b206ae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cc34b206ae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cc34b206ae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cc34b206ae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ceec72854b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ceec72854b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cee566533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cee566533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ceec72854b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ceec72854b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cc34b206a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cc34b206a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cc34b206a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cc34b206a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cc34b206ae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cc34b206ae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cc34b206ae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cc34b206ae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c34b206ae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c34b206ae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cc34b206a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cc34b206a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c34b206ae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c34b206ae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21.png"/><Relationship Id="rId7" Type="http://schemas.openxmlformats.org/officeDocument/2006/relationships/image" Target="../media/image14.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23.png"/><Relationship Id="rId11" Type="http://schemas.openxmlformats.org/officeDocument/2006/relationships/image" Target="../media/image24.png"/><Relationship Id="rId10" Type="http://schemas.openxmlformats.org/officeDocument/2006/relationships/image" Target="../media/image27.png"/><Relationship Id="rId12" Type="http://schemas.openxmlformats.org/officeDocument/2006/relationships/image" Target="../media/image29.png"/><Relationship Id="rId9" Type="http://schemas.openxmlformats.org/officeDocument/2006/relationships/image" Target="../media/image41.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28.png"/><Relationship Id="rId8"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36.png"/><Relationship Id="rId6"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2.png"/><Relationship Id="rId10" Type="http://schemas.openxmlformats.org/officeDocument/2006/relationships/image" Target="../media/image34.png"/><Relationship Id="rId9" Type="http://schemas.openxmlformats.org/officeDocument/2006/relationships/image" Target="../media/image22.png"/><Relationship Id="rId5" Type="http://schemas.openxmlformats.org/officeDocument/2006/relationships/image" Target="../media/image40.png"/><Relationship Id="rId6" Type="http://schemas.openxmlformats.org/officeDocument/2006/relationships/image" Target="../media/image6.png"/><Relationship Id="rId7" Type="http://schemas.openxmlformats.org/officeDocument/2006/relationships/image" Target="../media/image18.png"/><Relationship Id="rId8" Type="http://schemas.openxmlformats.org/officeDocument/2006/relationships/image" Target="../media/image13.png"/></Relationships>
</file>

<file path=ppt/slides/_rels/slide23.xml.rels><?xml version="1.0" encoding="UTF-8" standalone="yes"?><Relationships xmlns="http://schemas.openxmlformats.org/package/2006/relationships"><Relationship Id="rId20" Type="http://schemas.openxmlformats.org/officeDocument/2006/relationships/image" Target="../media/image35.png"/><Relationship Id="rId11" Type="http://schemas.openxmlformats.org/officeDocument/2006/relationships/image" Target="../media/image36.png"/><Relationship Id="rId10" Type="http://schemas.openxmlformats.org/officeDocument/2006/relationships/image" Target="../media/image34.png"/><Relationship Id="rId13" Type="http://schemas.openxmlformats.org/officeDocument/2006/relationships/image" Target="../media/image28.png"/><Relationship Id="rId12"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22.png"/><Relationship Id="rId15" Type="http://schemas.openxmlformats.org/officeDocument/2006/relationships/image" Target="../media/image41.png"/><Relationship Id="rId14" Type="http://schemas.openxmlformats.org/officeDocument/2006/relationships/image" Target="../media/image30.png"/><Relationship Id="rId17" Type="http://schemas.openxmlformats.org/officeDocument/2006/relationships/image" Target="../media/image24.png"/><Relationship Id="rId16" Type="http://schemas.openxmlformats.org/officeDocument/2006/relationships/image" Target="../media/image27.png"/><Relationship Id="rId5" Type="http://schemas.openxmlformats.org/officeDocument/2006/relationships/image" Target="../media/image40.png"/><Relationship Id="rId19" Type="http://schemas.openxmlformats.org/officeDocument/2006/relationships/image" Target="../media/image33.png"/><Relationship Id="rId6" Type="http://schemas.openxmlformats.org/officeDocument/2006/relationships/image" Target="../media/image6.png"/><Relationship Id="rId18" Type="http://schemas.openxmlformats.org/officeDocument/2006/relationships/image" Target="../media/image29.png"/><Relationship Id="rId7" Type="http://schemas.openxmlformats.org/officeDocument/2006/relationships/image" Target="../media/image18.png"/><Relationship Id="rId8" Type="http://schemas.openxmlformats.org/officeDocument/2006/relationships/image" Target="../media/image13.png"/></Relationships>
</file>

<file path=ppt/slides/_rels/slide24.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51.png"/><Relationship Id="rId12"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image" Target="../media/image49.png"/><Relationship Id="rId9" Type="http://schemas.openxmlformats.org/officeDocument/2006/relationships/image" Target="../media/image48.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50.png"/><Relationship Id="rId8"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499"/>
          </a:xfrm>
          <a:prstGeom prst="rect">
            <a:avLst/>
          </a:prstGeom>
          <a:noFill/>
          <a:ln>
            <a:noFill/>
          </a:ln>
        </p:spPr>
      </p:pic>
      <p:sp>
        <p:nvSpPr>
          <p:cNvPr id="55" name="Google Shape;55;p13"/>
          <p:cNvSpPr txBox="1"/>
          <p:nvPr>
            <p:ph type="ctrTitle"/>
          </p:nvPr>
        </p:nvSpPr>
        <p:spPr>
          <a:xfrm>
            <a:off x="232525" y="592375"/>
            <a:ext cx="8520600" cy="1574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3600"/>
              <a:t>Ο Σταμάτης το σαλιγκάρι γιορτάζει το Πάσχα. </a:t>
            </a:r>
            <a:endParaRPr sz="3600"/>
          </a:p>
        </p:txBody>
      </p:sp>
      <p:sp>
        <p:nvSpPr>
          <p:cNvPr id="56" name="Google Shape;56;p13"/>
          <p:cNvSpPr txBox="1"/>
          <p:nvPr/>
        </p:nvSpPr>
        <p:spPr>
          <a:xfrm>
            <a:off x="1938625" y="2167063"/>
            <a:ext cx="5019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l"/>
              <a:t>Ένα παιχνίδι μνήμης </a:t>
            </a:r>
            <a:endParaRPr/>
          </a:p>
        </p:txBody>
      </p:sp>
      <p:sp>
        <p:nvSpPr>
          <p:cNvPr id="57" name="Google Shape;57;p13"/>
          <p:cNvSpPr txBox="1"/>
          <p:nvPr>
            <p:ph idx="1" type="subTitle"/>
          </p:nvPr>
        </p:nvSpPr>
        <p:spPr>
          <a:xfrm>
            <a:off x="564175" y="3450825"/>
            <a:ext cx="7608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l" sz="1800">
                <a:solidFill>
                  <a:srgbClr val="FF0000"/>
                </a:solidFill>
              </a:rPr>
              <a:t>Γερμανού Ελισάβετ</a:t>
            </a:r>
            <a:endParaRPr b="1" sz="1800">
              <a:solidFill>
                <a:srgbClr val="FF0000"/>
              </a:solidFill>
            </a:endParaRPr>
          </a:p>
        </p:txBody>
      </p:sp>
      <p:pic>
        <p:nvPicPr>
          <p:cNvPr id="58" name="Google Shape;58;p13"/>
          <p:cNvPicPr preferRelativeResize="0"/>
          <p:nvPr/>
        </p:nvPicPr>
        <p:blipFill>
          <a:blip r:embed="rId4">
            <a:alphaModFix/>
          </a:blip>
          <a:stretch>
            <a:fillRect/>
          </a:stretch>
        </p:blipFill>
        <p:spPr>
          <a:xfrm>
            <a:off x="1185850" y="2167075"/>
            <a:ext cx="2048800" cy="1429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36" name="Shape 136"/>
        <p:cNvGrpSpPr/>
        <p:nvPr/>
      </p:nvGrpSpPr>
      <p:grpSpPr>
        <a:xfrm>
          <a:off x="0" y="0"/>
          <a:ext cx="0" cy="0"/>
          <a:chOff x="0" y="0"/>
          <a:chExt cx="0" cy="0"/>
        </a:xfrm>
      </p:grpSpPr>
      <p:pic>
        <p:nvPicPr>
          <p:cNvPr id="137" name="Google Shape;137;p22"/>
          <p:cNvPicPr preferRelativeResize="0"/>
          <p:nvPr/>
        </p:nvPicPr>
        <p:blipFill>
          <a:blip r:embed="rId3">
            <a:alphaModFix/>
          </a:blip>
          <a:stretch>
            <a:fillRect/>
          </a:stretch>
        </p:blipFill>
        <p:spPr>
          <a:xfrm>
            <a:off x="1555700" y="343500"/>
            <a:ext cx="7588300" cy="4800000"/>
          </a:xfrm>
          <a:prstGeom prst="rect">
            <a:avLst/>
          </a:prstGeom>
          <a:noFill/>
          <a:ln>
            <a:noFill/>
          </a:ln>
        </p:spPr>
      </p:pic>
      <p:pic>
        <p:nvPicPr>
          <p:cNvPr id="138" name="Google Shape;138;p22"/>
          <p:cNvPicPr preferRelativeResize="0"/>
          <p:nvPr/>
        </p:nvPicPr>
        <p:blipFill>
          <a:blip r:embed="rId4">
            <a:alphaModFix/>
          </a:blip>
          <a:stretch>
            <a:fillRect/>
          </a:stretch>
        </p:blipFill>
        <p:spPr>
          <a:xfrm>
            <a:off x="835675" y="794375"/>
            <a:ext cx="1956500" cy="3898250"/>
          </a:xfrm>
          <a:prstGeom prst="rect">
            <a:avLst/>
          </a:prstGeom>
          <a:noFill/>
          <a:ln>
            <a:noFill/>
          </a:ln>
        </p:spPr>
      </p:pic>
      <p:pic>
        <p:nvPicPr>
          <p:cNvPr id="139" name="Google Shape;139;p22"/>
          <p:cNvPicPr preferRelativeResize="0"/>
          <p:nvPr/>
        </p:nvPicPr>
        <p:blipFill>
          <a:blip r:embed="rId5">
            <a:alphaModFix/>
          </a:blip>
          <a:stretch>
            <a:fillRect/>
          </a:stretch>
        </p:blipFill>
        <p:spPr>
          <a:xfrm>
            <a:off x="52200" y="4070496"/>
            <a:ext cx="1396400" cy="1004753"/>
          </a:xfrm>
          <a:prstGeom prst="rect">
            <a:avLst/>
          </a:prstGeom>
          <a:noFill/>
          <a:ln>
            <a:noFill/>
          </a:ln>
        </p:spPr>
      </p:pic>
      <p:sp>
        <p:nvSpPr>
          <p:cNvPr id="140" name="Google Shape;140;p22"/>
          <p:cNvSpPr txBox="1"/>
          <p:nvPr>
            <p:ph type="title"/>
          </p:nvPr>
        </p:nvSpPr>
        <p:spPr>
          <a:xfrm>
            <a:off x="311700" y="176000"/>
            <a:ext cx="85206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l" sz="1400"/>
              <a:t>“Α! Ναι! Κόκκινο, πράσινο, κίτρινο και μπλε χρώμα για να βάψω αυγά.” Και αφού αγόρασε τα χρώματα συνέχισε το δρόμο του. </a:t>
            </a:r>
            <a:endParaRPr b="1" sz="1400"/>
          </a:p>
          <a:p>
            <a:pPr indent="0" lvl="0" marL="0" rtl="0" algn="l">
              <a:spcBef>
                <a:spcPts val="0"/>
              </a:spcBef>
              <a:spcAft>
                <a:spcPts val="0"/>
              </a:spcAft>
              <a:buSzPts val="990"/>
              <a:buNone/>
            </a:pPr>
            <a:r>
              <a:t/>
            </a:r>
            <a:endParaRPr sz="1800"/>
          </a:p>
        </p:txBody>
      </p:sp>
      <p:pic>
        <p:nvPicPr>
          <p:cNvPr id="141" name="Google Shape;141;p22"/>
          <p:cNvPicPr preferRelativeResize="0"/>
          <p:nvPr/>
        </p:nvPicPr>
        <p:blipFill rotWithShape="1">
          <a:blip r:embed="rId6">
            <a:alphaModFix/>
          </a:blip>
          <a:srcRect b="13679" l="39900" r="0" t="12535"/>
          <a:stretch/>
        </p:blipFill>
        <p:spPr>
          <a:xfrm>
            <a:off x="6277150" y="540825"/>
            <a:ext cx="1533725" cy="892250"/>
          </a:xfrm>
          <a:prstGeom prst="rect">
            <a:avLst/>
          </a:prstGeom>
          <a:noFill/>
          <a:ln>
            <a:noFill/>
          </a:ln>
        </p:spPr>
      </p:pic>
      <p:pic>
        <p:nvPicPr>
          <p:cNvPr id="142" name="Google Shape;142;p22"/>
          <p:cNvPicPr preferRelativeResize="0"/>
          <p:nvPr/>
        </p:nvPicPr>
        <p:blipFill rotWithShape="1">
          <a:blip r:embed="rId6">
            <a:alphaModFix/>
          </a:blip>
          <a:srcRect b="13679" l="0" r="79844" t="12535"/>
          <a:stretch/>
        </p:blipFill>
        <p:spPr>
          <a:xfrm>
            <a:off x="5762800" y="540825"/>
            <a:ext cx="514349" cy="892250"/>
          </a:xfrm>
          <a:prstGeom prst="rect">
            <a:avLst/>
          </a:prstGeom>
          <a:noFill/>
          <a:ln>
            <a:noFill/>
          </a:ln>
        </p:spPr>
      </p:pic>
      <p:sp>
        <p:nvSpPr>
          <p:cNvPr id="143" name="Google Shape;143;p22"/>
          <p:cNvSpPr/>
          <p:nvPr/>
        </p:nvSpPr>
        <p:spPr>
          <a:xfrm>
            <a:off x="5773325" y="881750"/>
            <a:ext cx="430500" cy="21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2"/>
          <p:cNvSpPr/>
          <p:nvPr/>
        </p:nvSpPr>
        <p:spPr>
          <a:xfrm>
            <a:off x="6301050" y="881950"/>
            <a:ext cx="430500" cy="21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2"/>
          <p:cNvSpPr/>
          <p:nvPr/>
        </p:nvSpPr>
        <p:spPr>
          <a:xfrm>
            <a:off x="6840700" y="881950"/>
            <a:ext cx="430500" cy="21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2"/>
          <p:cNvSpPr/>
          <p:nvPr/>
        </p:nvSpPr>
        <p:spPr>
          <a:xfrm>
            <a:off x="7380375" y="881950"/>
            <a:ext cx="430500" cy="21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0" name="Shape 150"/>
        <p:cNvGrpSpPr/>
        <p:nvPr/>
      </p:nvGrpSpPr>
      <p:grpSpPr>
        <a:xfrm>
          <a:off x="0" y="0"/>
          <a:ext cx="0" cy="0"/>
          <a:chOff x="0" y="0"/>
          <a:chExt cx="0" cy="0"/>
        </a:xfrm>
      </p:grpSpPr>
      <p:pic>
        <p:nvPicPr>
          <p:cNvPr id="151" name="Google Shape;151;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2" name="Google Shape;152;p23"/>
          <p:cNvSpPr txBox="1"/>
          <p:nvPr>
            <p:ph type="title"/>
          </p:nvPr>
        </p:nvSpPr>
        <p:spPr>
          <a:xfrm>
            <a:off x="169250" y="202025"/>
            <a:ext cx="8801100" cy="9075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 Παρακάτω συνάντησε τον φίλο του τον Λάκη το σκιουράκι. “Που πας Σταμάτη;” τον ρώτησε ο Λάκης. “Πάω στο ζαχαροπλαστείο να αγοράσω τσουρέκια, σοκολατένια αυγά και ζαχαρωτά” απάντησε ο Σταμάτης. “Και σε καλώ την Κυριακή να ρθεις να γιορτάσουμε όλοι μαζί” είπε και συνέχισε το δρόμο του. </a:t>
            </a:r>
            <a:endParaRPr b="1" sz="1400"/>
          </a:p>
          <a:p>
            <a:pPr indent="0" lvl="0" marL="0" rtl="0" algn="l">
              <a:spcBef>
                <a:spcPts val="0"/>
              </a:spcBef>
              <a:spcAft>
                <a:spcPts val="0"/>
              </a:spcAft>
              <a:buSzPts val="990"/>
              <a:buNone/>
            </a:pPr>
            <a:r>
              <a:t/>
            </a:r>
            <a:endParaRPr sz="1800"/>
          </a:p>
        </p:txBody>
      </p:sp>
      <p:pic>
        <p:nvPicPr>
          <p:cNvPr id="153" name="Google Shape;153;p23"/>
          <p:cNvPicPr preferRelativeResize="0"/>
          <p:nvPr/>
        </p:nvPicPr>
        <p:blipFill>
          <a:blip r:embed="rId4">
            <a:alphaModFix/>
          </a:blip>
          <a:stretch>
            <a:fillRect/>
          </a:stretch>
        </p:blipFill>
        <p:spPr>
          <a:xfrm>
            <a:off x="5006750" y="3385225"/>
            <a:ext cx="1564326" cy="1165176"/>
          </a:xfrm>
          <a:prstGeom prst="rect">
            <a:avLst/>
          </a:prstGeom>
          <a:noFill/>
          <a:ln>
            <a:noFill/>
          </a:ln>
        </p:spPr>
      </p:pic>
      <p:pic>
        <p:nvPicPr>
          <p:cNvPr id="154" name="Google Shape;154;p23"/>
          <p:cNvPicPr preferRelativeResize="0"/>
          <p:nvPr/>
        </p:nvPicPr>
        <p:blipFill>
          <a:blip r:embed="rId5">
            <a:alphaModFix/>
          </a:blip>
          <a:stretch>
            <a:fillRect/>
          </a:stretch>
        </p:blipFill>
        <p:spPr>
          <a:xfrm>
            <a:off x="6881900" y="2246350"/>
            <a:ext cx="1396400" cy="14905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58" name="Shape 158"/>
        <p:cNvGrpSpPr/>
        <p:nvPr/>
      </p:nvGrpSpPr>
      <p:grpSpPr>
        <a:xfrm>
          <a:off x="0" y="0"/>
          <a:ext cx="0" cy="0"/>
          <a:chOff x="0" y="0"/>
          <a:chExt cx="0" cy="0"/>
        </a:xfrm>
      </p:grpSpPr>
      <p:pic>
        <p:nvPicPr>
          <p:cNvPr id="159" name="Google Shape;159;p24"/>
          <p:cNvPicPr preferRelativeResize="0"/>
          <p:nvPr/>
        </p:nvPicPr>
        <p:blipFill>
          <a:blip r:embed="rId3">
            <a:alphaModFix/>
          </a:blip>
          <a:stretch>
            <a:fillRect/>
          </a:stretch>
        </p:blipFill>
        <p:spPr>
          <a:xfrm>
            <a:off x="3910350" y="1910425"/>
            <a:ext cx="1590075" cy="2235875"/>
          </a:xfrm>
          <a:prstGeom prst="rect">
            <a:avLst/>
          </a:prstGeom>
          <a:noFill/>
          <a:ln>
            <a:noFill/>
          </a:ln>
        </p:spPr>
      </p:pic>
      <p:pic>
        <p:nvPicPr>
          <p:cNvPr id="160" name="Google Shape;160;p24"/>
          <p:cNvPicPr preferRelativeResize="0"/>
          <p:nvPr/>
        </p:nvPicPr>
        <p:blipFill>
          <a:blip r:embed="rId4">
            <a:alphaModFix/>
          </a:blip>
          <a:stretch>
            <a:fillRect/>
          </a:stretch>
        </p:blipFill>
        <p:spPr>
          <a:xfrm>
            <a:off x="0" y="0"/>
            <a:ext cx="8991600" cy="5143500"/>
          </a:xfrm>
          <a:prstGeom prst="rect">
            <a:avLst/>
          </a:prstGeom>
          <a:noFill/>
          <a:ln>
            <a:noFill/>
          </a:ln>
        </p:spPr>
      </p:pic>
      <p:sp>
        <p:nvSpPr>
          <p:cNvPr id="161" name="Google Shape;161;p24"/>
          <p:cNvSpPr txBox="1"/>
          <p:nvPr>
            <p:ph type="title"/>
          </p:nvPr>
        </p:nvSpPr>
        <p:spPr>
          <a:xfrm>
            <a:off x="216275" y="184750"/>
            <a:ext cx="86979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 Όταν έφτασε στο ζαχαροπλαστείο, η ζαχαροπλάστης τον ρώτησε τι ήθελε. “Θέλω….Ωχ! Ξέχασα τι θέλω.” </a:t>
            </a:r>
            <a:r>
              <a:rPr lang="el" sz="1400"/>
              <a:t>(Μήπως θυμάται κανείς;)</a:t>
            </a:r>
            <a:endParaRPr sz="1400"/>
          </a:p>
          <a:p>
            <a:pPr indent="0" lvl="0" marL="0" rtl="0" algn="l">
              <a:spcBef>
                <a:spcPts val="0"/>
              </a:spcBef>
              <a:spcAft>
                <a:spcPts val="0"/>
              </a:spcAft>
              <a:buSzPts val="990"/>
              <a:buNone/>
            </a:pPr>
            <a:r>
              <a:t/>
            </a:r>
            <a:endParaRPr sz="1800"/>
          </a:p>
        </p:txBody>
      </p:sp>
      <p:sp>
        <p:nvSpPr>
          <p:cNvPr id="162" name="Google Shape;162;p24"/>
          <p:cNvSpPr/>
          <p:nvPr/>
        </p:nvSpPr>
        <p:spPr>
          <a:xfrm flipH="1" rot="10800000">
            <a:off x="4443600" y="2540250"/>
            <a:ext cx="104400" cy="3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4"/>
          <p:cNvSpPr/>
          <p:nvPr/>
        </p:nvSpPr>
        <p:spPr>
          <a:xfrm flipH="1">
            <a:off x="4703200" y="2540250"/>
            <a:ext cx="104400" cy="3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4"/>
          <p:cNvPicPr preferRelativeResize="0"/>
          <p:nvPr/>
        </p:nvPicPr>
        <p:blipFill>
          <a:blip r:embed="rId5">
            <a:alphaModFix/>
          </a:blip>
          <a:stretch>
            <a:fillRect/>
          </a:stretch>
        </p:blipFill>
        <p:spPr>
          <a:xfrm>
            <a:off x="2036125" y="3904850"/>
            <a:ext cx="1564326" cy="11651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68" name="Shape 168"/>
        <p:cNvGrpSpPr/>
        <p:nvPr/>
      </p:nvGrpSpPr>
      <p:grpSpPr>
        <a:xfrm>
          <a:off x="0" y="0"/>
          <a:ext cx="0" cy="0"/>
          <a:chOff x="0" y="0"/>
          <a:chExt cx="0" cy="0"/>
        </a:xfrm>
      </p:grpSpPr>
      <p:pic>
        <p:nvPicPr>
          <p:cNvPr id="169" name="Google Shape;169;p25"/>
          <p:cNvPicPr preferRelativeResize="0"/>
          <p:nvPr/>
        </p:nvPicPr>
        <p:blipFill>
          <a:blip r:embed="rId3">
            <a:alphaModFix/>
          </a:blip>
          <a:stretch>
            <a:fillRect/>
          </a:stretch>
        </p:blipFill>
        <p:spPr>
          <a:xfrm>
            <a:off x="3910350" y="1910425"/>
            <a:ext cx="1590075" cy="2235875"/>
          </a:xfrm>
          <a:prstGeom prst="rect">
            <a:avLst/>
          </a:prstGeom>
          <a:noFill/>
          <a:ln>
            <a:noFill/>
          </a:ln>
        </p:spPr>
      </p:pic>
      <p:pic>
        <p:nvPicPr>
          <p:cNvPr id="170" name="Google Shape;170;p25"/>
          <p:cNvPicPr preferRelativeResize="0"/>
          <p:nvPr/>
        </p:nvPicPr>
        <p:blipFill>
          <a:blip r:embed="rId4">
            <a:alphaModFix/>
          </a:blip>
          <a:stretch>
            <a:fillRect/>
          </a:stretch>
        </p:blipFill>
        <p:spPr>
          <a:xfrm>
            <a:off x="0" y="0"/>
            <a:ext cx="8991600" cy="5143500"/>
          </a:xfrm>
          <a:prstGeom prst="rect">
            <a:avLst/>
          </a:prstGeom>
          <a:noFill/>
          <a:ln>
            <a:noFill/>
          </a:ln>
        </p:spPr>
      </p:pic>
      <p:sp>
        <p:nvSpPr>
          <p:cNvPr id="171" name="Google Shape;171;p25"/>
          <p:cNvSpPr/>
          <p:nvPr/>
        </p:nvSpPr>
        <p:spPr>
          <a:xfrm flipH="1" rot="10800000">
            <a:off x="4443600" y="2540250"/>
            <a:ext cx="104400" cy="3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5"/>
          <p:cNvSpPr/>
          <p:nvPr/>
        </p:nvSpPr>
        <p:spPr>
          <a:xfrm flipH="1">
            <a:off x="4703200" y="2540250"/>
            <a:ext cx="104400" cy="3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25"/>
          <p:cNvPicPr preferRelativeResize="0"/>
          <p:nvPr/>
        </p:nvPicPr>
        <p:blipFill>
          <a:blip r:embed="rId5">
            <a:alphaModFix/>
          </a:blip>
          <a:stretch>
            <a:fillRect/>
          </a:stretch>
        </p:blipFill>
        <p:spPr>
          <a:xfrm>
            <a:off x="2036125" y="3904850"/>
            <a:ext cx="1564326" cy="1165176"/>
          </a:xfrm>
          <a:prstGeom prst="rect">
            <a:avLst/>
          </a:prstGeom>
          <a:noFill/>
          <a:ln>
            <a:noFill/>
          </a:ln>
        </p:spPr>
      </p:pic>
      <p:sp>
        <p:nvSpPr>
          <p:cNvPr id="174" name="Google Shape;174;p25"/>
          <p:cNvSpPr txBox="1"/>
          <p:nvPr>
            <p:ph type="title"/>
          </p:nvPr>
        </p:nvSpPr>
        <p:spPr>
          <a:xfrm>
            <a:off x="206875" y="212975"/>
            <a:ext cx="8716500" cy="4830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“Σωστά! Τσουρέκια, σοκολατένια αυγά και ζαχαρωτά.” Και αφού τα αγόρασε συνέχισε το δρόμο του.  </a:t>
            </a:r>
            <a:endParaRPr b="1" sz="1400"/>
          </a:p>
          <a:p>
            <a:pPr indent="0" lvl="0" marL="0" rtl="0" algn="l">
              <a:spcBef>
                <a:spcPts val="0"/>
              </a:spcBef>
              <a:spcAft>
                <a:spcPts val="0"/>
              </a:spcAft>
              <a:buSzPts val="990"/>
              <a:buNone/>
            </a:pPr>
            <a:r>
              <a:t/>
            </a:r>
            <a:endParaRPr sz="1800"/>
          </a:p>
        </p:txBody>
      </p:sp>
      <p:pic>
        <p:nvPicPr>
          <p:cNvPr id="175" name="Google Shape;175;p25"/>
          <p:cNvPicPr preferRelativeResize="0"/>
          <p:nvPr/>
        </p:nvPicPr>
        <p:blipFill rotWithShape="1">
          <a:blip r:embed="rId6">
            <a:alphaModFix/>
          </a:blip>
          <a:srcRect b="31942" l="4662" r="6865" t="3160"/>
          <a:stretch/>
        </p:blipFill>
        <p:spPr>
          <a:xfrm>
            <a:off x="2036125" y="2340825"/>
            <a:ext cx="1564324" cy="1375100"/>
          </a:xfrm>
          <a:prstGeom prst="rect">
            <a:avLst/>
          </a:prstGeom>
          <a:noFill/>
          <a:ln>
            <a:noFill/>
          </a:ln>
        </p:spPr>
      </p:pic>
      <p:pic>
        <p:nvPicPr>
          <p:cNvPr id="176" name="Google Shape;176;p25"/>
          <p:cNvPicPr preferRelativeResize="0"/>
          <p:nvPr/>
        </p:nvPicPr>
        <p:blipFill>
          <a:blip r:embed="rId7">
            <a:alphaModFix/>
          </a:blip>
          <a:stretch>
            <a:fillRect/>
          </a:stretch>
        </p:blipFill>
        <p:spPr>
          <a:xfrm>
            <a:off x="5500425" y="3258649"/>
            <a:ext cx="393284" cy="572701"/>
          </a:xfrm>
          <a:prstGeom prst="rect">
            <a:avLst/>
          </a:prstGeom>
          <a:noFill/>
          <a:ln>
            <a:noFill/>
          </a:ln>
        </p:spPr>
      </p:pic>
      <p:pic>
        <p:nvPicPr>
          <p:cNvPr id="177" name="Google Shape;177;p25"/>
          <p:cNvPicPr preferRelativeResize="0"/>
          <p:nvPr/>
        </p:nvPicPr>
        <p:blipFill>
          <a:blip r:embed="rId7">
            <a:alphaModFix/>
          </a:blip>
          <a:stretch>
            <a:fillRect/>
          </a:stretch>
        </p:blipFill>
        <p:spPr>
          <a:xfrm>
            <a:off x="5982438" y="3258649"/>
            <a:ext cx="393284" cy="572701"/>
          </a:xfrm>
          <a:prstGeom prst="rect">
            <a:avLst/>
          </a:prstGeom>
          <a:noFill/>
          <a:ln>
            <a:noFill/>
          </a:ln>
        </p:spPr>
      </p:pic>
      <p:pic>
        <p:nvPicPr>
          <p:cNvPr id="178" name="Google Shape;178;p25"/>
          <p:cNvPicPr preferRelativeResize="0"/>
          <p:nvPr/>
        </p:nvPicPr>
        <p:blipFill>
          <a:blip r:embed="rId7">
            <a:alphaModFix/>
          </a:blip>
          <a:stretch>
            <a:fillRect/>
          </a:stretch>
        </p:blipFill>
        <p:spPr>
          <a:xfrm>
            <a:off x="6639700" y="3258649"/>
            <a:ext cx="393284" cy="572701"/>
          </a:xfrm>
          <a:prstGeom prst="rect">
            <a:avLst/>
          </a:prstGeom>
          <a:noFill/>
          <a:ln>
            <a:noFill/>
          </a:ln>
        </p:spPr>
      </p:pic>
      <p:pic>
        <p:nvPicPr>
          <p:cNvPr id="179" name="Google Shape;179;p25"/>
          <p:cNvPicPr preferRelativeResize="0"/>
          <p:nvPr/>
        </p:nvPicPr>
        <p:blipFill>
          <a:blip r:embed="rId8">
            <a:alphaModFix/>
          </a:blip>
          <a:stretch>
            <a:fillRect/>
          </a:stretch>
        </p:blipFill>
        <p:spPr>
          <a:xfrm>
            <a:off x="5552838" y="2051525"/>
            <a:ext cx="1448576" cy="572700"/>
          </a:xfrm>
          <a:prstGeom prst="rect">
            <a:avLst/>
          </a:prstGeom>
          <a:noFill/>
          <a:ln>
            <a:noFill/>
          </a:ln>
        </p:spPr>
      </p:pic>
      <p:sp>
        <p:nvSpPr>
          <p:cNvPr id="180" name="Google Shape;180;p25"/>
          <p:cNvSpPr/>
          <p:nvPr/>
        </p:nvSpPr>
        <p:spPr>
          <a:xfrm>
            <a:off x="5395425" y="2624225"/>
            <a:ext cx="1763400" cy="21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6"/>
          <p:cNvSpPr txBox="1"/>
          <p:nvPr>
            <p:ph type="title"/>
          </p:nvPr>
        </p:nvSpPr>
        <p:spPr>
          <a:xfrm>
            <a:off x="311700" y="184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l" sz="1600"/>
              <a:t> </a:t>
            </a:r>
            <a:endParaRPr sz="1600"/>
          </a:p>
          <a:p>
            <a:pPr indent="0" lvl="0" marL="0" rtl="0" algn="l">
              <a:spcBef>
                <a:spcPts val="0"/>
              </a:spcBef>
              <a:spcAft>
                <a:spcPts val="0"/>
              </a:spcAft>
              <a:buSzPts val="990"/>
              <a:buNone/>
            </a:pPr>
            <a:r>
              <a:t/>
            </a:r>
            <a:endParaRPr sz="1800"/>
          </a:p>
        </p:txBody>
      </p:sp>
      <p:pic>
        <p:nvPicPr>
          <p:cNvPr id="186" name="Google Shape;186;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7" name="Google Shape;187;p26"/>
          <p:cNvSpPr txBox="1"/>
          <p:nvPr>
            <p:ph type="title"/>
          </p:nvPr>
        </p:nvSpPr>
        <p:spPr>
          <a:xfrm>
            <a:off x="188050" y="184750"/>
            <a:ext cx="8745000" cy="7368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“Γεια σου Σταμάτη” του φώναξε από μακριά η Σουσού η γάτα. “Για που το έβαλες;” “Πάω στο μανάβικο να αγοράσω καρότα, μαρούλια, σταφύλια, μήλα, </a:t>
            </a:r>
            <a:r>
              <a:rPr b="1" lang="el" sz="1400"/>
              <a:t>φιστίκια</a:t>
            </a:r>
            <a:r>
              <a:rPr b="1" lang="el" sz="1400"/>
              <a:t> και καρύδια” είπε ο Σταμάτης. “Και σε καλώ την Κυριακή να γιορτάσουμε όλοι μαζί.”</a:t>
            </a:r>
            <a:endParaRPr b="1" sz="1400"/>
          </a:p>
          <a:p>
            <a:pPr indent="0" lvl="0" marL="0" rtl="0" algn="l">
              <a:spcBef>
                <a:spcPts val="0"/>
              </a:spcBef>
              <a:spcAft>
                <a:spcPts val="0"/>
              </a:spcAft>
              <a:buSzPts val="990"/>
              <a:buNone/>
            </a:pPr>
            <a:r>
              <a:t/>
            </a:r>
            <a:endParaRPr sz="1800"/>
          </a:p>
        </p:txBody>
      </p:sp>
      <p:pic>
        <p:nvPicPr>
          <p:cNvPr id="188" name="Google Shape;188;p26"/>
          <p:cNvPicPr preferRelativeResize="0"/>
          <p:nvPr/>
        </p:nvPicPr>
        <p:blipFill>
          <a:blip r:embed="rId4">
            <a:alphaModFix/>
          </a:blip>
          <a:stretch>
            <a:fillRect/>
          </a:stretch>
        </p:blipFill>
        <p:spPr>
          <a:xfrm>
            <a:off x="755500" y="3138575"/>
            <a:ext cx="1564326" cy="1165176"/>
          </a:xfrm>
          <a:prstGeom prst="rect">
            <a:avLst/>
          </a:prstGeom>
          <a:noFill/>
          <a:ln>
            <a:noFill/>
          </a:ln>
        </p:spPr>
      </p:pic>
      <p:pic>
        <p:nvPicPr>
          <p:cNvPr id="189" name="Google Shape;189;p26"/>
          <p:cNvPicPr preferRelativeResize="0"/>
          <p:nvPr/>
        </p:nvPicPr>
        <p:blipFill>
          <a:blip r:embed="rId5">
            <a:alphaModFix/>
          </a:blip>
          <a:stretch>
            <a:fillRect/>
          </a:stretch>
        </p:blipFill>
        <p:spPr>
          <a:xfrm>
            <a:off x="5444425" y="2298850"/>
            <a:ext cx="1179175" cy="1763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7"/>
          <p:cNvPicPr preferRelativeResize="0"/>
          <p:nvPr/>
        </p:nvPicPr>
        <p:blipFill>
          <a:blip r:embed="rId3">
            <a:alphaModFix/>
          </a:blip>
          <a:stretch>
            <a:fillRect/>
          </a:stretch>
        </p:blipFill>
        <p:spPr>
          <a:xfrm>
            <a:off x="0" y="42000"/>
            <a:ext cx="9144000" cy="5101500"/>
          </a:xfrm>
          <a:prstGeom prst="rect">
            <a:avLst/>
          </a:prstGeom>
          <a:noFill/>
          <a:ln>
            <a:noFill/>
          </a:ln>
        </p:spPr>
      </p:pic>
      <p:sp>
        <p:nvSpPr>
          <p:cNvPr id="195" name="Google Shape;195;p27"/>
          <p:cNvSpPr/>
          <p:nvPr/>
        </p:nvSpPr>
        <p:spPr>
          <a:xfrm>
            <a:off x="923725" y="314900"/>
            <a:ext cx="3390600" cy="860700"/>
          </a:xfrm>
          <a:prstGeom prst="roundRect">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l" sz="2400"/>
              <a:t>Μανάβικο</a:t>
            </a:r>
            <a:endParaRPr b="1" sz="2400"/>
          </a:p>
        </p:txBody>
      </p:sp>
      <p:sp>
        <p:nvSpPr>
          <p:cNvPr id="196" name="Google Shape;196;p27"/>
          <p:cNvSpPr/>
          <p:nvPr/>
        </p:nvSpPr>
        <p:spPr>
          <a:xfrm>
            <a:off x="1385600" y="3075600"/>
            <a:ext cx="3778800" cy="1375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27"/>
          <p:cNvPicPr preferRelativeResize="0"/>
          <p:nvPr/>
        </p:nvPicPr>
        <p:blipFill rotWithShape="1">
          <a:blip r:embed="rId4">
            <a:alphaModFix/>
          </a:blip>
          <a:srcRect b="0" l="0" r="53201" t="52217"/>
          <a:stretch/>
        </p:blipFill>
        <p:spPr>
          <a:xfrm>
            <a:off x="3359025" y="3180525"/>
            <a:ext cx="1805375" cy="1270275"/>
          </a:xfrm>
          <a:prstGeom prst="rect">
            <a:avLst/>
          </a:prstGeom>
          <a:noFill/>
          <a:ln>
            <a:noFill/>
          </a:ln>
        </p:spPr>
      </p:pic>
      <p:pic>
        <p:nvPicPr>
          <p:cNvPr id="198" name="Google Shape;198;p27"/>
          <p:cNvPicPr preferRelativeResize="0"/>
          <p:nvPr/>
        </p:nvPicPr>
        <p:blipFill>
          <a:blip r:embed="rId5">
            <a:alphaModFix/>
          </a:blip>
          <a:stretch>
            <a:fillRect/>
          </a:stretch>
        </p:blipFill>
        <p:spPr>
          <a:xfrm>
            <a:off x="514075" y="162650"/>
            <a:ext cx="1364500" cy="1165175"/>
          </a:xfrm>
          <a:prstGeom prst="rect">
            <a:avLst/>
          </a:prstGeom>
          <a:noFill/>
          <a:ln>
            <a:noFill/>
          </a:ln>
        </p:spPr>
      </p:pic>
      <p:pic>
        <p:nvPicPr>
          <p:cNvPr id="199" name="Google Shape;199;p27"/>
          <p:cNvPicPr preferRelativeResize="0"/>
          <p:nvPr/>
        </p:nvPicPr>
        <p:blipFill>
          <a:blip r:embed="rId6">
            <a:alphaModFix/>
          </a:blip>
          <a:stretch>
            <a:fillRect/>
          </a:stretch>
        </p:blipFill>
        <p:spPr>
          <a:xfrm>
            <a:off x="1385600" y="3117600"/>
            <a:ext cx="2170150" cy="1081275"/>
          </a:xfrm>
          <a:prstGeom prst="rect">
            <a:avLst/>
          </a:prstGeom>
          <a:noFill/>
          <a:ln>
            <a:noFill/>
          </a:ln>
        </p:spPr>
      </p:pic>
      <p:cxnSp>
        <p:nvCxnSpPr>
          <p:cNvPr id="200" name="Google Shape;200;p27"/>
          <p:cNvCxnSpPr>
            <a:stCxn id="199" idx="1"/>
            <a:endCxn id="199" idx="3"/>
          </p:cNvCxnSpPr>
          <p:nvPr/>
        </p:nvCxnSpPr>
        <p:spPr>
          <a:xfrm>
            <a:off x="1385600" y="3658237"/>
            <a:ext cx="2170200" cy="0"/>
          </a:xfrm>
          <a:prstGeom prst="straightConnector1">
            <a:avLst/>
          </a:prstGeom>
          <a:noFill/>
          <a:ln cap="flat" cmpd="sng" w="114300">
            <a:solidFill>
              <a:schemeClr val="dk1"/>
            </a:solidFill>
            <a:prstDash val="solid"/>
            <a:round/>
            <a:headEnd len="med" w="med" type="none"/>
            <a:tailEnd len="med" w="med" type="none"/>
          </a:ln>
        </p:spPr>
      </p:cxnSp>
      <p:cxnSp>
        <p:nvCxnSpPr>
          <p:cNvPr id="201" name="Google Shape;201;p27"/>
          <p:cNvCxnSpPr/>
          <p:nvPr/>
        </p:nvCxnSpPr>
        <p:spPr>
          <a:xfrm>
            <a:off x="1307050" y="4198887"/>
            <a:ext cx="2170200" cy="0"/>
          </a:xfrm>
          <a:prstGeom prst="straightConnector1">
            <a:avLst/>
          </a:prstGeom>
          <a:noFill/>
          <a:ln cap="flat" cmpd="sng" w="9525">
            <a:solidFill>
              <a:schemeClr val="dk2"/>
            </a:solidFill>
            <a:prstDash val="solid"/>
            <a:round/>
            <a:headEnd len="med" w="med" type="none"/>
            <a:tailEnd len="med" w="med" type="none"/>
          </a:ln>
        </p:spPr>
      </p:cxnSp>
      <p:cxnSp>
        <p:nvCxnSpPr>
          <p:cNvPr id="202" name="Google Shape;202;p27"/>
          <p:cNvCxnSpPr/>
          <p:nvPr/>
        </p:nvCxnSpPr>
        <p:spPr>
          <a:xfrm>
            <a:off x="1307050" y="4198887"/>
            <a:ext cx="2170200" cy="0"/>
          </a:xfrm>
          <a:prstGeom prst="straightConnector1">
            <a:avLst/>
          </a:prstGeom>
          <a:noFill/>
          <a:ln cap="flat" cmpd="sng" w="114300">
            <a:solidFill>
              <a:schemeClr val="dk1"/>
            </a:solidFill>
            <a:prstDash val="solid"/>
            <a:round/>
            <a:headEnd len="med" w="med" type="none"/>
            <a:tailEnd len="med" w="med" type="none"/>
          </a:ln>
        </p:spPr>
      </p:cxnSp>
      <p:pic>
        <p:nvPicPr>
          <p:cNvPr id="203" name="Google Shape;203;p27"/>
          <p:cNvPicPr preferRelativeResize="0"/>
          <p:nvPr/>
        </p:nvPicPr>
        <p:blipFill>
          <a:blip r:embed="rId7">
            <a:alphaModFix/>
          </a:blip>
          <a:stretch>
            <a:fillRect/>
          </a:stretch>
        </p:blipFill>
        <p:spPr>
          <a:xfrm>
            <a:off x="514075" y="3925850"/>
            <a:ext cx="1564326" cy="1165176"/>
          </a:xfrm>
          <a:prstGeom prst="rect">
            <a:avLst/>
          </a:prstGeom>
          <a:noFill/>
          <a:ln>
            <a:noFill/>
          </a:ln>
        </p:spPr>
      </p:pic>
      <p:sp>
        <p:nvSpPr>
          <p:cNvPr id="204" name="Google Shape;204;p27"/>
          <p:cNvSpPr txBox="1"/>
          <p:nvPr>
            <p:ph type="title"/>
          </p:nvPr>
        </p:nvSpPr>
        <p:spPr>
          <a:xfrm>
            <a:off x="178650" y="162650"/>
            <a:ext cx="87918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solidFill>
                  <a:srgbClr val="000000"/>
                </a:solidFill>
              </a:rPr>
              <a:t>Όταν έφτασε στο μανάβικο, ο μανάβης τον ρώτησε τι ήθελε. “Θέλω….Ωχ, δεν θυμάμαι τι θέλω.” </a:t>
            </a:r>
            <a:endParaRPr b="1" sz="1400">
              <a:solidFill>
                <a:srgbClr val="000000"/>
              </a:solidFill>
            </a:endParaRPr>
          </a:p>
          <a:p>
            <a:pPr indent="0" lvl="0" marL="0" rtl="0" algn="l">
              <a:spcBef>
                <a:spcPts val="0"/>
              </a:spcBef>
              <a:spcAft>
                <a:spcPts val="0"/>
              </a:spcAft>
              <a:buSzPts val="990"/>
              <a:buNone/>
            </a:pPr>
            <a:r>
              <a:rPr lang="el" sz="1400">
                <a:solidFill>
                  <a:srgbClr val="000000"/>
                </a:solidFill>
              </a:rPr>
              <a:t>(Μήπως θυμάται κανείς;)</a:t>
            </a:r>
            <a:endParaRPr sz="1400">
              <a:solidFill>
                <a:srgbClr val="000000"/>
              </a:solidFill>
            </a:endParaRPr>
          </a:p>
          <a:p>
            <a:pPr indent="0" lvl="0" marL="0" rtl="0" algn="l">
              <a:spcBef>
                <a:spcPts val="0"/>
              </a:spcBef>
              <a:spcAft>
                <a:spcPts val="0"/>
              </a:spcAft>
              <a:buSzPts val="990"/>
              <a:buNone/>
            </a:pPr>
            <a:r>
              <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8"/>
          <p:cNvPicPr preferRelativeResize="0"/>
          <p:nvPr/>
        </p:nvPicPr>
        <p:blipFill>
          <a:blip r:embed="rId3">
            <a:alphaModFix/>
          </a:blip>
          <a:stretch>
            <a:fillRect/>
          </a:stretch>
        </p:blipFill>
        <p:spPr>
          <a:xfrm>
            <a:off x="0" y="21000"/>
            <a:ext cx="9144000" cy="5101500"/>
          </a:xfrm>
          <a:prstGeom prst="rect">
            <a:avLst/>
          </a:prstGeom>
          <a:noFill/>
          <a:ln>
            <a:noFill/>
          </a:ln>
        </p:spPr>
      </p:pic>
      <p:sp>
        <p:nvSpPr>
          <p:cNvPr id="210" name="Google Shape;210;p28"/>
          <p:cNvSpPr/>
          <p:nvPr/>
        </p:nvSpPr>
        <p:spPr>
          <a:xfrm>
            <a:off x="923725" y="314900"/>
            <a:ext cx="3390600" cy="860700"/>
          </a:xfrm>
          <a:prstGeom prst="roundRect">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l" sz="2400"/>
              <a:t>Μανάβικο</a:t>
            </a:r>
            <a:endParaRPr b="1" sz="2400"/>
          </a:p>
        </p:txBody>
      </p:sp>
      <p:sp>
        <p:nvSpPr>
          <p:cNvPr id="211" name="Google Shape;211;p28"/>
          <p:cNvSpPr/>
          <p:nvPr/>
        </p:nvSpPr>
        <p:spPr>
          <a:xfrm>
            <a:off x="1385600" y="3075600"/>
            <a:ext cx="3778800" cy="1375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28"/>
          <p:cNvPicPr preferRelativeResize="0"/>
          <p:nvPr/>
        </p:nvPicPr>
        <p:blipFill rotWithShape="1">
          <a:blip r:embed="rId4">
            <a:alphaModFix/>
          </a:blip>
          <a:srcRect b="0" l="0" r="53201" t="52217"/>
          <a:stretch/>
        </p:blipFill>
        <p:spPr>
          <a:xfrm>
            <a:off x="3359025" y="3180525"/>
            <a:ext cx="1805375" cy="1270275"/>
          </a:xfrm>
          <a:prstGeom prst="rect">
            <a:avLst/>
          </a:prstGeom>
          <a:noFill/>
          <a:ln>
            <a:noFill/>
          </a:ln>
        </p:spPr>
      </p:pic>
      <p:pic>
        <p:nvPicPr>
          <p:cNvPr id="213" name="Google Shape;213;p28"/>
          <p:cNvPicPr preferRelativeResize="0"/>
          <p:nvPr/>
        </p:nvPicPr>
        <p:blipFill>
          <a:blip r:embed="rId5">
            <a:alphaModFix/>
          </a:blip>
          <a:stretch>
            <a:fillRect/>
          </a:stretch>
        </p:blipFill>
        <p:spPr>
          <a:xfrm>
            <a:off x="514075" y="162650"/>
            <a:ext cx="1364500" cy="1165175"/>
          </a:xfrm>
          <a:prstGeom prst="rect">
            <a:avLst/>
          </a:prstGeom>
          <a:noFill/>
          <a:ln>
            <a:noFill/>
          </a:ln>
        </p:spPr>
      </p:pic>
      <p:cxnSp>
        <p:nvCxnSpPr>
          <p:cNvPr id="214" name="Google Shape;214;p28"/>
          <p:cNvCxnSpPr>
            <a:stCxn id="215" idx="1"/>
            <a:endCxn id="215" idx="3"/>
          </p:cNvCxnSpPr>
          <p:nvPr/>
        </p:nvCxnSpPr>
        <p:spPr>
          <a:xfrm>
            <a:off x="1385600" y="3658237"/>
            <a:ext cx="2170200" cy="0"/>
          </a:xfrm>
          <a:prstGeom prst="straightConnector1">
            <a:avLst/>
          </a:prstGeom>
          <a:noFill/>
          <a:ln cap="flat" cmpd="sng" w="114300">
            <a:solidFill>
              <a:schemeClr val="dk1"/>
            </a:solidFill>
            <a:prstDash val="solid"/>
            <a:round/>
            <a:headEnd len="med" w="med" type="none"/>
            <a:tailEnd len="med" w="med" type="none"/>
          </a:ln>
        </p:spPr>
      </p:cxnSp>
      <p:cxnSp>
        <p:nvCxnSpPr>
          <p:cNvPr id="216" name="Google Shape;216;p28"/>
          <p:cNvCxnSpPr/>
          <p:nvPr/>
        </p:nvCxnSpPr>
        <p:spPr>
          <a:xfrm>
            <a:off x="1307050" y="4198887"/>
            <a:ext cx="2170200" cy="0"/>
          </a:xfrm>
          <a:prstGeom prst="straightConnector1">
            <a:avLst/>
          </a:prstGeom>
          <a:noFill/>
          <a:ln cap="flat" cmpd="sng" w="9525">
            <a:solidFill>
              <a:schemeClr val="dk2"/>
            </a:solidFill>
            <a:prstDash val="solid"/>
            <a:round/>
            <a:headEnd len="med" w="med" type="none"/>
            <a:tailEnd len="med" w="med" type="none"/>
          </a:ln>
        </p:spPr>
      </p:cxnSp>
      <p:cxnSp>
        <p:nvCxnSpPr>
          <p:cNvPr id="217" name="Google Shape;217;p28"/>
          <p:cNvCxnSpPr/>
          <p:nvPr/>
        </p:nvCxnSpPr>
        <p:spPr>
          <a:xfrm>
            <a:off x="1307050" y="4198887"/>
            <a:ext cx="2170200" cy="0"/>
          </a:xfrm>
          <a:prstGeom prst="straightConnector1">
            <a:avLst/>
          </a:prstGeom>
          <a:noFill/>
          <a:ln cap="flat" cmpd="sng" w="114300">
            <a:solidFill>
              <a:schemeClr val="dk1"/>
            </a:solidFill>
            <a:prstDash val="solid"/>
            <a:round/>
            <a:headEnd len="med" w="med" type="none"/>
            <a:tailEnd len="med" w="med" type="none"/>
          </a:ln>
        </p:spPr>
      </p:cxnSp>
      <p:pic>
        <p:nvPicPr>
          <p:cNvPr id="218" name="Google Shape;218;p28"/>
          <p:cNvPicPr preferRelativeResize="0"/>
          <p:nvPr/>
        </p:nvPicPr>
        <p:blipFill>
          <a:blip r:embed="rId6">
            <a:alphaModFix/>
          </a:blip>
          <a:stretch>
            <a:fillRect/>
          </a:stretch>
        </p:blipFill>
        <p:spPr>
          <a:xfrm>
            <a:off x="514075" y="3925850"/>
            <a:ext cx="1564326" cy="1165176"/>
          </a:xfrm>
          <a:prstGeom prst="rect">
            <a:avLst/>
          </a:prstGeom>
          <a:noFill/>
          <a:ln>
            <a:noFill/>
          </a:ln>
        </p:spPr>
      </p:pic>
      <p:sp>
        <p:nvSpPr>
          <p:cNvPr id="219" name="Google Shape;219;p28"/>
          <p:cNvSpPr txBox="1"/>
          <p:nvPr>
            <p:ph type="title"/>
          </p:nvPr>
        </p:nvSpPr>
        <p:spPr>
          <a:xfrm>
            <a:off x="159850" y="184750"/>
            <a:ext cx="87918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solidFill>
                  <a:srgbClr val="000000"/>
                </a:solidFill>
              </a:rPr>
              <a:t>“Μπράβο! Καρότα, μαρούλια, σταφύλια, μήλα, </a:t>
            </a:r>
            <a:r>
              <a:rPr b="1" lang="el" sz="1400">
                <a:solidFill>
                  <a:srgbClr val="000000"/>
                </a:solidFill>
              </a:rPr>
              <a:t>φιστίκια</a:t>
            </a:r>
            <a:r>
              <a:rPr b="1" lang="el" sz="1400">
                <a:solidFill>
                  <a:srgbClr val="000000"/>
                </a:solidFill>
              </a:rPr>
              <a:t> και καρύδια.” Και αφού τα αγόρασε συνέχισε το δρόμο του. </a:t>
            </a:r>
            <a:endParaRPr b="1" sz="1400">
              <a:solidFill>
                <a:srgbClr val="000000"/>
              </a:solidFill>
            </a:endParaRPr>
          </a:p>
          <a:p>
            <a:pPr indent="0" lvl="0" marL="0" rtl="0" algn="l">
              <a:spcBef>
                <a:spcPts val="0"/>
              </a:spcBef>
              <a:spcAft>
                <a:spcPts val="0"/>
              </a:spcAft>
              <a:buSzPts val="990"/>
              <a:buNone/>
            </a:pPr>
            <a:r>
              <a:t/>
            </a:r>
            <a:endParaRPr sz="1800"/>
          </a:p>
        </p:txBody>
      </p:sp>
      <p:pic>
        <p:nvPicPr>
          <p:cNvPr id="220" name="Google Shape;220;p28"/>
          <p:cNvPicPr preferRelativeResize="0"/>
          <p:nvPr/>
        </p:nvPicPr>
        <p:blipFill>
          <a:blip r:embed="rId7">
            <a:alphaModFix/>
          </a:blip>
          <a:stretch>
            <a:fillRect/>
          </a:stretch>
        </p:blipFill>
        <p:spPr>
          <a:xfrm>
            <a:off x="1385600" y="3180525"/>
            <a:ext cx="1220750" cy="524575"/>
          </a:xfrm>
          <a:prstGeom prst="rect">
            <a:avLst/>
          </a:prstGeom>
          <a:noFill/>
          <a:ln>
            <a:noFill/>
          </a:ln>
        </p:spPr>
      </p:pic>
      <p:pic>
        <p:nvPicPr>
          <p:cNvPr id="221" name="Google Shape;221;p28"/>
          <p:cNvPicPr preferRelativeResize="0"/>
          <p:nvPr/>
        </p:nvPicPr>
        <p:blipFill>
          <a:blip r:embed="rId8">
            <a:alphaModFix/>
          </a:blip>
          <a:stretch>
            <a:fillRect/>
          </a:stretch>
        </p:blipFill>
        <p:spPr>
          <a:xfrm>
            <a:off x="1968863" y="2996900"/>
            <a:ext cx="1003664" cy="661326"/>
          </a:xfrm>
          <a:prstGeom prst="rect">
            <a:avLst/>
          </a:prstGeom>
          <a:noFill/>
          <a:ln>
            <a:noFill/>
          </a:ln>
        </p:spPr>
      </p:pic>
      <p:pic>
        <p:nvPicPr>
          <p:cNvPr id="222" name="Google Shape;222;p28"/>
          <p:cNvPicPr preferRelativeResize="0"/>
          <p:nvPr/>
        </p:nvPicPr>
        <p:blipFill>
          <a:blip r:embed="rId9">
            <a:alphaModFix/>
          </a:blip>
          <a:stretch>
            <a:fillRect/>
          </a:stretch>
        </p:blipFill>
        <p:spPr>
          <a:xfrm rot="-5256043">
            <a:off x="2085452" y="3573208"/>
            <a:ext cx="666875" cy="872873"/>
          </a:xfrm>
          <a:prstGeom prst="rect">
            <a:avLst/>
          </a:prstGeom>
          <a:noFill/>
          <a:ln>
            <a:noFill/>
          </a:ln>
        </p:spPr>
      </p:pic>
      <p:pic>
        <p:nvPicPr>
          <p:cNvPr id="223" name="Google Shape;223;p28"/>
          <p:cNvPicPr preferRelativeResize="0"/>
          <p:nvPr/>
        </p:nvPicPr>
        <p:blipFill>
          <a:blip r:embed="rId10">
            <a:alphaModFix/>
          </a:blip>
          <a:stretch>
            <a:fillRect/>
          </a:stretch>
        </p:blipFill>
        <p:spPr>
          <a:xfrm>
            <a:off x="2606350" y="2888037"/>
            <a:ext cx="1059101" cy="770199"/>
          </a:xfrm>
          <a:prstGeom prst="rect">
            <a:avLst/>
          </a:prstGeom>
          <a:noFill/>
          <a:ln>
            <a:noFill/>
          </a:ln>
        </p:spPr>
      </p:pic>
      <p:pic>
        <p:nvPicPr>
          <p:cNvPr id="224" name="Google Shape;224;p28"/>
          <p:cNvPicPr preferRelativeResize="0"/>
          <p:nvPr/>
        </p:nvPicPr>
        <p:blipFill>
          <a:blip r:embed="rId11">
            <a:alphaModFix/>
          </a:blip>
          <a:stretch>
            <a:fillRect/>
          </a:stretch>
        </p:blipFill>
        <p:spPr>
          <a:xfrm>
            <a:off x="1521800" y="3579551"/>
            <a:ext cx="447075" cy="619325"/>
          </a:xfrm>
          <a:prstGeom prst="rect">
            <a:avLst/>
          </a:prstGeom>
          <a:noFill/>
          <a:ln>
            <a:noFill/>
          </a:ln>
        </p:spPr>
      </p:pic>
      <p:pic>
        <p:nvPicPr>
          <p:cNvPr id="225" name="Google Shape;225;p28"/>
          <p:cNvPicPr preferRelativeResize="0"/>
          <p:nvPr/>
        </p:nvPicPr>
        <p:blipFill>
          <a:blip r:embed="rId12">
            <a:alphaModFix/>
          </a:blip>
          <a:stretch>
            <a:fillRect/>
          </a:stretch>
        </p:blipFill>
        <p:spPr>
          <a:xfrm>
            <a:off x="2890425" y="3726350"/>
            <a:ext cx="447074" cy="566589"/>
          </a:xfrm>
          <a:prstGeom prst="rect">
            <a:avLst/>
          </a:prstGeom>
          <a:noFill/>
          <a:ln>
            <a:noFill/>
          </a:ln>
        </p:spPr>
      </p:pic>
      <p:pic>
        <p:nvPicPr>
          <p:cNvPr id="226" name="Google Shape;226;p28"/>
          <p:cNvPicPr preferRelativeResize="0"/>
          <p:nvPr/>
        </p:nvPicPr>
        <p:blipFill>
          <a:blip r:embed="rId12">
            <a:alphaModFix/>
          </a:blip>
          <a:stretch>
            <a:fillRect/>
          </a:stretch>
        </p:blipFill>
        <p:spPr>
          <a:xfrm>
            <a:off x="3108737" y="3605912"/>
            <a:ext cx="447074" cy="56658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2" name="Google Shape;232;p29"/>
          <p:cNvSpPr txBox="1"/>
          <p:nvPr>
            <p:ph type="title"/>
          </p:nvPr>
        </p:nvSpPr>
        <p:spPr>
          <a:xfrm>
            <a:off x="104975" y="184750"/>
            <a:ext cx="8890800" cy="9435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Εκεί που περπατούσε, είδε το φίλο του τον Ασπρούλη το λαγό να έρχεται χοροπηδώντας. Μόλις ο Ασπρούλης είδε τον Σταμάτη, σταμάτησε και τον ρώτησε: “Πας κάπου Σταμάτη;” “Πάω στο κρεοπωλείο να αγοράσω λουκάνικα και σαλάμι” απάντησε εκείνος. “Και σε καλώ την Κυριακή να ρθεις να γιορτάσουμε όλοι μαζί” συμπλήρωσε και συνέχισε το δρόμο του. </a:t>
            </a:r>
            <a:endParaRPr b="1" sz="1400"/>
          </a:p>
          <a:p>
            <a:pPr indent="0" lvl="0" marL="0" rtl="0" algn="l">
              <a:spcBef>
                <a:spcPts val="0"/>
              </a:spcBef>
              <a:spcAft>
                <a:spcPts val="0"/>
              </a:spcAft>
              <a:buSzPts val="990"/>
              <a:buNone/>
            </a:pPr>
            <a:r>
              <a:t/>
            </a:r>
            <a:endParaRPr sz="1800"/>
          </a:p>
        </p:txBody>
      </p:sp>
      <p:pic>
        <p:nvPicPr>
          <p:cNvPr id="233" name="Google Shape;233;p29"/>
          <p:cNvPicPr preferRelativeResize="0"/>
          <p:nvPr/>
        </p:nvPicPr>
        <p:blipFill>
          <a:blip r:embed="rId4">
            <a:alphaModFix/>
          </a:blip>
          <a:stretch>
            <a:fillRect/>
          </a:stretch>
        </p:blipFill>
        <p:spPr>
          <a:xfrm>
            <a:off x="881475" y="3904875"/>
            <a:ext cx="1564326" cy="1165176"/>
          </a:xfrm>
          <a:prstGeom prst="rect">
            <a:avLst/>
          </a:prstGeom>
          <a:noFill/>
          <a:ln>
            <a:noFill/>
          </a:ln>
        </p:spPr>
      </p:pic>
      <p:pic>
        <p:nvPicPr>
          <p:cNvPr id="234" name="Google Shape;234;p29"/>
          <p:cNvPicPr preferRelativeResize="0"/>
          <p:nvPr/>
        </p:nvPicPr>
        <p:blipFill>
          <a:blip r:embed="rId5">
            <a:alphaModFix/>
          </a:blip>
          <a:stretch>
            <a:fillRect/>
          </a:stretch>
        </p:blipFill>
        <p:spPr>
          <a:xfrm>
            <a:off x="2999600" y="2783325"/>
            <a:ext cx="2332850" cy="2360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0"/>
          <p:cNvPicPr preferRelativeResize="0"/>
          <p:nvPr/>
        </p:nvPicPr>
        <p:blipFill rotWithShape="1">
          <a:blip r:embed="rId3">
            <a:alphaModFix/>
          </a:blip>
          <a:srcRect b="0" l="0" r="0" t="22720"/>
          <a:stretch/>
        </p:blipFill>
        <p:spPr>
          <a:xfrm>
            <a:off x="0" y="23513"/>
            <a:ext cx="9144000" cy="5096474"/>
          </a:xfrm>
          <a:prstGeom prst="rect">
            <a:avLst/>
          </a:prstGeom>
          <a:noFill/>
          <a:ln>
            <a:noFill/>
          </a:ln>
        </p:spPr>
      </p:pic>
      <p:sp>
        <p:nvSpPr>
          <p:cNvPr id="240" name="Google Shape;240;p30"/>
          <p:cNvSpPr txBox="1"/>
          <p:nvPr>
            <p:ph type="title"/>
          </p:nvPr>
        </p:nvSpPr>
        <p:spPr>
          <a:xfrm>
            <a:off x="176100" y="203550"/>
            <a:ext cx="87918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Όταν έφτασε στο κρεοπωλείο, ο κρεοπώλης τον ρώτησε τι ήθελε. “Θέλω….Ωχ, δεν θυμάμαι.” </a:t>
            </a:r>
            <a:endParaRPr b="1" sz="1400"/>
          </a:p>
          <a:p>
            <a:pPr indent="0" lvl="0" marL="0" rtl="0" algn="l">
              <a:spcBef>
                <a:spcPts val="0"/>
              </a:spcBef>
              <a:spcAft>
                <a:spcPts val="0"/>
              </a:spcAft>
              <a:buSzPts val="990"/>
              <a:buNone/>
            </a:pPr>
            <a:r>
              <a:rPr lang="el" sz="1400"/>
              <a:t>(Μήπως θυμάται κανείς;)</a:t>
            </a:r>
            <a:endParaRPr sz="1400"/>
          </a:p>
          <a:p>
            <a:pPr indent="0" lvl="0" marL="0" rtl="0" algn="l">
              <a:spcBef>
                <a:spcPts val="0"/>
              </a:spcBef>
              <a:spcAft>
                <a:spcPts val="0"/>
              </a:spcAft>
              <a:buSzPts val="990"/>
              <a:buNone/>
            </a:pPr>
            <a:r>
              <a:t/>
            </a:r>
            <a:endParaRPr sz="1800"/>
          </a:p>
        </p:txBody>
      </p:sp>
      <p:pic>
        <p:nvPicPr>
          <p:cNvPr id="241" name="Google Shape;241;p30"/>
          <p:cNvPicPr preferRelativeResize="0"/>
          <p:nvPr/>
        </p:nvPicPr>
        <p:blipFill>
          <a:blip r:embed="rId4">
            <a:alphaModFix/>
          </a:blip>
          <a:stretch>
            <a:fillRect/>
          </a:stretch>
        </p:blipFill>
        <p:spPr>
          <a:xfrm>
            <a:off x="3636600" y="2839750"/>
            <a:ext cx="1318851" cy="860375"/>
          </a:xfrm>
          <a:prstGeom prst="rect">
            <a:avLst/>
          </a:prstGeom>
          <a:noFill/>
          <a:ln>
            <a:noFill/>
          </a:ln>
        </p:spPr>
      </p:pic>
      <p:pic>
        <p:nvPicPr>
          <p:cNvPr id="242" name="Google Shape;242;p30"/>
          <p:cNvPicPr preferRelativeResize="0"/>
          <p:nvPr/>
        </p:nvPicPr>
        <p:blipFill>
          <a:blip r:embed="rId5">
            <a:alphaModFix/>
          </a:blip>
          <a:stretch>
            <a:fillRect/>
          </a:stretch>
        </p:blipFill>
        <p:spPr>
          <a:xfrm>
            <a:off x="5116125" y="1443375"/>
            <a:ext cx="1564325" cy="2256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31"/>
          <p:cNvPicPr preferRelativeResize="0"/>
          <p:nvPr/>
        </p:nvPicPr>
        <p:blipFill rotWithShape="1">
          <a:blip r:embed="rId3">
            <a:alphaModFix/>
          </a:blip>
          <a:srcRect b="0" l="0" r="0" t="22720"/>
          <a:stretch/>
        </p:blipFill>
        <p:spPr>
          <a:xfrm>
            <a:off x="0" y="-12"/>
            <a:ext cx="9144000" cy="5096474"/>
          </a:xfrm>
          <a:prstGeom prst="rect">
            <a:avLst/>
          </a:prstGeom>
          <a:noFill/>
          <a:ln>
            <a:noFill/>
          </a:ln>
        </p:spPr>
      </p:pic>
      <p:pic>
        <p:nvPicPr>
          <p:cNvPr id="248" name="Google Shape;248;p31"/>
          <p:cNvPicPr preferRelativeResize="0"/>
          <p:nvPr/>
        </p:nvPicPr>
        <p:blipFill>
          <a:blip r:embed="rId4">
            <a:alphaModFix/>
          </a:blip>
          <a:stretch>
            <a:fillRect/>
          </a:stretch>
        </p:blipFill>
        <p:spPr>
          <a:xfrm>
            <a:off x="3636600" y="2839750"/>
            <a:ext cx="1318851" cy="860375"/>
          </a:xfrm>
          <a:prstGeom prst="rect">
            <a:avLst/>
          </a:prstGeom>
          <a:noFill/>
          <a:ln>
            <a:noFill/>
          </a:ln>
        </p:spPr>
      </p:pic>
      <p:sp>
        <p:nvSpPr>
          <p:cNvPr id="249" name="Google Shape;249;p31"/>
          <p:cNvSpPr txBox="1"/>
          <p:nvPr>
            <p:ph type="title"/>
          </p:nvPr>
        </p:nvSpPr>
        <p:spPr>
          <a:xfrm>
            <a:off x="206875" y="184750"/>
            <a:ext cx="87636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“Ναι! Λουκάνικα και σαλάμι.” Και αφού τα αγόρασε συνέχισε το δρόμο του.</a:t>
            </a:r>
            <a:endParaRPr b="1" sz="1400"/>
          </a:p>
          <a:p>
            <a:pPr indent="0" lvl="0" marL="0" rtl="0" algn="l">
              <a:spcBef>
                <a:spcPts val="0"/>
              </a:spcBef>
              <a:spcAft>
                <a:spcPts val="0"/>
              </a:spcAft>
              <a:buSzPts val="990"/>
              <a:buNone/>
            </a:pPr>
            <a:r>
              <a:rPr b="1" lang="el" sz="1400"/>
              <a:t>Του είχε μείνει μόνο μια τελευταία στάση στον ψαρά για να αγοράσει σαρδέλες και </a:t>
            </a:r>
            <a:r>
              <a:rPr b="1" lang="el" sz="1400"/>
              <a:t>γαύρο</a:t>
            </a:r>
            <a:r>
              <a:rPr b="1" lang="el" sz="1400"/>
              <a:t>.   </a:t>
            </a:r>
            <a:endParaRPr b="1" sz="1400"/>
          </a:p>
          <a:p>
            <a:pPr indent="0" lvl="0" marL="0" rtl="0" algn="l">
              <a:spcBef>
                <a:spcPts val="0"/>
              </a:spcBef>
              <a:spcAft>
                <a:spcPts val="0"/>
              </a:spcAft>
              <a:buSzPts val="990"/>
              <a:buNone/>
            </a:pPr>
            <a:r>
              <a:t/>
            </a:r>
            <a:endParaRPr sz="1800"/>
          </a:p>
        </p:txBody>
      </p:sp>
      <p:pic>
        <p:nvPicPr>
          <p:cNvPr id="250" name="Google Shape;250;p31"/>
          <p:cNvPicPr preferRelativeResize="0"/>
          <p:nvPr/>
        </p:nvPicPr>
        <p:blipFill>
          <a:blip r:embed="rId5">
            <a:alphaModFix/>
          </a:blip>
          <a:stretch>
            <a:fillRect/>
          </a:stretch>
        </p:blipFill>
        <p:spPr>
          <a:xfrm>
            <a:off x="2670475" y="1988750"/>
            <a:ext cx="639424" cy="724049"/>
          </a:xfrm>
          <a:prstGeom prst="rect">
            <a:avLst/>
          </a:prstGeom>
          <a:noFill/>
          <a:ln>
            <a:noFill/>
          </a:ln>
        </p:spPr>
      </p:pic>
      <p:pic>
        <p:nvPicPr>
          <p:cNvPr id="251" name="Google Shape;251;p31"/>
          <p:cNvPicPr preferRelativeResize="0"/>
          <p:nvPr/>
        </p:nvPicPr>
        <p:blipFill>
          <a:blip r:embed="rId5">
            <a:alphaModFix/>
          </a:blip>
          <a:stretch>
            <a:fillRect/>
          </a:stretch>
        </p:blipFill>
        <p:spPr>
          <a:xfrm>
            <a:off x="2907500" y="1988750"/>
            <a:ext cx="639424" cy="724049"/>
          </a:xfrm>
          <a:prstGeom prst="rect">
            <a:avLst/>
          </a:prstGeom>
          <a:noFill/>
          <a:ln>
            <a:noFill/>
          </a:ln>
        </p:spPr>
      </p:pic>
      <p:pic>
        <p:nvPicPr>
          <p:cNvPr id="252" name="Google Shape;252;p31"/>
          <p:cNvPicPr preferRelativeResize="0"/>
          <p:nvPr/>
        </p:nvPicPr>
        <p:blipFill rotWithShape="1">
          <a:blip r:embed="rId6">
            <a:alphaModFix/>
          </a:blip>
          <a:srcRect b="15225" l="0" r="0" t="15632"/>
          <a:stretch/>
        </p:blipFill>
        <p:spPr>
          <a:xfrm rot="761926">
            <a:off x="3677175" y="2336674"/>
            <a:ext cx="907251" cy="470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0" y="26238"/>
            <a:ext cx="9144000" cy="5091025"/>
          </a:xfrm>
          <a:prstGeom prst="rect">
            <a:avLst/>
          </a:prstGeom>
          <a:noFill/>
          <a:ln>
            <a:noFill/>
          </a:ln>
        </p:spPr>
      </p:pic>
      <p:sp>
        <p:nvSpPr>
          <p:cNvPr id="64" name="Google Shape;64;p14"/>
          <p:cNvSpPr txBox="1"/>
          <p:nvPr>
            <p:ph type="title"/>
          </p:nvPr>
        </p:nvSpPr>
        <p:spPr>
          <a:xfrm>
            <a:off x="169250" y="184750"/>
            <a:ext cx="88296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Ο Σταμάτης το σαλιγκάρι άρχισε τις ετοιμασίες για το Πάσχα. Ξύπνησε λοιπόν σήμερα νωρίς και ξεκίνησε. Θα πήγαινε στο αγρόκτημα να αγοράσει 12 αυγά. </a:t>
            </a:r>
            <a:endParaRPr b="1" sz="1400"/>
          </a:p>
        </p:txBody>
      </p:sp>
      <p:pic>
        <p:nvPicPr>
          <p:cNvPr id="65" name="Google Shape;65;p14"/>
          <p:cNvPicPr preferRelativeResize="0"/>
          <p:nvPr/>
        </p:nvPicPr>
        <p:blipFill>
          <a:blip r:embed="rId4">
            <a:alphaModFix/>
          </a:blip>
          <a:stretch>
            <a:fillRect/>
          </a:stretch>
        </p:blipFill>
        <p:spPr>
          <a:xfrm>
            <a:off x="3663125" y="3687975"/>
            <a:ext cx="2048800" cy="1429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56" name="Shape 256"/>
        <p:cNvGrpSpPr/>
        <p:nvPr/>
      </p:nvGrpSpPr>
      <p:grpSpPr>
        <a:xfrm>
          <a:off x="0" y="0"/>
          <a:ext cx="0" cy="0"/>
          <a:chOff x="0" y="0"/>
          <a:chExt cx="0" cy="0"/>
        </a:xfrm>
      </p:grpSpPr>
      <p:pic>
        <p:nvPicPr>
          <p:cNvPr id="257" name="Google Shape;257;p32"/>
          <p:cNvPicPr preferRelativeResize="0"/>
          <p:nvPr/>
        </p:nvPicPr>
        <p:blipFill>
          <a:blip r:embed="rId3">
            <a:alphaModFix/>
          </a:blip>
          <a:stretch>
            <a:fillRect/>
          </a:stretch>
        </p:blipFill>
        <p:spPr>
          <a:xfrm>
            <a:off x="1542100" y="75225"/>
            <a:ext cx="5999200" cy="5068276"/>
          </a:xfrm>
          <a:prstGeom prst="rect">
            <a:avLst/>
          </a:prstGeom>
          <a:noFill/>
          <a:ln>
            <a:noFill/>
          </a:ln>
        </p:spPr>
      </p:pic>
      <p:sp>
        <p:nvSpPr>
          <p:cNvPr id="258" name="Google Shape;258;p32"/>
          <p:cNvSpPr txBox="1"/>
          <p:nvPr>
            <p:ph type="title"/>
          </p:nvPr>
        </p:nvSpPr>
        <p:spPr>
          <a:xfrm>
            <a:off x="183450" y="165950"/>
            <a:ext cx="87771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Όταν όμως έφτασε είχε ήδη ξεχάσει τι ήθελε να αγοράσει. </a:t>
            </a:r>
            <a:r>
              <a:rPr lang="el" sz="1400"/>
              <a:t>(</a:t>
            </a:r>
            <a:r>
              <a:rPr lang="el" sz="1400"/>
              <a:t>Μήπως θυμάται κανείς;)</a:t>
            </a:r>
            <a:endParaRPr sz="1400"/>
          </a:p>
          <a:p>
            <a:pPr indent="0" lvl="0" marL="0" rtl="0" algn="l">
              <a:spcBef>
                <a:spcPts val="0"/>
              </a:spcBef>
              <a:spcAft>
                <a:spcPts val="0"/>
              </a:spcAft>
              <a:buSzPts val="990"/>
              <a:buNone/>
            </a:pPr>
            <a:r>
              <a:t/>
            </a:r>
            <a:endParaRPr sz="1800"/>
          </a:p>
        </p:txBody>
      </p:sp>
      <p:pic>
        <p:nvPicPr>
          <p:cNvPr id="259" name="Google Shape;259;p32"/>
          <p:cNvPicPr preferRelativeResize="0"/>
          <p:nvPr/>
        </p:nvPicPr>
        <p:blipFill>
          <a:blip r:embed="rId4">
            <a:alphaModFix/>
          </a:blip>
          <a:stretch>
            <a:fillRect/>
          </a:stretch>
        </p:blipFill>
        <p:spPr>
          <a:xfrm>
            <a:off x="5019550" y="2710975"/>
            <a:ext cx="1450099" cy="725050"/>
          </a:xfrm>
          <a:prstGeom prst="rect">
            <a:avLst/>
          </a:prstGeom>
          <a:noFill/>
          <a:ln>
            <a:noFill/>
          </a:ln>
        </p:spPr>
      </p:pic>
      <p:pic>
        <p:nvPicPr>
          <p:cNvPr id="260" name="Google Shape;260;p32"/>
          <p:cNvPicPr preferRelativeResize="0"/>
          <p:nvPr/>
        </p:nvPicPr>
        <p:blipFill>
          <a:blip r:embed="rId4">
            <a:alphaModFix/>
          </a:blip>
          <a:stretch>
            <a:fillRect/>
          </a:stretch>
        </p:blipFill>
        <p:spPr>
          <a:xfrm>
            <a:off x="5171950" y="2863375"/>
            <a:ext cx="1450099" cy="725050"/>
          </a:xfrm>
          <a:prstGeom prst="rect">
            <a:avLst/>
          </a:prstGeom>
          <a:noFill/>
          <a:ln>
            <a:noFill/>
          </a:ln>
        </p:spPr>
      </p:pic>
      <p:pic>
        <p:nvPicPr>
          <p:cNvPr id="261" name="Google Shape;261;p32"/>
          <p:cNvPicPr preferRelativeResize="0"/>
          <p:nvPr/>
        </p:nvPicPr>
        <p:blipFill>
          <a:blip r:embed="rId4">
            <a:alphaModFix/>
          </a:blip>
          <a:stretch>
            <a:fillRect/>
          </a:stretch>
        </p:blipFill>
        <p:spPr>
          <a:xfrm>
            <a:off x="5274775" y="2458050"/>
            <a:ext cx="1450099" cy="725050"/>
          </a:xfrm>
          <a:prstGeom prst="rect">
            <a:avLst/>
          </a:prstGeom>
          <a:noFill/>
          <a:ln>
            <a:noFill/>
          </a:ln>
        </p:spPr>
      </p:pic>
      <p:pic>
        <p:nvPicPr>
          <p:cNvPr id="262" name="Google Shape;262;p32"/>
          <p:cNvPicPr preferRelativeResize="0"/>
          <p:nvPr/>
        </p:nvPicPr>
        <p:blipFill>
          <a:blip r:embed="rId5">
            <a:alphaModFix/>
          </a:blip>
          <a:stretch>
            <a:fillRect/>
          </a:stretch>
        </p:blipFill>
        <p:spPr>
          <a:xfrm>
            <a:off x="2354850" y="2867237"/>
            <a:ext cx="825075" cy="412538"/>
          </a:xfrm>
          <a:prstGeom prst="rect">
            <a:avLst/>
          </a:prstGeom>
          <a:noFill/>
          <a:ln>
            <a:noFill/>
          </a:ln>
        </p:spPr>
      </p:pic>
      <p:pic>
        <p:nvPicPr>
          <p:cNvPr id="263" name="Google Shape;263;p32"/>
          <p:cNvPicPr preferRelativeResize="0"/>
          <p:nvPr/>
        </p:nvPicPr>
        <p:blipFill>
          <a:blip r:embed="rId5">
            <a:alphaModFix/>
          </a:blip>
          <a:stretch>
            <a:fillRect/>
          </a:stretch>
        </p:blipFill>
        <p:spPr>
          <a:xfrm>
            <a:off x="2507250" y="3019637"/>
            <a:ext cx="825075" cy="412538"/>
          </a:xfrm>
          <a:prstGeom prst="rect">
            <a:avLst/>
          </a:prstGeom>
          <a:noFill/>
          <a:ln>
            <a:noFill/>
          </a:ln>
        </p:spPr>
      </p:pic>
      <p:pic>
        <p:nvPicPr>
          <p:cNvPr id="264" name="Google Shape;264;p32"/>
          <p:cNvPicPr preferRelativeResize="0"/>
          <p:nvPr/>
        </p:nvPicPr>
        <p:blipFill>
          <a:blip r:embed="rId5">
            <a:alphaModFix/>
          </a:blip>
          <a:stretch>
            <a:fillRect/>
          </a:stretch>
        </p:blipFill>
        <p:spPr>
          <a:xfrm>
            <a:off x="2507250" y="2710987"/>
            <a:ext cx="825075" cy="412538"/>
          </a:xfrm>
          <a:prstGeom prst="rect">
            <a:avLst/>
          </a:prstGeom>
          <a:noFill/>
          <a:ln>
            <a:noFill/>
          </a:ln>
        </p:spPr>
      </p:pic>
      <p:pic>
        <p:nvPicPr>
          <p:cNvPr id="265" name="Google Shape;265;p32"/>
          <p:cNvPicPr preferRelativeResize="0"/>
          <p:nvPr/>
        </p:nvPicPr>
        <p:blipFill>
          <a:blip r:embed="rId5">
            <a:alphaModFix/>
          </a:blip>
          <a:stretch>
            <a:fillRect/>
          </a:stretch>
        </p:blipFill>
        <p:spPr>
          <a:xfrm>
            <a:off x="2507250" y="3123537"/>
            <a:ext cx="825075" cy="412538"/>
          </a:xfrm>
          <a:prstGeom prst="rect">
            <a:avLst/>
          </a:prstGeom>
          <a:noFill/>
          <a:ln>
            <a:noFill/>
          </a:ln>
        </p:spPr>
      </p:pic>
      <p:pic>
        <p:nvPicPr>
          <p:cNvPr id="266" name="Google Shape;266;p32"/>
          <p:cNvPicPr preferRelativeResize="0"/>
          <p:nvPr/>
        </p:nvPicPr>
        <p:blipFill>
          <a:blip r:embed="rId6">
            <a:alphaModFix/>
          </a:blip>
          <a:stretch>
            <a:fillRect/>
          </a:stretch>
        </p:blipFill>
        <p:spPr>
          <a:xfrm>
            <a:off x="825075" y="3902300"/>
            <a:ext cx="1318851" cy="860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33"/>
          <p:cNvPicPr preferRelativeResize="0"/>
          <p:nvPr/>
        </p:nvPicPr>
        <p:blipFill>
          <a:blip r:embed="rId3">
            <a:alphaModFix/>
          </a:blip>
          <a:stretch>
            <a:fillRect/>
          </a:stretch>
        </p:blipFill>
        <p:spPr>
          <a:xfrm>
            <a:off x="0" y="26238"/>
            <a:ext cx="9144000" cy="5091025"/>
          </a:xfrm>
          <a:prstGeom prst="rect">
            <a:avLst/>
          </a:prstGeom>
          <a:noFill/>
          <a:ln>
            <a:noFill/>
          </a:ln>
        </p:spPr>
      </p:pic>
      <p:sp>
        <p:nvSpPr>
          <p:cNvPr id="272" name="Google Shape;272;p33"/>
          <p:cNvSpPr txBox="1"/>
          <p:nvPr>
            <p:ph type="title"/>
          </p:nvPr>
        </p:nvSpPr>
        <p:spPr>
          <a:xfrm>
            <a:off x="178800" y="188050"/>
            <a:ext cx="8786400" cy="7710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Ο Σταμάτης φορτωμενος με τα ψώνια γύρισε στο σπιτάκι του και άρχισε τις ετοιμασίες. Την Κυριακή τα είχε όλα έτοιμα και περίμενε ανυπόμονα τους φίλους του. Αλλά δεν θυμόταν ποιους είχε καλέσει. </a:t>
            </a:r>
            <a:endParaRPr b="1" sz="1400"/>
          </a:p>
          <a:p>
            <a:pPr indent="0" lvl="0" marL="0" rtl="0" algn="l">
              <a:spcBef>
                <a:spcPts val="0"/>
              </a:spcBef>
              <a:spcAft>
                <a:spcPts val="0"/>
              </a:spcAft>
              <a:buSzPts val="990"/>
              <a:buNone/>
            </a:pPr>
            <a:r>
              <a:rPr lang="el" sz="1400"/>
              <a:t>(</a:t>
            </a:r>
            <a:r>
              <a:rPr lang="el" sz="1400"/>
              <a:t>Μήπως θυμάται κανείς;)</a:t>
            </a:r>
            <a:endParaRPr sz="1400"/>
          </a:p>
          <a:p>
            <a:pPr indent="0" lvl="0" marL="0" rtl="0" algn="l">
              <a:spcBef>
                <a:spcPts val="0"/>
              </a:spcBef>
              <a:spcAft>
                <a:spcPts val="0"/>
              </a:spcAft>
              <a:buSzPts val="990"/>
              <a:buNone/>
            </a:pPr>
            <a:r>
              <a:t/>
            </a:r>
            <a:endParaRPr sz="1800"/>
          </a:p>
        </p:txBody>
      </p:sp>
      <p:pic>
        <p:nvPicPr>
          <p:cNvPr id="273" name="Google Shape;273;p33"/>
          <p:cNvPicPr preferRelativeResize="0"/>
          <p:nvPr/>
        </p:nvPicPr>
        <p:blipFill>
          <a:blip r:embed="rId4">
            <a:alphaModFix/>
          </a:blip>
          <a:stretch>
            <a:fillRect/>
          </a:stretch>
        </p:blipFill>
        <p:spPr>
          <a:xfrm>
            <a:off x="1283650" y="3704000"/>
            <a:ext cx="1318851" cy="860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4"/>
          <p:cNvPicPr preferRelativeResize="0"/>
          <p:nvPr/>
        </p:nvPicPr>
        <p:blipFill>
          <a:blip r:embed="rId3">
            <a:alphaModFix/>
          </a:blip>
          <a:stretch>
            <a:fillRect/>
          </a:stretch>
        </p:blipFill>
        <p:spPr>
          <a:xfrm>
            <a:off x="0" y="26238"/>
            <a:ext cx="9144000" cy="5091025"/>
          </a:xfrm>
          <a:prstGeom prst="rect">
            <a:avLst/>
          </a:prstGeom>
          <a:noFill/>
          <a:ln>
            <a:noFill/>
          </a:ln>
        </p:spPr>
      </p:pic>
      <p:sp>
        <p:nvSpPr>
          <p:cNvPr id="279" name="Google Shape;279;p34"/>
          <p:cNvSpPr txBox="1"/>
          <p:nvPr>
            <p:ph type="title"/>
          </p:nvPr>
        </p:nvSpPr>
        <p:spPr>
          <a:xfrm>
            <a:off x="155850" y="188075"/>
            <a:ext cx="87960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Όταν </a:t>
            </a:r>
            <a:r>
              <a:rPr b="1" lang="el" sz="1400"/>
              <a:t>ήρθαν</a:t>
            </a:r>
            <a:r>
              <a:rPr b="1" lang="el" sz="1400"/>
              <a:t> οι φίλοι του ο Σταμάτης άρχισε να στρώνει το τραπέζι αλλά δεν θυμόταν τι πρέπει να δώσει στον καθένα για να φάει. </a:t>
            </a:r>
            <a:r>
              <a:rPr lang="el" sz="1400"/>
              <a:t>(Μήπως θυμάται κανείς;)</a:t>
            </a:r>
            <a:endParaRPr sz="1400"/>
          </a:p>
          <a:p>
            <a:pPr indent="0" lvl="0" marL="0" rtl="0" algn="l">
              <a:spcBef>
                <a:spcPts val="0"/>
              </a:spcBef>
              <a:spcAft>
                <a:spcPts val="0"/>
              </a:spcAft>
              <a:buSzPts val="990"/>
              <a:buNone/>
            </a:pPr>
            <a:r>
              <a:t/>
            </a:r>
            <a:endParaRPr sz="1800"/>
          </a:p>
        </p:txBody>
      </p:sp>
      <p:pic>
        <p:nvPicPr>
          <p:cNvPr id="280" name="Google Shape;280;p34"/>
          <p:cNvPicPr preferRelativeResize="0"/>
          <p:nvPr/>
        </p:nvPicPr>
        <p:blipFill>
          <a:blip r:embed="rId4">
            <a:alphaModFix/>
          </a:blip>
          <a:stretch>
            <a:fillRect/>
          </a:stretch>
        </p:blipFill>
        <p:spPr>
          <a:xfrm>
            <a:off x="311700" y="4256875"/>
            <a:ext cx="1318851" cy="860375"/>
          </a:xfrm>
          <a:prstGeom prst="rect">
            <a:avLst/>
          </a:prstGeom>
          <a:noFill/>
          <a:ln>
            <a:noFill/>
          </a:ln>
        </p:spPr>
      </p:pic>
      <p:pic>
        <p:nvPicPr>
          <p:cNvPr id="281" name="Google Shape;281;p34"/>
          <p:cNvPicPr preferRelativeResize="0"/>
          <p:nvPr/>
        </p:nvPicPr>
        <p:blipFill rotWithShape="1">
          <a:blip r:embed="rId5">
            <a:alphaModFix/>
          </a:blip>
          <a:srcRect b="22755" l="0" r="0" t="20861"/>
          <a:stretch/>
        </p:blipFill>
        <p:spPr>
          <a:xfrm>
            <a:off x="1945850" y="4100625"/>
            <a:ext cx="7262874" cy="931325"/>
          </a:xfrm>
          <a:prstGeom prst="rect">
            <a:avLst/>
          </a:prstGeom>
          <a:noFill/>
          <a:ln>
            <a:noFill/>
          </a:ln>
        </p:spPr>
      </p:pic>
      <p:pic>
        <p:nvPicPr>
          <p:cNvPr id="282" name="Google Shape;282;p34"/>
          <p:cNvPicPr preferRelativeResize="0"/>
          <p:nvPr/>
        </p:nvPicPr>
        <p:blipFill>
          <a:blip r:embed="rId6">
            <a:alphaModFix/>
          </a:blip>
          <a:stretch>
            <a:fillRect/>
          </a:stretch>
        </p:blipFill>
        <p:spPr>
          <a:xfrm>
            <a:off x="7747600" y="2260500"/>
            <a:ext cx="1396400" cy="1894675"/>
          </a:xfrm>
          <a:prstGeom prst="rect">
            <a:avLst/>
          </a:prstGeom>
          <a:noFill/>
          <a:ln>
            <a:noFill/>
          </a:ln>
        </p:spPr>
      </p:pic>
      <p:pic>
        <p:nvPicPr>
          <p:cNvPr id="283" name="Google Shape;283;p34"/>
          <p:cNvPicPr preferRelativeResize="0"/>
          <p:nvPr/>
        </p:nvPicPr>
        <p:blipFill>
          <a:blip r:embed="rId7">
            <a:alphaModFix/>
          </a:blip>
          <a:stretch>
            <a:fillRect/>
          </a:stretch>
        </p:blipFill>
        <p:spPr>
          <a:xfrm>
            <a:off x="5915225" y="2057350"/>
            <a:ext cx="1832375" cy="2097825"/>
          </a:xfrm>
          <a:prstGeom prst="rect">
            <a:avLst/>
          </a:prstGeom>
          <a:noFill/>
          <a:ln>
            <a:noFill/>
          </a:ln>
        </p:spPr>
      </p:pic>
      <p:pic>
        <p:nvPicPr>
          <p:cNvPr id="284" name="Google Shape;284;p34"/>
          <p:cNvPicPr preferRelativeResize="0"/>
          <p:nvPr/>
        </p:nvPicPr>
        <p:blipFill>
          <a:blip r:embed="rId8">
            <a:alphaModFix/>
          </a:blip>
          <a:stretch>
            <a:fillRect/>
          </a:stretch>
        </p:blipFill>
        <p:spPr>
          <a:xfrm>
            <a:off x="4701575" y="2664600"/>
            <a:ext cx="1396400" cy="1490576"/>
          </a:xfrm>
          <a:prstGeom prst="rect">
            <a:avLst/>
          </a:prstGeom>
          <a:noFill/>
          <a:ln>
            <a:noFill/>
          </a:ln>
        </p:spPr>
      </p:pic>
      <p:pic>
        <p:nvPicPr>
          <p:cNvPr id="285" name="Google Shape;285;p34"/>
          <p:cNvPicPr preferRelativeResize="0"/>
          <p:nvPr/>
        </p:nvPicPr>
        <p:blipFill>
          <a:blip r:embed="rId9">
            <a:alphaModFix/>
          </a:blip>
          <a:stretch>
            <a:fillRect/>
          </a:stretch>
        </p:blipFill>
        <p:spPr>
          <a:xfrm>
            <a:off x="3522400" y="2391700"/>
            <a:ext cx="1179175" cy="1763475"/>
          </a:xfrm>
          <a:prstGeom prst="rect">
            <a:avLst/>
          </a:prstGeom>
          <a:noFill/>
          <a:ln>
            <a:noFill/>
          </a:ln>
        </p:spPr>
      </p:pic>
      <p:pic>
        <p:nvPicPr>
          <p:cNvPr id="286" name="Google Shape;286;p34"/>
          <p:cNvPicPr preferRelativeResize="0"/>
          <p:nvPr/>
        </p:nvPicPr>
        <p:blipFill>
          <a:blip r:embed="rId10">
            <a:alphaModFix/>
          </a:blip>
          <a:stretch>
            <a:fillRect/>
          </a:stretch>
        </p:blipFill>
        <p:spPr>
          <a:xfrm>
            <a:off x="1697975" y="2057350"/>
            <a:ext cx="2072824" cy="20978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5"/>
          <p:cNvPicPr preferRelativeResize="0"/>
          <p:nvPr/>
        </p:nvPicPr>
        <p:blipFill>
          <a:blip r:embed="rId3">
            <a:alphaModFix/>
          </a:blip>
          <a:stretch>
            <a:fillRect/>
          </a:stretch>
        </p:blipFill>
        <p:spPr>
          <a:xfrm>
            <a:off x="0" y="26238"/>
            <a:ext cx="9144000" cy="5091025"/>
          </a:xfrm>
          <a:prstGeom prst="rect">
            <a:avLst/>
          </a:prstGeom>
          <a:noFill/>
          <a:ln>
            <a:noFill/>
          </a:ln>
        </p:spPr>
      </p:pic>
      <p:sp>
        <p:nvSpPr>
          <p:cNvPr id="292" name="Google Shape;292;p35"/>
          <p:cNvSpPr txBox="1"/>
          <p:nvPr>
            <p:ph type="title"/>
          </p:nvPr>
        </p:nvSpPr>
        <p:spPr>
          <a:xfrm>
            <a:off x="155850" y="188075"/>
            <a:ext cx="87960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Ω! σωστά! Μήλα και σταφύλια στον Αγκαθούλη, λουκάνικα και σαλάμι στον Σποτ, φιστίκια και καρύδια στον Λάκη, σαρδέλες και γαύρο στη Σουσού και καρότα και μαρούλια στον Ασπρούλη. </a:t>
            </a:r>
            <a:endParaRPr sz="1400"/>
          </a:p>
          <a:p>
            <a:pPr indent="0" lvl="0" marL="0" rtl="0" algn="l">
              <a:spcBef>
                <a:spcPts val="0"/>
              </a:spcBef>
              <a:spcAft>
                <a:spcPts val="0"/>
              </a:spcAft>
              <a:buSzPts val="990"/>
              <a:buNone/>
            </a:pPr>
            <a:r>
              <a:t/>
            </a:r>
            <a:endParaRPr sz="1800"/>
          </a:p>
        </p:txBody>
      </p:sp>
      <p:pic>
        <p:nvPicPr>
          <p:cNvPr id="293" name="Google Shape;293;p35"/>
          <p:cNvPicPr preferRelativeResize="0"/>
          <p:nvPr/>
        </p:nvPicPr>
        <p:blipFill>
          <a:blip r:embed="rId4">
            <a:alphaModFix/>
          </a:blip>
          <a:stretch>
            <a:fillRect/>
          </a:stretch>
        </p:blipFill>
        <p:spPr>
          <a:xfrm>
            <a:off x="311700" y="4256875"/>
            <a:ext cx="1318851" cy="860375"/>
          </a:xfrm>
          <a:prstGeom prst="rect">
            <a:avLst/>
          </a:prstGeom>
          <a:noFill/>
          <a:ln>
            <a:noFill/>
          </a:ln>
        </p:spPr>
      </p:pic>
      <p:pic>
        <p:nvPicPr>
          <p:cNvPr id="294" name="Google Shape;294;p35"/>
          <p:cNvPicPr preferRelativeResize="0"/>
          <p:nvPr/>
        </p:nvPicPr>
        <p:blipFill rotWithShape="1">
          <a:blip r:embed="rId5">
            <a:alphaModFix/>
          </a:blip>
          <a:srcRect b="22755" l="0" r="0" t="20861"/>
          <a:stretch/>
        </p:blipFill>
        <p:spPr>
          <a:xfrm>
            <a:off x="1945850" y="4100625"/>
            <a:ext cx="7262874" cy="931325"/>
          </a:xfrm>
          <a:prstGeom prst="rect">
            <a:avLst/>
          </a:prstGeom>
          <a:noFill/>
          <a:ln>
            <a:noFill/>
          </a:ln>
        </p:spPr>
      </p:pic>
      <p:pic>
        <p:nvPicPr>
          <p:cNvPr id="295" name="Google Shape;295;p35"/>
          <p:cNvPicPr preferRelativeResize="0"/>
          <p:nvPr/>
        </p:nvPicPr>
        <p:blipFill>
          <a:blip r:embed="rId6">
            <a:alphaModFix/>
          </a:blip>
          <a:stretch>
            <a:fillRect/>
          </a:stretch>
        </p:blipFill>
        <p:spPr>
          <a:xfrm>
            <a:off x="7747600" y="2260500"/>
            <a:ext cx="1396400" cy="1894675"/>
          </a:xfrm>
          <a:prstGeom prst="rect">
            <a:avLst/>
          </a:prstGeom>
          <a:noFill/>
          <a:ln>
            <a:noFill/>
          </a:ln>
        </p:spPr>
      </p:pic>
      <p:pic>
        <p:nvPicPr>
          <p:cNvPr id="296" name="Google Shape;296;p35"/>
          <p:cNvPicPr preferRelativeResize="0"/>
          <p:nvPr/>
        </p:nvPicPr>
        <p:blipFill>
          <a:blip r:embed="rId7">
            <a:alphaModFix/>
          </a:blip>
          <a:stretch>
            <a:fillRect/>
          </a:stretch>
        </p:blipFill>
        <p:spPr>
          <a:xfrm>
            <a:off x="5915225" y="2057350"/>
            <a:ext cx="1832375" cy="2097825"/>
          </a:xfrm>
          <a:prstGeom prst="rect">
            <a:avLst/>
          </a:prstGeom>
          <a:noFill/>
          <a:ln>
            <a:noFill/>
          </a:ln>
        </p:spPr>
      </p:pic>
      <p:pic>
        <p:nvPicPr>
          <p:cNvPr id="297" name="Google Shape;297;p35"/>
          <p:cNvPicPr preferRelativeResize="0"/>
          <p:nvPr/>
        </p:nvPicPr>
        <p:blipFill>
          <a:blip r:embed="rId8">
            <a:alphaModFix/>
          </a:blip>
          <a:stretch>
            <a:fillRect/>
          </a:stretch>
        </p:blipFill>
        <p:spPr>
          <a:xfrm>
            <a:off x="4701575" y="2664600"/>
            <a:ext cx="1396400" cy="1490576"/>
          </a:xfrm>
          <a:prstGeom prst="rect">
            <a:avLst/>
          </a:prstGeom>
          <a:noFill/>
          <a:ln>
            <a:noFill/>
          </a:ln>
        </p:spPr>
      </p:pic>
      <p:pic>
        <p:nvPicPr>
          <p:cNvPr id="298" name="Google Shape;298;p35"/>
          <p:cNvPicPr preferRelativeResize="0"/>
          <p:nvPr/>
        </p:nvPicPr>
        <p:blipFill>
          <a:blip r:embed="rId9">
            <a:alphaModFix/>
          </a:blip>
          <a:stretch>
            <a:fillRect/>
          </a:stretch>
        </p:blipFill>
        <p:spPr>
          <a:xfrm>
            <a:off x="3522400" y="2391700"/>
            <a:ext cx="1179175" cy="1763475"/>
          </a:xfrm>
          <a:prstGeom prst="rect">
            <a:avLst/>
          </a:prstGeom>
          <a:noFill/>
          <a:ln>
            <a:noFill/>
          </a:ln>
        </p:spPr>
      </p:pic>
      <p:pic>
        <p:nvPicPr>
          <p:cNvPr id="299" name="Google Shape;299;p35"/>
          <p:cNvPicPr preferRelativeResize="0"/>
          <p:nvPr/>
        </p:nvPicPr>
        <p:blipFill>
          <a:blip r:embed="rId10">
            <a:alphaModFix/>
          </a:blip>
          <a:stretch>
            <a:fillRect/>
          </a:stretch>
        </p:blipFill>
        <p:spPr>
          <a:xfrm>
            <a:off x="1697975" y="2057350"/>
            <a:ext cx="2072824" cy="2097824"/>
          </a:xfrm>
          <a:prstGeom prst="rect">
            <a:avLst/>
          </a:prstGeom>
          <a:noFill/>
          <a:ln>
            <a:noFill/>
          </a:ln>
        </p:spPr>
      </p:pic>
      <p:pic>
        <p:nvPicPr>
          <p:cNvPr id="300" name="Google Shape;300;p35"/>
          <p:cNvPicPr preferRelativeResize="0"/>
          <p:nvPr/>
        </p:nvPicPr>
        <p:blipFill>
          <a:blip r:embed="rId11">
            <a:alphaModFix/>
          </a:blip>
          <a:stretch>
            <a:fillRect/>
          </a:stretch>
        </p:blipFill>
        <p:spPr>
          <a:xfrm>
            <a:off x="3770800" y="4155187"/>
            <a:ext cx="825075" cy="412538"/>
          </a:xfrm>
          <a:prstGeom prst="rect">
            <a:avLst/>
          </a:prstGeom>
          <a:noFill/>
          <a:ln>
            <a:noFill/>
          </a:ln>
        </p:spPr>
      </p:pic>
      <p:pic>
        <p:nvPicPr>
          <p:cNvPr id="301" name="Google Shape;301;p35"/>
          <p:cNvPicPr preferRelativeResize="0"/>
          <p:nvPr/>
        </p:nvPicPr>
        <p:blipFill>
          <a:blip r:embed="rId12">
            <a:alphaModFix/>
          </a:blip>
          <a:stretch>
            <a:fillRect/>
          </a:stretch>
        </p:blipFill>
        <p:spPr>
          <a:xfrm>
            <a:off x="3386938" y="3795125"/>
            <a:ext cx="1450099" cy="725050"/>
          </a:xfrm>
          <a:prstGeom prst="rect">
            <a:avLst/>
          </a:prstGeom>
          <a:noFill/>
          <a:ln>
            <a:noFill/>
          </a:ln>
        </p:spPr>
      </p:pic>
      <p:cxnSp>
        <p:nvCxnSpPr>
          <p:cNvPr id="302" name="Google Shape;302;p35"/>
          <p:cNvCxnSpPr/>
          <p:nvPr/>
        </p:nvCxnSpPr>
        <p:spPr>
          <a:xfrm>
            <a:off x="1307050" y="4198887"/>
            <a:ext cx="2170200" cy="0"/>
          </a:xfrm>
          <a:prstGeom prst="straightConnector1">
            <a:avLst/>
          </a:prstGeom>
          <a:noFill/>
          <a:ln cap="flat" cmpd="sng" w="9525">
            <a:solidFill>
              <a:schemeClr val="dk2"/>
            </a:solidFill>
            <a:prstDash val="solid"/>
            <a:round/>
            <a:headEnd len="med" w="med" type="none"/>
            <a:tailEnd len="med" w="med" type="none"/>
          </a:ln>
        </p:spPr>
      </p:cxnSp>
      <p:pic>
        <p:nvPicPr>
          <p:cNvPr id="303" name="Google Shape;303;p35"/>
          <p:cNvPicPr preferRelativeResize="0"/>
          <p:nvPr/>
        </p:nvPicPr>
        <p:blipFill>
          <a:blip r:embed="rId13">
            <a:alphaModFix/>
          </a:blip>
          <a:stretch>
            <a:fillRect/>
          </a:stretch>
        </p:blipFill>
        <p:spPr>
          <a:xfrm>
            <a:off x="1697975" y="3895363"/>
            <a:ext cx="1220750" cy="524575"/>
          </a:xfrm>
          <a:prstGeom prst="rect">
            <a:avLst/>
          </a:prstGeom>
          <a:noFill/>
          <a:ln>
            <a:noFill/>
          </a:ln>
        </p:spPr>
      </p:pic>
      <p:pic>
        <p:nvPicPr>
          <p:cNvPr id="304" name="Google Shape;304;p35"/>
          <p:cNvPicPr preferRelativeResize="0"/>
          <p:nvPr/>
        </p:nvPicPr>
        <p:blipFill>
          <a:blip r:embed="rId14">
            <a:alphaModFix/>
          </a:blip>
          <a:stretch>
            <a:fillRect/>
          </a:stretch>
        </p:blipFill>
        <p:spPr>
          <a:xfrm>
            <a:off x="2471738" y="3747775"/>
            <a:ext cx="1003664" cy="661326"/>
          </a:xfrm>
          <a:prstGeom prst="rect">
            <a:avLst/>
          </a:prstGeom>
          <a:noFill/>
          <a:ln>
            <a:noFill/>
          </a:ln>
        </p:spPr>
      </p:pic>
      <p:pic>
        <p:nvPicPr>
          <p:cNvPr id="305" name="Google Shape;305;p35"/>
          <p:cNvPicPr preferRelativeResize="0"/>
          <p:nvPr/>
        </p:nvPicPr>
        <p:blipFill>
          <a:blip r:embed="rId15">
            <a:alphaModFix/>
          </a:blip>
          <a:stretch>
            <a:fillRect/>
          </a:stretch>
        </p:blipFill>
        <p:spPr>
          <a:xfrm rot="-5256043">
            <a:off x="4865152" y="3642008"/>
            <a:ext cx="666875" cy="872873"/>
          </a:xfrm>
          <a:prstGeom prst="rect">
            <a:avLst/>
          </a:prstGeom>
          <a:noFill/>
          <a:ln>
            <a:noFill/>
          </a:ln>
        </p:spPr>
      </p:pic>
      <p:pic>
        <p:nvPicPr>
          <p:cNvPr id="306" name="Google Shape;306;p35"/>
          <p:cNvPicPr preferRelativeResize="0"/>
          <p:nvPr/>
        </p:nvPicPr>
        <p:blipFill>
          <a:blip r:embed="rId16">
            <a:alphaModFix/>
          </a:blip>
          <a:stretch>
            <a:fillRect/>
          </a:stretch>
        </p:blipFill>
        <p:spPr>
          <a:xfrm>
            <a:off x="7655825" y="3693350"/>
            <a:ext cx="1059101" cy="770199"/>
          </a:xfrm>
          <a:prstGeom prst="rect">
            <a:avLst/>
          </a:prstGeom>
          <a:noFill/>
          <a:ln>
            <a:noFill/>
          </a:ln>
        </p:spPr>
      </p:pic>
      <p:pic>
        <p:nvPicPr>
          <p:cNvPr id="307" name="Google Shape;307;p35"/>
          <p:cNvPicPr preferRelativeResize="0"/>
          <p:nvPr/>
        </p:nvPicPr>
        <p:blipFill>
          <a:blip r:embed="rId17">
            <a:alphaModFix/>
          </a:blip>
          <a:stretch>
            <a:fillRect/>
          </a:stretch>
        </p:blipFill>
        <p:spPr>
          <a:xfrm>
            <a:off x="8404850" y="3768788"/>
            <a:ext cx="447075" cy="619325"/>
          </a:xfrm>
          <a:prstGeom prst="rect">
            <a:avLst/>
          </a:prstGeom>
          <a:noFill/>
          <a:ln>
            <a:noFill/>
          </a:ln>
        </p:spPr>
      </p:pic>
      <p:pic>
        <p:nvPicPr>
          <p:cNvPr id="308" name="Google Shape;308;p35"/>
          <p:cNvPicPr preferRelativeResize="0"/>
          <p:nvPr/>
        </p:nvPicPr>
        <p:blipFill>
          <a:blip r:embed="rId18">
            <a:alphaModFix/>
          </a:blip>
          <a:stretch>
            <a:fillRect/>
          </a:stretch>
        </p:blipFill>
        <p:spPr>
          <a:xfrm>
            <a:off x="5801300" y="3874350"/>
            <a:ext cx="447074" cy="566589"/>
          </a:xfrm>
          <a:prstGeom prst="rect">
            <a:avLst/>
          </a:prstGeom>
          <a:noFill/>
          <a:ln>
            <a:noFill/>
          </a:ln>
        </p:spPr>
      </p:pic>
      <p:pic>
        <p:nvPicPr>
          <p:cNvPr id="309" name="Google Shape;309;p35"/>
          <p:cNvPicPr preferRelativeResize="0"/>
          <p:nvPr/>
        </p:nvPicPr>
        <p:blipFill>
          <a:blip r:embed="rId18">
            <a:alphaModFix/>
          </a:blip>
          <a:stretch>
            <a:fillRect/>
          </a:stretch>
        </p:blipFill>
        <p:spPr>
          <a:xfrm>
            <a:off x="5601588" y="3795150"/>
            <a:ext cx="447074" cy="566589"/>
          </a:xfrm>
          <a:prstGeom prst="rect">
            <a:avLst/>
          </a:prstGeom>
          <a:noFill/>
          <a:ln>
            <a:noFill/>
          </a:ln>
        </p:spPr>
      </p:pic>
      <p:pic>
        <p:nvPicPr>
          <p:cNvPr id="310" name="Google Shape;310;p35"/>
          <p:cNvPicPr preferRelativeResize="0"/>
          <p:nvPr/>
        </p:nvPicPr>
        <p:blipFill>
          <a:blip r:embed="rId19">
            <a:alphaModFix/>
          </a:blip>
          <a:stretch>
            <a:fillRect/>
          </a:stretch>
        </p:blipFill>
        <p:spPr>
          <a:xfrm rot="-2450650">
            <a:off x="6454750" y="3618562"/>
            <a:ext cx="639424" cy="724050"/>
          </a:xfrm>
          <a:prstGeom prst="rect">
            <a:avLst/>
          </a:prstGeom>
          <a:noFill/>
          <a:ln>
            <a:noFill/>
          </a:ln>
        </p:spPr>
      </p:pic>
      <p:pic>
        <p:nvPicPr>
          <p:cNvPr id="311" name="Google Shape;311;p35"/>
          <p:cNvPicPr preferRelativeResize="0"/>
          <p:nvPr/>
        </p:nvPicPr>
        <p:blipFill rotWithShape="1">
          <a:blip r:embed="rId20">
            <a:alphaModFix/>
          </a:blip>
          <a:srcRect b="15225" l="0" r="0" t="15632"/>
          <a:stretch/>
        </p:blipFill>
        <p:spPr>
          <a:xfrm rot="761926">
            <a:off x="6498475" y="4064574"/>
            <a:ext cx="907251" cy="470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6"/>
          <p:cNvPicPr preferRelativeResize="0"/>
          <p:nvPr/>
        </p:nvPicPr>
        <p:blipFill>
          <a:blip r:embed="rId3">
            <a:alphaModFix/>
          </a:blip>
          <a:stretch>
            <a:fillRect/>
          </a:stretch>
        </p:blipFill>
        <p:spPr>
          <a:xfrm>
            <a:off x="-4675" y="0"/>
            <a:ext cx="9144000" cy="5143500"/>
          </a:xfrm>
          <a:prstGeom prst="rect">
            <a:avLst/>
          </a:prstGeom>
          <a:noFill/>
          <a:ln>
            <a:noFill/>
          </a:ln>
        </p:spPr>
      </p:pic>
      <p:pic>
        <p:nvPicPr>
          <p:cNvPr id="317" name="Google Shape;317;p36"/>
          <p:cNvPicPr preferRelativeResize="0"/>
          <p:nvPr/>
        </p:nvPicPr>
        <p:blipFill rotWithShape="1">
          <a:blip r:embed="rId4">
            <a:alphaModFix/>
          </a:blip>
          <a:srcRect b="31430" l="0" r="87936" t="37666"/>
          <a:stretch/>
        </p:blipFill>
        <p:spPr>
          <a:xfrm>
            <a:off x="6506850" y="3928900"/>
            <a:ext cx="520550" cy="632075"/>
          </a:xfrm>
          <a:prstGeom prst="rect">
            <a:avLst/>
          </a:prstGeom>
          <a:noFill/>
          <a:ln>
            <a:noFill/>
          </a:ln>
        </p:spPr>
      </p:pic>
      <p:pic>
        <p:nvPicPr>
          <p:cNvPr id="318" name="Google Shape;318;p36"/>
          <p:cNvPicPr preferRelativeResize="0"/>
          <p:nvPr/>
        </p:nvPicPr>
        <p:blipFill rotWithShape="1">
          <a:blip r:embed="rId5">
            <a:alphaModFix/>
          </a:blip>
          <a:srcRect b="0" l="0" r="4370" t="0"/>
          <a:stretch/>
        </p:blipFill>
        <p:spPr>
          <a:xfrm>
            <a:off x="4572000" y="0"/>
            <a:ext cx="4549976" cy="5143501"/>
          </a:xfrm>
          <a:prstGeom prst="rect">
            <a:avLst/>
          </a:prstGeom>
          <a:noFill/>
          <a:ln>
            <a:noFill/>
          </a:ln>
        </p:spPr>
      </p:pic>
      <p:pic>
        <p:nvPicPr>
          <p:cNvPr id="319" name="Google Shape;319;p36"/>
          <p:cNvPicPr preferRelativeResize="0"/>
          <p:nvPr/>
        </p:nvPicPr>
        <p:blipFill rotWithShape="1">
          <a:blip r:embed="rId4">
            <a:alphaModFix/>
          </a:blip>
          <a:srcRect b="31430" l="0" r="87936" t="37666"/>
          <a:stretch/>
        </p:blipFill>
        <p:spPr>
          <a:xfrm>
            <a:off x="8208500" y="4205275"/>
            <a:ext cx="520550" cy="632075"/>
          </a:xfrm>
          <a:prstGeom prst="rect">
            <a:avLst/>
          </a:prstGeom>
          <a:noFill/>
          <a:ln>
            <a:noFill/>
          </a:ln>
        </p:spPr>
      </p:pic>
      <p:sp>
        <p:nvSpPr>
          <p:cNvPr id="320" name="Google Shape;320;p36"/>
          <p:cNvSpPr txBox="1"/>
          <p:nvPr>
            <p:ph type="title"/>
          </p:nvPr>
        </p:nvSpPr>
        <p:spPr>
          <a:xfrm>
            <a:off x="216275" y="159850"/>
            <a:ext cx="8702100" cy="929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Στο τέλος, ο Σταμάτης για να διασκεδάσουν ζήτησε από τους φίλους του να βρουν που είχε κρύψει τα βαμμένα αυγά, αφού κι αυτός ο ίδιος δεν θυμόταν. </a:t>
            </a:r>
            <a:r>
              <a:rPr lang="el" sz="1400"/>
              <a:t>(Μήπως τα βλέπει κανείς;)</a:t>
            </a:r>
            <a:endParaRPr sz="1400"/>
          </a:p>
          <a:p>
            <a:pPr indent="0" lvl="0" marL="0" rtl="0" algn="l">
              <a:spcBef>
                <a:spcPts val="0"/>
              </a:spcBef>
              <a:spcAft>
                <a:spcPts val="0"/>
              </a:spcAft>
              <a:buSzPts val="990"/>
              <a:buNone/>
            </a:pPr>
            <a:r>
              <a:t/>
            </a:r>
            <a:endParaRPr sz="1800"/>
          </a:p>
        </p:txBody>
      </p:sp>
      <p:pic>
        <p:nvPicPr>
          <p:cNvPr id="321" name="Google Shape;321;p36"/>
          <p:cNvPicPr preferRelativeResize="0"/>
          <p:nvPr/>
        </p:nvPicPr>
        <p:blipFill>
          <a:blip r:embed="rId6">
            <a:alphaModFix/>
          </a:blip>
          <a:stretch>
            <a:fillRect/>
          </a:stretch>
        </p:blipFill>
        <p:spPr>
          <a:xfrm>
            <a:off x="7590075" y="3206450"/>
            <a:ext cx="1484901" cy="1937050"/>
          </a:xfrm>
          <a:prstGeom prst="rect">
            <a:avLst/>
          </a:prstGeom>
          <a:noFill/>
          <a:ln>
            <a:noFill/>
          </a:ln>
        </p:spPr>
      </p:pic>
      <p:pic>
        <p:nvPicPr>
          <p:cNvPr id="322" name="Google Shape;322;p36"/>
          <p:cNvPicPr preferRelativeResize="0"/>
          <p:nvPr/>
        </p:nvPicPr>
        <p:blipFill>
          <a:blip r:embed="rId7">
            <a:alphaModFix/>
          </a:blip>
          <a:stretch>
            <a:fillRect/>
          </a:stretch>
        </p:blipFill>
        <p:spPr>
          <a:xfrm>
            <a:off x="4532275" y="4156175"/>
            <a:ext cx="430821" cy="404800"/>
          </a:xfrm>
          <a:prstGeom prst="rect">
            <a:avLst/>
          </a:prstGeom>
          <a:noFill/>
          <a:ln>
            <a:noFill/>
          </a:ln>
        </p:spPr>
      </p:pic>
      <p:pic>
        <p:nvPicPr>
          <p:cNvPr id="323" name="Google Shape;323;p36"/>
          <p:cNvPicPr preferRelativeResize="0"/>
          <p:nvPr/>
        </p:nvPicPr>
        <p:blipFill>
          <a:blip r:embed="rId8">
            <a:alphaModFix/>
          </a:blip>
          <a:stretch>
            <a:fillRect/>
          </a:stretch>
        </p:blipFill>
        <p:spPr>
          <a:xfrm rot="-1758864">
            <a:off x="2982701" y="4421910"/>
            <a:ext cx="430820" cy="496431"/>
          </a:xfrm>
          <a:prstGeom prst="rect">
            <a:avLst/>
          </a:prstGeom>
          <a:noFill/>
          <a:ln>
            <a:noFill/>
          </a:ln>
        </p:spPr>
      </p:pic>
      <p:pic>
        <p:nvPicPr>
          <p:cNvPr id="324" name="Google Shape;324;p36"/>
          <p:cNvPicPr preferRelativeResize="0"/>
          <p:nvPr/>
        </p:nvPicPr>
        <p:blipFill>
          <a:blip r:embed="rId9">
            <a:alphaModFix/>
          </a:blip>
          <a:stretch>
            <a:fillRect/>
          </a:stretch>
        </p:blipFill>
        <p:spPr>
          <a:xfrm>
            <a:off x="3065425" y="4205275"/>
            <a:ext cx="2708074" cy="929701"/>
          </a:xfrm>
          <a:prstGeom prst="rect">
            <a:avLst/>
          </a:prstGeom>
          <a:noFill/>
          <a:ln>
            <a:noFill/>
          </a:ln>
        </p:spPr>
      </p:pic>
      <p:pic>
        <p:nvPicPr>
          <p:cNvPr id="325" name="Google Shape;325;p36"/>
          <p:cNvPicPr preferRelativeResize="0"/>
          <p:nvPr/>
        </p:nvPicPr>
        <p:blipFill>
          <a:blip r:embed="rId10">
            <a:alphaModFix/>
          </a:blip>
          <a:stretch>
            <a:fillRect/>
          </a:stretch>
        </p:blipFill>
        <p:spPr>
          <a:xfrm rot="2153877">
            <a:off x="1404924" y="2383388"/>
            <a:ext cx="430823" cy="496426"/>
          </a:xfrm>
          <a:prstGeom prst="rect">
            <a:avLst/>
          </a:prstGeom>
          <a:noFill/>
          <a:ln>
            <a:noFill/>
          </a:ln>
        </p:spPr>
      </p:pic>
      <p:pic>
        <p:nvPicPr>
          <p:cNvPr id="326" name="Google Shape;326;p36"/>
          <p:cNvPicPr preferRelativeResize="0"/>
          <p:nvPr/>
        </p:nvPicPr>
        <p:blipFill>
          <a:blip r:embed="rId11">
            <a:alphaModFix/>
          </a:blip>
          <a:stretch>
            <a:fillRect/>
          </a:stretch>
        </p:blipFill>
        <p:spPr>
          <a:xfrm>
            <a:off x="985450" y="2172100"/>
            <a:ext cx="801126" cy="1109574"/>
          </a:xfrm>
          <a:prstGeom prst="rect">
            <a:avLst/>
          </a:prstGeom>
          <a:noFill/>
          <a:ln>
            <a:noFill/>
          </a:ln>
        </p:spPr>
      </p:pic>
      <p:pic>
        <p:nvPicPr>
          <p:cNvPr id="327" name="Google Shape;327;p36"/>
          <p:cNvPicPr preferRelativeResize="0"/>
          <p:nvPr/>
        </p:nvPicPr>
        <p:blipFill>
          <a:blip r:embed="rId8">
            <a:alphaModFix/>
          </a:blip>
          <a:stretch>
            <a:fillRect/>
          </a:stretch>
        </p:blipFill>
        <p:spPr>
          <a:xfrm rot="-1758864">
            <a:off x="934789" y="3926760"/>
            <a:ext cx="430820" cy="496431"/>
          </a:xfrm>
          <a:prstGeom prst="rect">
            <a:avLst/>
          </a:prstGeom>
          <a:noFill/>
          <a:ln>
            <a:noFill/>
          </a:ln>
        </p:spPr>
      </p:pic>
      <p:pic>
        <p:nvPicPr>
          <p:cNvPr id="328" name="Google Shape;328;p36"/>
          <p:cNvPicPr preferRelativeResize="0"/>
          <p:nvPr/>
        </p:nvPicPr>
        <p:blipFill>
          <a:blip r:embed="rId12">
            <a:alphaModFix/>
          </a:blip>
          <a:stretch>
            <a:fillRect/>
          </a:stretch>
        </p:blipFill>
        <p:spPr>
          <a:xfrm rot="2276555">
            <a:off x="929024" y="3624312"/>
            <a:ext cx="801125" cy="1354051"/>
          </a:xfrm>
          <a:prstGeom prst="rect">
            <a:avLst/>
          </a:prstGeom>
          <a:noFill/>
          <a:ln>
            <a:noFill/>
          </a:ln>
        </p:spPr>
      </p:pic>
      <p:sp>
        <p:nvSpPr>
          <p:cNvPr id="329" name="Google Shape;329;p36"/>
          <p:cNvSpPr txBox="1"/>
          <p:nvPr/>
        </p:nvSpPr>
        <p:spPr>
          <a:xfrm>
            <a:off x="2473000" y="4837350"/>
            <a:ext cx="3563700" cy="2976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l" sz="1100"/>
              <a:t>                          </a:t>
            </a:r>
            <a:r>
              <a:rPr b="1" lang="el" sz="1100"/>
              <a:t>Γερμανού Ελισάβετ</a:t>
            </a:r>
            <a:endParaRPr b="1"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b="19309" l="0" r="0" t="0"/>
          <a:stretch/>
        </p:blipFill>
        <p:spPr>
          <a:xfrm>
            <a:off x="21025" y="0"/>
            <a:ext cx="9102000" cy="5143500"/>
          </a:xfrm>
          <a:prstGeom prst="rect">
            <a:avLst/>
          </a:prstGeom>
          <a:noFill/>
          <a:ln>
            <a:noFill/>
          </a:ln>
        </p:spPr>
      </p:pic>
      <p:pic>
        <p:nvPicPr>
          <p:cNvPr id="71" name="Google Shape;71;p15"/>
          <p:cNvPicPr preferRelativeResize="0"/>
          <p:nvPr/>
        </p:nvPicPr>
        <p:blipFill>
          <a:blip r:embed="rId4">
            <a:alphaModFix/>
          </a:blip>
          <a:stretch>
            <a:fillRect/>
          </a:stretch>
        </p:blipFill>
        <p:spPr>
          <a:xfrm>
            <a:off x="4904175" y="3128100"/>
            <a:ext cx="1396400" cy="1894675"/>
          </a:xfrm>
          <a:prstGeom prst="rect">
            <a:avLst/>
          </a:prstGeom>
          <a:noFill/>
          <a:ln>
            <a:noFill/>
          </a:ln>
        </p:spPr>
      </p:pic>
      <p:pic>
        <p:nvPicPr>
          <p:cNvPr id="72" name="Google Shape;72;p15"/>
          <p:cNvPicPr preferRelativeResize="0"/>
          <p:nvPr/>
        </p:nvPicPr>
        <p:blipFill>
          <a:blip r:embed="rId5">
            <a:alphaModFix/>
          </a:blip>
          <a:stretch>
            <a:fillRect/>
          </a:stretch>
        </p:blipFill>
        <p:spPr>
          <a:xfrm>
            <a:off x="3033325" y="4018021"/>
            <a:ext cx="1396400" cy="1004753"/>
          </a:xfrm>
          <a:prstGeom prst="rect">
            <a:avLst/>
          </a:prstGeom>
          <a:noFill/>
          <a:ln>
            <a:noFill/>
          </a:ln>
        </p:spPr>
      </p:pic>
      <p:sp>
        <p:nvSpPr>
          <p:cNvPr id="73" name="Google Shape;73;p15"/>
          <p:cNvSpPr txBox="1"/>
          <p:nvPr>
            <p:ph type="title"/>
          </p:nvPr>
        </p:nvSpPr>
        <p:spPr>
          <a:xfrm>
            <a:off x="151876" y="191175"/>
            <a:ext cx="88656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solidFill>
                  <a:srgbClr val="000000"/>
                </a:solidFill>
              </a:rPr>
              <a:t>“E! Που πας πρωί - πρωί Σταμάτη;” τον ρώτησε ο φίλος του ο Αγκαθούλης ο σκαντζόχοιρος, καθώς τον συνάντησε στο δάσος.  </a:t>
            </a:r>
            <a:endParaRPr b="1" sz="14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rotWithShape="1">
          <a:blip r:embed="rId3">
            <a:alphaModFix/>
          </a:blip>
          <a:srcRect b="19309" l="0" r="0" t="0"/>
          <a:stretch/>
        </p:blipFill>
        <p:spPr>
          <a:xfrm>
            <a:off x="0" y="0"/>
            <a:ext cx="9102000" cy="5143500"/>
          </a:xfrm>
          <a:prstGeom prst="rect">
            <a:avLst/>
          </a:prstGeom>
          <a:noFill/>
          <a:ln>
            <a:noFill/>
          </a:ln>
        </p:spPr>
      </p:pic>
      <p:pic>
        <p:nvPicPr>
          <p:cNvPr id="79" name="Google Shape;79;p16"/>
          <p:cNvPicPr preferRelativeResize="0"/>
          <p:nvPr/>
        </p:nvPicPr>
        <p:blipFill>
          <a:blip r:embed="rId4">
            <a:alphaModFix/>
          </a:blip>
          <a:stretch>
            <a:fillRect/>
          </a:stretch>
        </p:blipFill>
        <p:spPr>
          <a:xfrm>
            <a:off x="4904175" y="3128100"/>
            <a:ext cx="1396400" cy="1894675"/>
          </a:xfrm>
          <a:prstGeom prst="rect">
            <a:avLst/>
          </a:prstGeom>
          <a:noFill/>
          <a:ln>
            <a:noFill/>
          </a:ln>
        </p:spPr>
      </p:pic>
      <p:pic>
        <p:nvPicPr>
          <p:cNvPr id="80" name="Google Shape;80;p16"/>
          <p:cNvPicPr preferRelativeResize="0"/>
          <p:nvPr/>
        </p:nvPicPr>
        <p:blipFill>
          <a:blip r:embed="rId5">
            <a:alphaModFix/>
          </a:blip>
          <a:stretch>
            <a:fillRect/>
          </a:stretch>
        </p:blipFill>
        <p:spPr>
          <a:xfrm>
            <a:off x="3507775" y="4018021"/>
            <a:ext cx="1396400" cy="1004753"/>
          </a:xfrm>
          <a:prstGeom prst="rect">
            <a:avLst/>
          </a:prstGeom>
          <a:noFill/>
          <a:ln>
            <a:noFill/>
          </a:ln>
        </p:spPr>
      </p:pic>
      <p:sp>
        <p:nvSpPr>
          <p:cNvPr id="81" name="Google Shape;81;p16"/>
          <p:cNvSpPr txBox="1"/>
          <p:nvPr>
            <p:ph type="title"/>
          </p:nvPr>
        </p:nvSpPr>
        <p:spPr>
          <a:xfrm>
            <a:off x="178650" y="183450"/>
            <a:ext cx="87168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“Είμαι πολύ βιαστικός σήμερα Αγκαθούλη” απάντησε ο Σταμάτης. “Πρέπει να πάω στο αγρόκτημα να αγοράσω…. Ωχ, ξέχασα τι  ήθελα να αγοράσω.” </a:t>
            </a:r>
            <a:r>
              <a:rPr lang="el" sz="1400"/>
              <a:t>(</a:t>
            </a:r>
            <a:r>
              <a:rPr lang="el" sz="1400"/>
              <a:t>Μήπως θυμάται κανείς;)</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7"/>
          <p:cNvPicPr preferRelativeResize="0"/>
          <p:nvPr/>
        </p:nvPicPr>
        <p:blipFill rotWithShape="1">
          <a:blip r:embed="rId3">
            <a:alphaModFix/>
          </a:blip>
          <a:srcRect b="19309" l="0" r="0" t="0"/>
          <a:stretch/>
        </p:blipFill>
        <p:spPr>
          <a:xfrm>
            <a:off x="0" y="0"/>
            <a:ext cx="9102000" cy="5143500"/>
          </a:xfrm>
          <a:prstGeom prst="rect">
            <a:avLst/>
          </a:prstGeom>
          <a:noFill/>
          <a:ln>
            <a:noFill/>
          </a:ln>
        </p:spPr>
      </p:pic>
      <p:pic>
        <p:nvPicPr>
          <p:cNvPr id="87" name="Google Shape;87;p17"/>
          <p:cNvPicPr preferRelativeResize="0"/>
          <p:nvPr/>
        </p:nvPicPr>
        <p:blipFill>
          <a:blip r:embed="rId4">
            <a:alphaModFix/>
          </a:blip>
          <a:stretch>
            <a:fillRect/>
          </a:stretch>
        </p:blipFill>
        <p:spPr>
          <a:xfrm>
            <a:off x="4904175" y="3128100"/>
            <a:ext cx="1396400" cy="1894675"/>
          </a:xfrm>
          <a:prstGeom prst="rect">
            <a:avLst/>
          </a:prstGeom>
          <a:noFill/>
          <a:ln>
            <a:noFill/>
          </a:ln>
        </p:spPr>
      </p:pic>
      <p:pic>
        <p:nvPicPr>
          <p:cNvPr id="88" name="Google Shape;88;p17"/>
          <p:cNvPicPr preferRelativeResize="0"/>
          <p:nvPr/>
        </p:nvPicPr>
        <p:blipFill>
          <a:blip r:embed="rId5">
            <a:alphaModFix/>
          </a:blip>
          <a:stretch>
            <a:fillRect/>
          </a:stretch>
        </p:blipFill>
        <p:spPr>
          <a:xfrm>
            <a:off x="6427850" y="3867571"/>
            <a:ext cx="1396400" cy="1004753"/>
          </a:xfrm>
          <a:prstGeom prst="rect">
            <a:avLst/>
          </a:prstGeom>
          <a:noFill/>
          <a:ln>
            <a:noFill/>
          </a:ln>
        </p:spPr>
      </p:pic>
      <p:sp>
        <p:nvSpPr>
          <p:cNvPr id="89" name="Google Shape;89;p17"/>
          <p:cNvSpPr txBox="1"/>
          <p:nvPr>
            <p:ph type="title"/>
          </p:nvPr>
        </p:nvSpPr>
        <p:spPr>
          <a:xfrm>
            <a:off x="206875" y="176225"/>
            <a:ext cx="8669700" cy="5727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“Ναι! Ήθελα να αγοράσω αυγά. Φεύγω τώρα. Σε καλώ όμως την Κυριακή να γιορτάσουμε όλοι μαζί το Πάσχα” είπε ο Σταμάτης και συνέχισε το δρόμο του. </a:t>
            </a:r>
            <a:endParaRPr b="1"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0" y="-8837"/>
            <a:ext cx="9144000" cy="5161175"/>
          </a:xfrm>
          <a:prstGeom prst="rect">
            <a:avLst/>
          </a:prstGeom>
          <a:noFill/>
          <a:ln>
            <a:noFill/>
          </a:ln>
        </p:spPr>
      </p:pic>
      <p:sp>
        <p:nvSpPr>
          <p:cNvPr id="95" name="Google Shape;95;p18"/>
          <p:cNvSpPr txBox="1"/>
          <p:nvPr>
            <p:ph type="title"/>
          </p:nvPr>
        </p:nvSpPr>
        <p:spPr>
          <a:xfrm>
            <a:off x="176100" y="194175"/>
            <a:ext cx="8791800" cy="7461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Όταν έφτασε στο αγρόκτημα, ο αγρότης τον καλωσόρισε και τον ρώτησε τι ήθελε. “Θέλω να αγοράσω αυγά” ειπε ο Σταμάτης.  “Πόσα;” τον ρώτησε ο αγρότης. “Ωχ…. δεν θυμάμαι πόσα ήθελα.”</a:t>
            </a:r>
            <a:endParaRPr b="1" sz="1400"/>
          </a:p>
          <a:p>
            <a:pPr indent="0" lvl="0" marL="0" rtl="0" algn="l">
              <a:spcBef>
                <a:spcPts val="0"/>
              </a:spcBef>
              <a:spcAft>
                <a:spcPts val="0"/>
              </a:spcAft>
              <a:buSzPts val="990"/>
              <a:buNone/>
            </a:pPr>
            <a:r>
              <a:rPr lang="el" sz="1400"/>
              <a:t>(</a:t>
            </a:r>
            <a:r>
              <a:rPr lang="el" sz="1400"/>
              <a:t>Μήπως θυμάται κανείς;)</a:t>
            </a:r>
            <a:endParaRPr sz="1400"/>
          </a:p>
        </p:txBody>
      </p:sp>
      <p:pic>
        <p:nvPicPr>
          <p:cNvPr id="96" name="Google Shape;96;p18"/>
          <p:cNvPicPr preferRelativeResize="0"/>
          <p:nvPr/>
        </p:nvPicPr>
        <p:blipFill>
          <a:blip r:embed="rId4">
            <a:alphaModFix/>
          </a:blip>
          <a:stretch>
            <a:fillRect/>
          </a:stretch>
        </p:blipFill>
        <p:spPr>
          <a:xfrm>
            <a:off x="1994150" y="4198775"/>
            <a:ext cx="1102451" cy="886976"/>
          </a:xfrm>
          <a:prstGeom prst="rect">
            <a:avLst/>
          </a:prstGeom>
          <a:noFill/>
          <a:ln>
            <a:noFill/>
          </a:ln>
        </p:spPr>
      </p:pic>
      <p:pic>
        <p:nvPicPr>
          <p:cNvPr id="97" name="Google Shape;97;p18"/>
          <p:cNvPicPr preferRelativeResize="0"/>
          <p:nvPr/>
        </p:nvPicPr>
        <p:blipFill>
          <a:blip r:embed="rId5">
            <a:alphaModFix/>
          </a:blip>
          <a:stretch>
            <a:fillRect/>
          </a:stretch>
        </p:blipFill>
        <p:spPr>
          <a:xfrm>
            <a:off x="713725" y="2424800"/>
            <a:ext cx="1628886" cy="2445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0" y="-8837"/>
            <a:ext cx="9144000" cy="5161175"/>
          </a:xfrm>
          <a:prstGeom prst="rect">
            <a:avLst/>
          </a:prstGeom>
          <a:noFill/>
          <a:ln>
            <a:noFill/>
          </a:ln>
        </p:spPr>
      </p:pic>
      <p:sp>
        <p:nvSpPr>
          <p:cNvPr id="103" name="Google Shape;103;p19"/>
          <p:cNvSpPr txBox="1"/>
          <p:nvPr>
            <p:ph type="title"/>
          </p:nvPr>
        </p:nvSpPr>
        <p:spPr>
          <a:xfrm>
            <a:off x="147900" y="184775"/>
            <a:ext cx="8848200" cy="454800"/>
          </a:xfrm>
          <a:prstGeom prst="rect">
            <a:avLst/>
          </a:prstGeom>
          <a:solidFill>
            <a:srgbClr val="FF99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l" sz="1400"/>
              <a:t>“Ναι! 12 ήθελα.” Και αφού αγόρασε τα αυγά συνέχισε το δρόμο του. </a:t>
            </a:r>
            <a:endParaRPr b="1" sz="1400"/>
          </a:p>
          <a:p>
            <a:pPr indent="0" lvl="0" marL="0" rtl="0" algn="l">
              <a:spcBef>
                <a:spcPts val="0"/>
              </a:spcBef>
              <a:spcAft>
                <a:spcPts val="0"/>
              </a:spcAft>
              <a:buSzPts val="990"/>
              <a:buNone/>
            </a:pPr>
            <a:r>
              <a:t/>
            </a:r>
            <a:endParaRPr sz="1800"/>
          </a:p>
        </p:txBody>
      </p:sp>
      <p:pic>
        <p:nvPicPr>
          <p:cNvPr id="104" name="Google Shape;104;p19"/>
          <p:cNvPicPr preferRelativeResize="0"/>
          <p:nvPr/>
        </p:nvPicPr>
        <p:blipFill>
          <a:blip r:embed="rId4">
            <a:alphaModFix/>
          </a:blip>
          <a:stretch>
            <a:fillRect/>
          </a:stretch>
        </p:blipFill>
        <p:spPr>
          <a:xfrm>
            <a:off x="3994100" y="4533525"/>
            <a:ext cx="435625" cy="502300"/>
          </a:xfrm>
          <a:prstGeom prst="rect">
            <a:avLst/>
          </a:prstGeom>
          <a:noFill/>
          <a:ln>
            <a:noFill/>
          </a:ln>
        </p:spPr>
      </p:pic>
      <p:pic>
        <p:nvPicPr>
          <p:cNvPr id="105" name="Google Shape;105;p19"/>
          <p:cNvPicPr preferRelativeResize="0"/>
          <p:nvPr/>
        </p:nvPicPr>
        <p:blipFill>
          <a:blip r:embed="rId4">
            <a:alphaModFix/>
          </a:blip>
          <a:stretch>
            <a:fillRect/>
          </a:stretch>
        </p:blipFill>
        <p:spPr>
          <a:xfrm>
            <a:off x="4230475" y="4288200"/>
            <a:ext cx="435625" cy="502300"/>
          </a:xfrm>
          <a:prstGeom prst="rect">
            <a:avLst/>
          </a:prstGeom>
          <a:noFill/>
          <a:ln>
            <a:noFill/>
          </a:ln>
        </p:spPr>
      </p:pic>
      <p:pic>
        <p:nvPicPr>
          <p:cNvPr id="106" name="Google Shape;106;p19"/>
          <p:cNvPicPr preferRelativeResize="0"/>
          <p:nvPr/>
        </p:nvPicPr>
        <p:blipFill>
          <a:blip r:embed="rId4">
            <a:alphaModFix/>
          </a:blip>
          <a:stretch>
            <a:fillRect/>
          </a:stretch>
        </p:blipFill>
        <p:spPr>
          <a:xfrm>
            <a:off x="4052625" y="4031225"/>
            <a:ext cx="435625" cy="502300"/>
          </a:xfrm>
          <a:prstGeom prst="rect">
            <a:avLst/>
          </a:prstGeom>
          <a:noFill/>
          <a:ln>
            <a:noFill/>
          </a:ln>
        </p:spPr>
      </p:pic>
      <p:pic>
        <p:nvPicPr>
          <p:cNvPr id="107" name="Google Shape;107;p19"/>
          <p:cNvPicPr preferRelativeResize="0"/>
          <p:nvPr/>
        </p:nvPicPr>
        <p:blipFill>
          <a:blip r:embed="rId4">
            <a:alphaModFix/>
          </a:blip>
          <a:stretch>
            <a:fillRect/>
          </a:stretch>
        </p:blipFill>
        <p:spPr>
          <a:xfrm>
            <a:off x="3307125" y="4108200"/>
            <a:ext cx="435625" cy="502300"/>
          </a:xfrm>
          <a:prstGeom prst="rect">
            <a:avLst/>
          </a:prstGeom>
          <a:noFill/>
          <a:ln>
            <a:noFill/>
          </a:ln>
        </p:spPr>
      </p:pic>
      <p:pic>
        <p:nvPicPr>
          <p:cNvPr id="108" name="Google Shape;108;p19"/>
          <p:cNvPicPr preferRelativeResize="0"/>
          <p:nvPr/>
        </p:nvPicPr>
        <p:blipFill>
          <a:blip r:embed="rId4">
            <a:alphaModFix/>
          </a:blip>
          <a:stretch>
            <a:fillRect/>
          </a:stretch>
        </p:blipFill>
        <p:spPr>
          <a:xfrm>
            <a:off x="3617000" y="4108200"/>
            <a:ext cx="435625" cy="502300"/>
          </a:xfrm>
          <a:prstGeom prst="rect">
            <a:avLst/>
          </a:prstGeom>
          <a:noFill/>
          <a:ln>
            <a:noFill/>
          </a:ln>
        </p:spPr>
      </p:pic>
      <p:pic>
        <p:nvPicPr>
          <p:cNvPr id="109" name="Google Shape;109;p19"/>
          <p:cNvPicPr preferRelativeResize="0"/>
          <p:nvPr/>
        </p:nvPicPr>
        <p:blipFill>
          <a:blip r:embed="rId4">
            <a:alphaModFix/>
          </a:blip>
          <a:stretch>
            <a:fillRect/>
          </a:stretch>
        </p:blipFill>
        <p:spPr>
          <a:xfrm>
            <a:off x="3863850" y="4194500"/>
            <a:ext cx="435625" cy="502300"/>
          </a:xfrm>
          <a:prstGeom prst="rect">
            <a:avLst/>
          </a:prstGeom>
          <a:noFill/>
          <a:ln>
            <a:noFill/>
          </a:ln>
        </p:spPr>
      </p:pic>
      <p:pic>
        <p:nvPicPr>
          <p:cNvPr id="110" name="Google Shape;110;p19"/>
          <p:cNvPicPr preferRelativeResize="0"/>
          <p:nvPr/>
        </p:nvPicPr>
        <p:blipFill>
          <a:blip r:embed="rId4">
            <a:alphaModFix/>
          </a:blip>
          <a:stretch>
            <a:fillRect/>
          </a:stretch>
        </p:blipFill>
        <p:spPr>
          <a:xfrm>
            <a:off x="3679775" y="4399400"/>
            <a:ext cx="435625" cy="502300"/>
          </a:xfrm>
          <a:prstGeom prst="rect">
            <a:avLst/>
          </a:prstGeom>
          <a:noFill/>
          <a:ln>
            <a:noFill/>
          </a:ln>
        </p:spPr>
      </p:pic>
      <p:pic>
        <p:nvPicPr>
          <p:cNvPr id="111" name="Google Shape;111;p19"/>
          <p:cNvPicPr preferRelativeResize="0"/>
          <p:nvPr/>
        </p:nvPicPr>
        <p:blipFill>
          <a:blip r:embed="rId4">
            <a:alphaModFix/>
          </a:blip>
          <a:stretch>
            <a:fillRect/>
          </a:stretch>
        </p:blipFill>
        <p:spPr>
          <a:xfrm>
            <a:off x="2940525" y="4108200"/>
            <a:ext cx="435625" cy="502300"/>
          </a:xfrm>
          <a:prstGeom prst="rect">
            <a:avLst/>
          </a:prstGeom>
          <a:noFill/>
          <a:ln>
            <a:noFill/>
          </a:ln>
        </p:spPr>
      </p:pic>
      <p:pic>
        <p:nvPicPr>
          <p:cNvPr id="112" name="Google Shape;112;p19"/>
          <p:cNvPicPr preferRelativeResize="0"/>
          <p:nvPr/>
        </p:nvPicPr>
        <p:blipFill>
          <a:blip r:embed="rId4">
            <a:alphaModFix/>
          </a:blip>
          <a:stretch>
            <a:fillRect/>
          </a:stretch>
        </p:blipFill>
        <p:spPr>
          <a:xfrm>
            <a:off x="2811725" y="4399400"/>
            <a:ext cx="435625" cy="502300"/>
          </a:xfrm>
          <a:prstGeom prst="rect">
            <a:avLst/>
          </a:prstGeom>
          <a:noFill/>
          <a:ln>
            <a:noFill/>
          </a:ln>
        </p:spPr>
      </p:pic>
      <p:pic>
        <p:nvPicPr>
          <p:cNvPr id="113" name="Google Shape;113;p19"/>
          <p:cNvPicPr preferRelativeResize="0"/>
          <p:nvPr/>
        </p:nvPicPr>
        <p:blipFill>
          <a:blip r:embed="rId4">
            <a:alphaModFix/>
          </a:blip>
          <a:stretch>
            <a:fillRect/>
          </a:stretch>
        </p:blipFill>
        <p:spPr>
          <a:xfrm>
            <a:off x="3307125" y="4399400"/>
            <a:ext cx="435625" cy="502300"/>
          </a:xfrm>
          <a:prstGeom prst="rect">
            <a:avLst/>
          </a:prstGeom>
          <a:noFill/>
          <a:ln>
            <a:noFill/>
          </a:ln>
        </p:spPr>
      </p:pic>
      <p:pic>
        <p:nvPicPr>
          <p:cNvPr id="114" name="Google Shape;114;p19"/>
          <p:cNvPicPr preferRelativeResize="0"/>
          <p:nvPr/>
        </p:nvPicPr>
        <p:blipFill>
          <a:blip r:embed="rId4">
            <a:alphaModFix/>
          </a:blip>
          <a:stretch>
            <a:fillRect/>
          </a:stretch>
        </p:blipFill>
        <p:spPr>
          <a:xfrm>
            <a:off x="3564700" y="4610500"/>
            <a:ext cx="435625" cy="502300"/>
          </a:xfrm>
          <a:prstGeom prst="rect">
            <a:avLst/>
          </a:prstGeom>
          <a:noFill/>
          <a:ln>
            <a:noFill/>
          </a:ln>
        </p:spPr>
      </p:pic>
      <p:pic>
        <p:nvPicPr>
          <p:cNvPr id="115" name="Google Shape;115;p19"/>
          <p:cNvPicPr preferRelativeResize="0"/>
          <p:nvPr/>
        </p:nvPicPr>
        <p:blipFill>
          <a:blip r:embed="rId4">
            <a:alphaModFix/>
          </a:blip>
          <a:stretch>
            <a:fillRect/>
          </a:stretch>
        </p:blipFill>
        <p:spPr>
          <a:xfrm>
            <a:off x="3155225" y="4610500"/>
            <a:ext cx="435625" cy="502300"/>
          </a:xfrm>
          <a:prstGeom prst="rect">
            <a:avLst/>
          </a:prstGeom>
          <a:noFill/>
          <a:ln>
            <a:noFill/>
          </a:ln>
        </p:spPr>
      </p:pic>
      <p:pic>
        <p:nvPicPr>
          <p:cNvPr id="116" name="Google Shape;116;p19"/>
          <p:cNvPicPr preferRelativeResize="0"/>
          <p:nvPr/>
        </p:nvPicPr>
        <p:blipFill>
          <a:blip r:embed="rId5">
            <a:alphaModFix/>
          </a:blip>
          <a:stretch>
            <a:fillRect/>
          </a:stretch>
        </p:blipFill>
        <p:spPr>
          <a:xfrm>
            <a:off x="1355575" y="3943271"/>
            <a:ext cx="1396400" cy="10047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2" name="Google Shape;122;p20"/>
          <p:cNvPicPr preferRelativeResize="0"/>
          <p:nvPr/>
        </p:nvPicPr>
        <p:blipFill>
          <a:blip r:embed="rId4">
            <a:alphaModFix/>
          </a:blip>
          <a:stretch>
            <a:fillRect/>
          </a:stretch>
        </p:blipFill>
        <p:spPr>
          <a:xfrm>
            <a:off x="4482200" y="2882950"/>
            <a:ext cx="1832375" cy="2097825"/>
          </a:xfrm>
          <a:prstGeom prst="rect">
            <a:avLst/>
          </a:prstGeom>
          <a:noFill/>
          <a:ln>
            <a:noFill/>
          </a:ln>
        </p:spPr>
      </p:pic>
      <p:sp>
        <p:nvSpPr>
          <p:cNvPr id="123" name="Google Shape;123;p20"/>
          <p:cNvSpPr txBox="1"/>
          <p:nvPr/>
        </p:nvSpPr>
        <p:spPr>
          <a:xfrm>
            <a:off x="162000" y="207725"/>
            <a:ext cx="8820000" cy="1046700"/>
          </a:xfrm>
          <a:prstGeom prst="rect">
            <a:avLst/>
          </a:prstGeom>
          <a:solidFill>
            <a:srgbClr val="FF99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a:solidFill>
                  <a:schemeClr val="dk1"/>
                </a:solidFill>
              </a:rPr>
              <a:t>Λίγο πιο κει συνάντησε τον φίλο του τον Σποτ το σκύλο. “Που πας έτσι βιαστικά;” τον ρώτησε ο Σποτ. “Πάω στο σούπερ μάρκετ να αγοράσω χρώματα για να βάψω αυγά” απάντησε ο Σταματης. “Τι χρώματα θα αγοράσεις;” “Κόκκινο, πράσινο, κίτρινο και μπλε. Και σε καλώ την Κυριακή να ρθεις στο σπίτι μου να γιορτάσουμε όλοι μαζί” είπε ο Σταμάτης και συνέχισε το δρόμο του.</a:t>
            </a:r>
            <a:endParaRPr b="1"/>
          </a:p>
        </p:txBody>
      </p:sp>
      <p:pic>
        <p:nvPicPr>
          <p:cNvPr id="124" name="Google Shape;124;p20"/>
          <p:cNvPicPr preferRelativeResize="0"/>
          <p:nvPr/>
        </p:nvPicPr>
        <p:blipFill>
          <a:blip r:embed="rId5">
            <a:alphaModFix/>
          </a:blip>
          <a:stretch>
            <a:fillRect/>
          </a:stretch>
        </p:blipFill>
        <p:spPr>
          <a:xfrm>
            <a:off x="3033325" y="4018021"/>
            <a:ext cx="1396400" cy="10047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28" name="Shape 128"/>
        <p:cNvGrpSpPr/>
        <p:nvPr/>
      </p:nvGrpSpPr>
      <p:grpSpPr>
        <a:xfrm>
          <a:off x="0" y="0"/>
          <a:ext cx="0" cy="0"/>
          <a:chOff x="0" y="0"/>
          <a:chExt cx="0" cy="0"/>
        </a:xfrm>
      </p:grpSpPr>
      <p:pic>
        <p:nvPicPr>
          <p:cNvPr id="129" name="Google Shape;129;p21"/>
          <p:cNvPicPr preferRelativeResize="0"/>
          <p:nvPr/>
        </p:nvPicPr>
        <p:blipFill>
          <a:blip r:embed="rId3">
            <a:alphaModFix/>
          </a:blip>
          <a:stretch>
            <a:fillRect/>
          </a:stretch>
        </p:blipFill>
        <p:spPr>
          <a:xfrm>
            <a:off x="1555700" y="343500"/>
            <a:ext cx="7588300" cy="4800000"/>
          </a:xfrm>
          <a:prstGeom prst="rect">
            <a:avLst/>
          </a:prstGeom>
          <a:noFill/>
          <a:ln>
            <a:noFill/>
          </a:ln>
        </p:spPr>
      </p:pic>
      <p:pic>
        <p:nvPicPr>
          <p:cNvPr id="130" name="Google Shape;130;p21"/>
          <p:cNvPicPr preferRelativeResize="0"/>
          <p:nvPr/>
        </p:nvPicPr>
        <p:blipFill>
          <a:blip r:embed="rId4">
            <a:alphaModFix/>
          </a:blip>
          <a:stretch>
            <a:fillRect/>
          </a:stretch>
        </p:blipFill>
        <p:spPr>
          <a:xfrm>
            <a:off x="835675" y="794375"/>
            <a:ext cx="1956500" cy="3898250"/>
          </a:xfrm>
          <a:prstGeom prst="rect">
            <a:avLst/>
          </a:prstGeom>
          <a:noFill/>
          <a:ln>
            <a:noFill/>
          </a:ln>
        </p:spPr>
      </p:pic>
      <p:pic>
        <p:nvPicPr>
          <p:cNvPr id="131" name="Google Shape;131;p21"/>
          <p:cNvPicPr preferRelativeResize="0"/>
          <p:nvPr/>
        </p:nvPicPr>
        <p:blipFill>
          <a:blip r:embed="rId5">
            <a:alphaModFix/>
          </a:blip>
          <a:stretch>
            <a:fillRect/>
          </a:stretch>
        </p:blipFill>
        <p:spPr>
          <a:xfrm>
            <a:off x="52200" y="4070496"/>
            <a:ext cx="1396400" cy="1004753"/>
          </a:xfrm>
          <a:prstGeom prst="rect">
            <a:avLst/>
          </a:prstGeom>
          <a:noFill/>
          <a:ln>
            <a:noFill/>
          </a:ln>
        </p:spPr>
      </p:pic>
      <p:sp>
        <p:nvSpPr>
          <p:cNvPr id="132" name="Google Shape;132;p21"/>
          <p:cNvSpPr txBox="1"/>
          <p:nvPr/>
        </p:nvSpPr>
        <p:spPr>
          <a:xfrm>
            <a:off x="147900" y="178775"/>
            <a:ext cx="8848200" cy="615600"/>
          </a:xfrm>
          <a:prstGeom prst="rect">
            <a:avLst/>
          </a:prstGeom>
          <a:solidFill>
            <a:srgbClr val="FF99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a:solidFill>
                  <a:schemeClr val="dk1"/>
                </a:solidFill>
              </a:rPr>
              <a:t>Όταν έφτασε στο σούπερ μάρκετ, η πωλήτρια τον ρώτησε τι θα ήθελε. “Θέλω….Ωχ, ξέχασα τι θέλω.”</a:t>
            </a:r>
            <a:endParaRPr b="1">
              <a:solidFill>
                <a:schemeClr val="dk1"/>
              </a:solidFill>
            </a:endParaRPr>
          </a:p>
          <a:p>
            <a:pPr indent="0" lvl="0" marL="0" rtl="0" algn="l">
              <a:spcBef>
                <a:spcPts val="0"/>
              </a:spcBef>
              <a:spcAft>
                <a:spcPts val="0"/>
              </a:spcAft>
              <a:buNone/>
            </a:pPr>
            <a:r>
              <a:rPr lang="el">
                <a:solidFill>
                  <a:schemeClr val="dk1"/>
                </a:solidFill>
              </a:rPr>
              <a:t>(</a:t>
            </a:r>
            <a:r>
              <a:rPr lang="el">
                <a:solidFill>
                  <a:schemeClr val="dk1"/>
                </a:solidFill>
              </a:rPr>
              <a:t>Μήπως θυμάται κανείς;) </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