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presentation/d/1qOqV9kaJkYmMb4nW0GUCeXNVY7jYLy8yZVKlaiTOVPk/edit#slide=id.p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0806" y="1090248"/>
            <a:ext cx="9421079" cy="424105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Εισαγωγικό μάθημα στην Ιστορία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/>
              <a:t/>
            </a:r>
            <a:br>
              <a:rPr lang="el-GR" sz="4000" b="1" dirty="0"/>
            </a:br>
            <a:r>
              <a:rPr lang="el-GR" sz="4000" b="1" dirty="0" smtClean="0"/>
              <a:t>(</a:t>
            </a:r>
            <a:r>
              <a:rPr lang="el-GR" sz="4000" b="1" dirty="0"/>
              <a:t>Επανάληψη Ιστορίας Β΄ Γυμνασίου</a:t>
            </a:r>
            <a:r>
              <a:rPr lang="el-GR" sz="4000" b="1" dirty="0" smtClean="0"/>
              <a:t>)</a:t>
            </a:r>
            <a:br>
              <a:rPr lang="el-GR" sz="4000" b="1" dirty="0" smtClean="0"/>
            </a:br>
            <a:r>
              <a:rPr lang="el-GR" sz="4000" b="1" dirty="0"/>
              <a:t/>
            </a:r>
            <a:br>
              <a:rPr lang="el-GR" sz="4000" b="1" dirty="0"/>
            </a:br>
            <a:endParaRPr lang="el-GR" sz="4000" dirty="0"/>
          </a:p>
        </p:txBody>
      </p:sp>
    </p:spTree>
    <p:extLst>
      <p:ext uri="{BB962C8B-B14F-4D97-AF65-F5344CB8AC3E}">
        <p14:creationId xmlns:p14="http://schemas.microsoft.com/office/powerpoint/2010/main" val="262912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3828" y="1290935"/>
            <a:ext cx="8338457" cy="421653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dirty="0" smtClean="0">
                <a:hlinkClick r:id="rId2"/>
              </a:rPr>
              <a:t>https://</a:t>
            </a:r>
            <a:r>
              <a:rPr lang="el-GR" sz="2800" dirty="0" smtClean="0">
                <a:hlinkClick r:id="rId2"/>
              </a:rPr>
              <a:t>docs.google.com/presentation/d/1qOqV9kaJkYmMb4nW0GUCeXNVY7jYLy8yZVKlaiTOVPk/edit#slide=id.p3</a:t>
            </a:r>
            <a:endParaRPr lang="el-GR" sz="2800" dirty="0" smtClean="0"/>
          </a:p>
          <a:p>
            <a:endParaRPr lang="el-GR" sz="2800" dirty="0"/>
          </a:p>
          <a:p>
            <a:r>
              <a:rPr lang="el-GR" sz="2800" dirty="0" smtClean="0"/>
              <a:t>ΕΙΣΑΓΩΓΗ ΣΤΗΝ ΙΣΤΟΡΙΑ</a:t>
            </a:r>
          </a:p>
          <a:p>
            <a:endParaRPr lang="el-GR" sz="2800" dirty="0"/>
          </a:p>
          <a:p>
            <a:r>
              <a:rPr lang="el-GR" sz="2800" smtClean="0"/>
              <a:t>Γ </a:t>
            </a:r>
            <a:r>
              <a:rPr lang="el-GR" sz="2800" smtClean="0"/>
              <a:t> ΓΥΜΝΑΣΙΟΥ</a:t>
            </a:r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9843937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</TotalTime>
  <Words>12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Wisp</vt:lpstr>
      <vt:lpstr>Εισαγωγικό μάθημα στην Ιστορία   (Επανάληψη Ιστορίας Β΄ Γυμνασίου)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Εισαγωγικό μάθημα στην Ιστορία   (Επανάληψη Ιστορίας Β΄ Γυμνασίου)</dc:title>
  <dc:creator>ΤΑΣΙΟΠΟΥΛΟΥ</dc:creator>
  <cp:lastModifiedBy>huawei</cp:lastModifiedBy>
  <cp:revision>2</cp:revision>
  <dcterms:created xsi:type="dcterms:W3CDTF">2023-09-03T03:03:13Z</dcterms:created>
  <dcterms:modified xsi:type="dcterms:W3CDTF">2023-09-04T07:49:24Z</dcterms:modified>
</cp:coreProperties>
</file>