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3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9" r:id="rId6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7" autoAdjust="0"/>
    <p:restoredTop sz="94660"/>
  </p:normalViewPr>
  <p:slideViewPr>
    <p:cSldViewPr snapToGrid="0">
      <p:cViewPr varScale="1">
        <p:scale>
          <a:sx n="87" d="100"/>
          <a:sy n="87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bg1"/>
          </a:solidFill>
          <a:ln>
            <a:solidFill>
              <a:schemeClr val="accent1"/>
            </a:solidFill>
          </a:ln>
        </p:spPr>
        <p:txBody>
          <a:bodyPr/>
          <a:lstStyle/>
          <a:p>
            <a:pPr algn="ctr"/>
            <a:r>
              <a:rPr lang="el-GR" b="1" dirty="0"/>
              <a:t>Ο</a:t>
            </a:r>
            <a:r>
              <a:rPr lang="el-GR" dirty="0"/>
              <a:t> </a:t>
            </a:r>
            <a:r>
              <a:rPr lang="el-GR" b="1" dirty="0"/>
              <a:t>μικρασιατικός</a:t>
            </a:r>
            <a:r>
              <a:rPr lang="el-GR" dirty="0"/>
              <a:t> </a:t>
            </a:r>
            <a:r>
              <a:rPr lang="el-GR" b="1" dirty="0"/>
              <a:t>πόλεμος </a:t>
            </a:r>
            <a:r>
              <a:rPr lang="el-GR" dirty="0"/>
              <a:t>(</a:t>
            </a:r>
            <a:r>
              <a:rPr lang="el-GR" dirty="0" smtClean="0"/>
              <a:t>1919-1922)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97256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169" y="1101952"/>
            <a:ext cx="6981093" cy="535160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58559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6317" y="1907495"/>
            <a:ext cx="5899814" cy="451968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489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3917" y="1178169"/>
            <a:ext cx="6465452" cy="52050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1498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260" y="1169377"/>
            <a:ext cx="6354501" cy="532813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441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602" y="844062"/>
            <a:ext cx="6996759" cy="565345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200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402" y="606669"/>
            <a:ext cx="6586451" cy="576775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032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4754" y="747346"/>
            <a:ext cx="6418383" cy="56270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350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7975" y="879232"/>
            <a:ext cx="6643810" cy="556553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45610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694592"/>
            <a:ext cx="6095756" cy="55831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02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003" y="571500"/>
            <a:ext cx="6949866" cy="572379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0439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6947" y="668215"/>
            <a:ext cx="6745130" cy="565345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61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346" y="509954"/>
            <a:ext cx="7055792" cy="59084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5690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918" y="553915"/>
            <a:ext cx="7948420" cy="58820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566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260" y="527538"/>
            <a:ext cx="6776532" cy="58996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3460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18" y="422031"/>
            <a:ext cx="6995920" cy="59436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58263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74" y="501162"/>
            <a:ext cx="6459171" cy="606669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444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4546" y="562708"/>
            <a:ext cx="6941492" cy="58029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852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151" y="465992"/>
            <a:ext cx="7549417" cy="60491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41773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16" y="562708"/>
            <a:ext cx="6978337" cy="59699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9887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624254"/>
            <a:ext cx="8018340" cy="58556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8200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167" y="571500"/>
            <a:ext cx="7168418" cy="59875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58776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6032" y="430823"/>
            <a:ext cx="6282906" cy="61634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7298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88" y="659423"/>
            <a:ext cx="7451865" cy="58117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032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0889" y="844063"/>
            <a:ext cx="7082587" cy="564466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33688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5523" y="386862"/>
            <a:ext cx="8159261" cy="620736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28221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146" y="861647"/>
            <a:ext cx="7684477" cy="561828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46124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747" y="492370"/>
            <a:ext cx="7307838" cy="607548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903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0208" y="641839"/>
            <a:ext cx="7622930" cy="60666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85257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9004" y="800101"/>
            <a:ext cx="7738242" cy="480853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14215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4317" y="650631"/>
            <a:ext cx="7919113" cy="57413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634674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9860" y="747347"/>
            <a:ext cx="6964101" cy="57501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01366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3061" y="896815"/>
            <a:ext cx="7547324" cy="545123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4018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269" y="624254"/>
            <a:ext cx="8071339" cy="58293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81710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3008" y="844062"/>
            <a:ext cx="8809892" cy="57150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34069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416" y="808893"/>
            <a:ext cx="8255976" cy="56094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925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662" y="764931"/>
            <a:ext cx="8247183" cy="576775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6679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4946" y="545123"/>
            <a:ext cx="7471962" cy="585567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5547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261" y="571500"/>
            <a:ext cx="6460008" cy="587326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92307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0885" y="615462"/>
            <a:ext cx="8352691" cy="58117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6252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154" y="580292"/>
            <a:ext cx="8361483" cy="575016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6384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118" y="694592"/>
            <a:ext cx="7605520" cy="59611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38449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403" y="668215"/>
            <a:ext cx="6894182" cy="59348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443120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7069" y="615462"/>
            <a:ext cx="7789985" cy="586446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04715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9516" y="782515"/>
            <a:ext cx="8030483" cy="563586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66334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1232" y="817685"/>
            <a:ext cx="6411860" cy="500866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02802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0374" y="624254"/>
            <a:ext cx="6931025" cy="514349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1597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2661" y="659423"/>
            <a:ext cx="7052024" cy="479681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408679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089" y="562709"/>
            <a:ext cx="7396179" cy="5292968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719780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32" y="536331"/>
            <a:ext cx="7513829" cy="557432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1344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488" y="624254"/>
            <a:ext cx="6613665" cy="5115013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293967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146" y="457200"/>
            <a:ext cx="7724007" cy="58205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091037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4846" y="518747"/>
            <a:ext cx="7825153" cy="591722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370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003" y="800101"/>
            <a:ext cx="6817982" cy="5583114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57240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6831" y="756138"/>
            <a:ext cx="7124037" cy="5732585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29733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037" y="492370"/>
            <a:ext cx="7263039" cy="603152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709840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260" y="457200"/>
            <a:ext cx="6609477" cy="609306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8742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17" y="527538"/>
            <a:ext cx="6837659" cy="6013939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60746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861" y="474785"/>
            <a:ext cx="7479916" cy="5952391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558755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693" y="545123"/>
            <a:ext cx="7904284" cy="595239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14281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232" y="518746"/>
            <a:ext cx="7226614" cy="611944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452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515" y="562708"/>
            <a:ext cx="7447085" cy="6049107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356936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ΕΝΟΤΗΤΑ 38. Ο μικρασιατικός πόλεμος (1919-1922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269" y="729762"/>
            <a:ext cx="7296953" cy="582930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005242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27</TotalTime>
  <Words>6</Words>
  <Application>Microsoft Office PowerPoint</Application>
  <PresentationFormat>Widescreen</PresentationFormat>
  <Paragraphs>1</Paragraphs>
  <Slides>63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7" baseType="lpstr">
      <vt:lpstr>Arial</vt:lpstr>
      <vt:lpstr>Century Gothic</vt:lpstr>
      <vt:lpstr>Wingdings 3</vt:lpstr>
      <vt:lpstr>Wisp</vt:lpstr>
      <vt:lpstr>Ο μικρασιατικός πόλεμος (1919-1922)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Ο μικρασιατικός πόλεμος (1919-1922)</dc:title>
  <dc:creator>ΤΑΣΙΟΠΟΥΛΟΥ</dc:creator>
  <cp:lastModifiedBy>huawei</cp:lastModifiedBy>
  <cp:revision>4</cp:revision>
  <dcterms:created xsi:type="dcterms:W3CDTF">2023-09-03T02:46:35Z</dcterms:created>
  <dcterms:modified xsi:type="dcterms:W3CDTF">2023-09-04T07:18:12Z</dcterms:modified>
</cp:coreProperties>
</file>