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598"/>
            <a:ext cx="8915399" cy="2262781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2800" b="1" dirty="0"/>
              <a:t>Ο ελληνισμός της δυτικής Μικράς Ασίας και 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r>
              <a:rPr lang="el-GR" sz="2800" b="1" dirty="0" smtClean="0"/>
              <a:t>του Πόντου</a:t>
            </a:r>
            <a:br>
              <a:rPr lang="el-GR" sz="2800" b="1" dirty="0" smtClean="0"/>
            </a:br>
            <a:endParaRPr lang="el-GR" sz="2800" b="1" dirty="0"/>
          </a:p>
        </p:txBody>
      </p:sp>
    </p:spTree>
    <p:extLst>
      <p:ext uri="{BB962C8B-B14F-4D97-AF65-F5344CB8AC3E}">
        <p14:creationId xmlns:p14="http://schemas.microsoft.com/office/powerpoint/2010/main" val="1453299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18" y="369277"/>
            <a:ext cx="6521136" cy="595239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96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177" y="290146"/>
            <a:ext cx="7948246" cy="589084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000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690" y="351692"/>
            <a:ext cx="7331702" cy="62161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010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460" y="404446"/>
            <a:ext cx="7790578" cy="61721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209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647" y="553915"/>
            <a:ext cx="8475784" cy="593480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351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03" y="422031"/>
            <a:ext cx="7735311" cy="60842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21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08" y="712177"/>
            <a:ext cx="7148145" cy="53017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799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89" y="562708"/>
            <a:ext cx="7296534" cy="58029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720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488" y="386863"/>
            <a:ext cx="6569703" cy="575896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818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803" y="606669"/>
            <a:ext cx="6240620" cy="55655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604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088" y="659423"/>
            <a:ext cx="7536857" cy="57062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216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288" y="448409"/>
            <a:ext cx="7246711" cy="60051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101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003" y="316523"/>
            <a:ext cx="7398273" cy="60139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859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255" y="545123"/>
            <a:ext cx="7578968" cy="60491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33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857" y="334108"/>
            <a:ext cx="6666419" cy="606669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276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94" y="175846"/>
            <a:ext cx="6480105" cy="59172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792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660" y="325315"/>
            <a:ext cx="5859201" cy="61458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329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346" y="298938"/>
            <a:ext cx="7205261" cy="61282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240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774" y="316524"/>
            <a:ext cx="6831379" cy="58820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196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232" y="298938"/>
            <a:ext cx="7279368" cy="62513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845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31" y="246185"/>
            <a:ext cx="7087192" cy="634804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93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060" y="298939"/>
            <a:ext cx="6753085" cy="61194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243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804" y="395654"/>
            <a:ext cx="6794534" cy="612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187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32" y="342900"/>
            <a:ext cx="6449959" cy="62689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226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089" y="307731"/>
            <a:ext cx="6739688" cy="62249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687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89" y="413238"/>
            <a:ext cx="6091988" cy="629529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503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260" y="228600"/>
            <a:ext cx="7758339" cy="63304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103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02" y="316523"/>
            <a:ext cx="7286905" cy="62161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524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1" y="448409"/>
            <a:ext cx="8097714" cy="618978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970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738" y="369277"/>
            <a:ext cx="8264769" cy="62689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6308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659" y="457201"/>
            <a:ext cx="7131155" cy="60051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6548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555" y="237393"/>
            <a:ext cx="7508630" cy="596997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266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ΕΝΟΤΗΤΑ 36. Ο ελληνισμός της δυτικής Μικράς Ασίας και του Πόντο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09" y="404447"/>
            <a:ext cx="7019367" cy="589963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8519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</TotalTime>
  <Words>7</Words>
  <Application>Microsoft Office PowerPoint</Application>
  <PresentationFormat>Widescreen</PresentationFormat>
  <Paragraphs>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Century Gothic</vt:lpstr>
      <vt:lpstr>Wingdings 3</vt:lpstr>
      <vt:lpstr>Wisp</vt:lpstr>
      <vt:lpstr>Ο ελληνισμός της δυτικής Μικράς Ασίας και  του Πόντου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ελληνισμός της δυτικής Μικράς Ασίας και του Πόντου</dc:title>
  <dc:creator>ΤΑΣΙΟΠΟΥΛΟΥ</dc:creator>
  <cp:lastModifiedBy>huawei</cp:lastModifiedBy>
  <cp:revision>3</cp:revision>
  <dcterms:created xsi:type="dcterms:W3CDTF">2023-09-03T02:36:45Z</dcterms:created>
  <dcterms:modified xsi:type="dcterms:W3CDTF">2023-09-03T22:23:54Z</dcterms:modified>
</cp:coreProperties>
</file>