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0" r:id="rId12"/>
    <p:sldId id="272" r:id="rId13"/>
    <p:sldId id="271" r:id="rId14"/>
    <p:sldId id="267" r:id="rId15"/>
    <p:sldId id="266" r:id="rId16"/>
    <p:sldId id="268" r:id="rId17"/>
    <p:sldId id="265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672" y="-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CA7AE-4706-4373-94ED-4EA7118A9935}" type="datetimeFigureOut">
              <a:rPr lang="el-GR" smtClean="0"/>
              <a:pPr/>
              <a:t>7/3/2023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1165B-09F9-4D6A-B732-0C0BEAB7786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6625708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National theatre of Greece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1165B-09F9-4D6A-B732-0C0BEAB77860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289395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https://www.youtube.com/watch?v=xlqi5k0Z3ps&amp;ab_channel=BehindtheNews</a:t>
            </a:r>
          </a:p>
          <a:p>
            <a:endParaRPr lang="en-GB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1165B-09F9-4D6A-B732-0C0BEAB77860}" type="slidenum">
              <a:rPr lang="el-GR" smtClean="0"/>
              <a:pPr/>
              <a:t>9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https://www.youtube.com/watch?v=SbRch_sfVw8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1165B-09F9-4D6A-B732-0C0BEAB77860}" type="slidenum">
              <a:rPr lang="el-GR" smtClean="0"/>
              <a:pPr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615106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1165B-09F9-4D6A-B732-0C0BEAB77860}" type="slidenum">
              <a:rPr lang="el-GR" smtClean="0"/>
              <a:pPr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361088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1165B-09F9-4D6A-B732-0C0BEAB77860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664314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pPr/>
              <a:t>7/3/2023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962793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pPr/>
              <a:t>7/3/2023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445529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pPr/>
              <a:t>7/3/2023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110661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pPr/>
              <a:t>7/3/2023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841076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pPr/>
              <a:t>7/3/2023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13077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pPr/>
              <a:t>7/3/2023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11938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pPr/>
              <a:t>7/3/2023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132994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pPr/>
              <a:t>7/3/2023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650648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pPr/>
              <a:t>7/3/2023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028152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pPr/>
              <a:t>7/3/2023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178908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E5247-BC47-4CB9-85C4-B548E181E908}" type="datetimeFigureOut">
              <a:rPr lang="el-GR" smtClean="0"/>
              <a:pPr/>
              <a:t>7/3/2023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02C50-2863-4A56-AABC-15577398C7B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142544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1E5247-BC47-4CB9-85C4-B548E181E908}" type="datetimeFigureOut">
              <a:rPr lang="el-GR" smtClean="0"/>
              <a:pPr/>
              <a:t>7/3/2023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02C50-2863-4A56-AABC-15577398C7B8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681735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istory.com/topics/britsh-history/william-shakespear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SbRch_sfVw8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hEQDKZxvZY" TargetMode="Externa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844062" y="422032"/>
            <a:ext cx="11211950" cy="1420836"/>
          </a:xfrm>
        </p:spPr>
        <p:txBody>
          <a:bodyPr>
            <a:normAutofit fontScale="90000"/>
          </a:bodyPr>
          <a:lstStyle/>
          <a:p>
            <a:r>
              <a:rPr lang="en-US" sz="7200" b="1" dirty="0" smtClean="0">
                <a:latin typeface="Californian FB" panose="0207040306080B030204" pitchFamily="18" charset="0"/>
              </a:rPr>
              <a:t>Theatre in a glance!</a:t>
            </a:r>
            <a:br>
              <a:rPr lang="en-US" sz="7200" b="1" dirty="0" smtClean="0">
                <a:latin typeface="Californian FB" panose="0207040306080B030204" pitchFamily="18" charset="0"/>
              </a:rPr>
            </a:br>
            <a:endParaRPr lang="el-GR" sz="4000" b="1" i="1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5978769"/>
            <a:ext cx="9144000" cy="562708"/>
          </a:xfrm>
        </p:spPr>
        <p:txBody>
          <a:bodyPr>
            <a:normAutofit/>
          </a:bodyPr>
          <a:lstStyle/>
          <a:p>
            <a:r>
              <a:rPr lang="en-US" sz="2800" b="1" i="1" dirty="0">
                <a:latin typeface="Californian FB" panose="0207040306080B030204" pitchFamily="18" charset="0"/>
              </a:rPr>
              <a:t>by K. Dermitzaki</a:t>
            </a:r>
            <a:endParaRPr lang="el-GR" sz="2800" dirty="0"/>
          </a:p>
        </p:txBody>
      </p:sp>
      <p:pic>
        <p:nvPicPr>
          <p:cNvPr id="5122" name="Picture 2" descr="https://www.sophia-emfietzoglou.gr/thumb/projects/box/14/1d66e02cab14caa64f6535439600ad9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23526" y="1456007"/>
            <a:ext cx="8153400" cy="436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2199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Ancient theatre of Epidavros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8032" y="1825624"/>
            <a:ext cx="7088743" cy="4686665"/>
          </a:xfrm>
        </p:spPr>
      </p:pic>
    </p:spTree>
    <p:extLst>
      <p:ext uri="{BB962C8B-B14F-4D97-AF65-F5344CB8AC3E}">
        <p14:creationId xmlns:p14="http://schemas.microsoft.com/office/powerpoint/2010/main" xmlns="" val="356906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2366"/>
          </a:xfrm>
        </p:spPr>
        <p:txBody>
          <a:bodyPr/>
          <a:lstStyle/>
          <a:p>
            <a:pPr algn="ctr"/>
            <a:r>
              <a:rPr lang="en-US" dirty="0" smtClean="0">
                <a:latin typeface="Arial Nova" panose="020B0504020202020204" pitchFamily="34" charset="0"/>
              </a:rPr>
              <a:t>Masks in ancient Greek theatre</a:t>
            </a:r>
            <a:endParaRPr lang="el-GR" dirty="0">
              <a:latin typeface="Arial Nova" panose="020B0504020202020204" pitchFamily="34" charset="0"/>
            </a:endParaRPr>
          </a:p>
        </p:txBody>
      </p:sp>
      <p:pic>
        <p:nvPicPr>
          <p:cNvPr id="13314" name="Picture 2" descr="Pictur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97492"/>
            <a:ext cx="4187658" cy="306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4644858" y="3297522"/>
            <a:ext cx="736265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b="0" i="0" dirty="0" smtClean="0">
                <a:solidFill>
                  <a:srgbClr val="464646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sz="2400" b="0" i="0" dirty="0" smtClean="0">
                <a:effectLst/>
              </a:rPr>
              <a:t>designed so that the spectators could see the expressions of the actors more clearly, understanding the story better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0" i="0" dirty="0" smtClean="0">
                <a:effectLst/>
              </a:rPr>
              <a:t>Greek masks had large mouth holes so that all  could hear the actors’ voice through the mask.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b="0" i="0" dirty="0" smtClean="0">
                <a:effectLst/>
              </a:rPr>
              <a:t>It was considered un-professional to reveal yourself to the spectators when changing your mask.</a:t>
            </a:r>
          </a:p>
          <a:p>
            <a:pPr algn="just"/>
            <a:endParaRPr lang="en-US" sz="2400" b="0" i="0" dirty="0" smtClean="0">
              <a:effectLst/>
            </a:endParaRPr>
          </a:p>
          <a:p>
            <a:pPr algn="just"/>
            <a:r>
              <a:rPr lang="en-US" sz="1600" b="0" i="0" dirty="0" smtClean="0">
                <a:effectLst/>
              </a:rPr>
              <a:t> https://historyofgreekdrama-rubybourke.weebly.com/masks-in-greek-theatre.html</a:t>
            </a:r>
            <a:endParaRPr lang="en-US" sz="16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804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Greek playwrights of tragedy</a:t>
            </a:r>
            <a:br>
              <a:rPr lang="en-US" b="1" dirty="0" smtClean="0">
                <a:latin typeface="Arial Nova" panose="020B0504020202020204" pitchFamily="34" charset="0"/>
              </a:rPr>
            </a:br>
            <a:r>
              <a:rPr lang="en-US" b="1" dirty="0" smtClean="0">
                <a:latin typeface="Arial Nova" panose="020B0504020202020204" pitchFamily="34" charset="0"/>
              </a:rPr>
              <a:t>Aeschylus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1026" name="Picture 2" descr="Aeschylus | Lapham's Quarterly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3597" y="1789162"/>
            <a:ext cx="348351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modernlib.com/authors/aAuthors/Aeschylus%20images/310.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219" t="16382" b="25764"/>
          <a:stretch/>
        </p:blipFill>
        <p:spPr bwMode="auto">
          <a:xfrm>
            <a:off x="410786" y="3151163"/>
            <a:ext cx="2792509" cy="316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modernlib.com/authors/aAuthors/Aeschylus%20images/311.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708" t="16102" b="18843"/>
          <a:stretch/>
        </p:blipFill>
        <p:spPr bwMode="auto">
          <a:xfrm>
            <a:off x="8904849" y="3044478"/>
            <a:ext cx="2813539" cy="354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202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Sophocles (496-406 BC)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2050" name="Picture 2" descr="Sophocles - Ancient Greece - Classical Literatur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5675" y="1487999"/>
            <a:ext cx="3274459" cy="496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Theban Plays by Sophocles,Translated by Peter J. Ahrensdorf and Thomas  L. Pangle | Paperback | Cornell University Pres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685" b="21469"/>
          <a:stretch/>
        </p:blipFill>
        <p:spPr bwMode="auto">
          <a:xfrm>
            <a:off x="6809592" y="2025748"/>
            <a:ext cx="4078801" cy="454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7103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Euripides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3074" name="Picture 2" descr="Euripides falsely accused of hating women – purple mote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7804" y="1690688"/>
            <a:ext cx="3722671" cy="488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Euripides in the Modern Librar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560" t="14659" r="5080" b="19284"/>
          <a:stretch/>
        </p:blipFill>
        <p:spPr bwMode="auto">
          <a:xfrm>
            <a:off x="7455878" y="1977905"/>
            <a:ext cx="3249636" cy="459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3255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Aristophanes-Comedy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4098" name="Picture 2" descr="Aristophanes | Biography, Plays, &amp; Facts | Britannic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2219" y="1690688"/>
            <a:ext cx="3455541" cy="4949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our Plays by Aristophanes by Aristophanes: 9780452007178 |  PenguinRandomHouse.com: Books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3401" b="14918"/>
          <a:stretch/>
        </p:blipFill>
        <p:spPr bwMode="auto">
          <a:xfrm>
            <a:off x="5682666" y="2264898"/>
            <a:ext cx="5671134" cy="347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231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Shakespeare</a:t>
            </a:r>
            <a:r>
              <a:rPr lang="en-US" dirty="0" smtClean="0">
                <a:latin typeface="Arial Nova" panose="020B0504020202020204" pitchFamily="34" charset="0"/>
              </a:rPr>
              <a:t> </a:t>
            </a:r>
            <a:r>
              <a:rPr lang="el-GR" b="1" dirty="0">
                <a:latin typeface="Arial Nova" panose="020B0504020202020204" pitchFamily="34" charset="0"/>
              </a:rPr>
              <a:t>(1564-1616)</a:t>
            </a:r>
          </a:p>
        </p:txBody>
      </p:sp>
      <p:pic>
        <p:nvPicPr>
          <p:cNvPr id="6148" name="Picture 4" descr="William Shakespeare - Plays, Biography &amp; Poems - HISTORY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0330" y="1825624"/>
            <a:ext cx="4772123" cy="477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342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The Globe -London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7170" name="Picture 2" descr="Introducing Shakespeare's Globe Theatre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5475" y="1427874"/>
            <a:ext cx="7200387" cy="463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2433265" y="6198436"/>
            <a:ext cx="89302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>
                <a:hlinkClick r:id="rId4"/>
              </a:rPr>
              <a:t>https://</a:t>
            </a:r>
            <a:r>
              <a:rPr lang="en-GB" dirty="0" smtClean="0">
                <a:hlinkClick r:id="rId4"/>
              </a:rPr>
              <a:t>www.history.com/topics/britsh-history/william-shakespeare</a:t>
            </a:r>
            <a:endParaRPr lang="en-GB" dirty="0" smtClean="0"/>
          </a:p>
          <a:p>
            <a:endParaRPr lang="en-GB" dirty="0" smtClean="0"/>
          </a:p>
          <a:p>
            <a:endParaRPr lang="el-GR" dirty="0"/>
          </a:p>
        </p:txBody>
      </p:sp>
      <p:sp>
        <p:nvSpPr>
          <p:cNvPr id="5" name="4 - Ορθογώνιο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 smtClean="0"/>
              <a:t>https://www.youtube.com/watch?v=xlqi5k0Z3ps&amp;ab_channel=BehindtheNews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2820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42535" y="548005"/>
            <a:ext cx="10467535" cy="844697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Did you know? </a:t>
            </a:r>
            <a:br>
              <a:rPr lang="en-US" b="1" dirty="0" smtClean="0">
                <a:latin typeface="Arial Nova" panose="020B0504020202020204" pitchFamily="34" charset="0"/>
              </a:rPr>
            </a:b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8194" name="Picture 2" descr="Shakespeare Walking Tour in London 202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3555" y="1392702"/>
            <a:ext cx="7230782" cy="481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3587457" y="6360513"/>
            <a:ext cx="4920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hlinkClick r:id="rId4"/>
              </a:rPr>
              <a:t>https://www.youtube.com/watch?v=SbRch_sfVw8</a:t>
            </a:r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241158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's all the fuss about Shakespeare?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349"/>
          <a:stretch/>
        </p:blipFill>
        <p:spPr bwMode="auto">
          <a:xfrm>
            <a:off x="2317889" y="0"/>
            <a:ext cx="6609543" cy="648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4256228" y="6488668"/>
            <a:ext cx="27328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https://www.edplace.com/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13747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36884" y="365125"/>
            <a:ext cx="11357811" cy="1006475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 smtClean="0">
                <a:latin typeface="Arial Nova" panose="020B0504020202020204" pitchFamily="34" charset="0"/>
              </a:rPr>
              <a:t>Who was  William Shakespeare as a child</a:t>
            </a:r>
            <a:r>
              <a:rPr lang="en-GB" b="1" dirty="0" smtClean="0">
                <a:latin typeface="Arial Nova" panose="020B0504020202020204" pitchFamily="34" charset="0"/>
              </a:rPr>
              <a:t>?</a:t>
            </a:r>
            <a:br>
              <a:rPr lang="en-GB" b="1" dirty="0" smtClean="0">
                <a:latin typeface="Arial Nova" panose="020B0504020202020204" pitchFamily="34" charset="0"/>
              </a:rPr>
            </a:br>
            <a:r>
              <a:rPr lang="en-GB" b="1" dirty="0" smtClean="0">
                <a:latin typeface="Arial Nova" panose="020B0504020202020204" pitchFamily="34" charset="0"/>
              </a:rPr>
              <a:t>https://youtu.be/AhEQDKZxvZY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4" name="AhEQDKZxvZ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084137" y="1371600"/>
            <a:ext cx="8416311" cy="4734175"/>
          </a:xfrm>
          <a:prstGeom prst="rect">
            <a:avLst/>
          </a:prstGeom>
        </p:spPr>
      </p:pic>
      <p:sp>
        <p:nvSpPr>
          <p:cNvPr id="7" name="6 - Ορθογώνιο"/>
          <p:cNvSpPr/>
          <p:nvPr/>
        </p:nvSpPr>
        <p:spPr>
          <a:xfrm>
            <a:off x="4526083" y="3180945"/>
            <a:ext cx="3139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https://youtu.be/AhEQDKZxvZY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03502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tiogon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7502"/>
          <a:stretch/>
        </p:blipFill>
        <p:spPr bwMode="auto">
          <a:xfrm>
            <a:off x="2442411" y="176593"/>
            <a:ext cx="7303401" cy="613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4312020" y="6312074"/>
            <a:ext cx="3564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https://www.languagetrainers.com/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87333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Some of his plays are:</a:t>
            </a:r>
            <a:endParaRPr lang="el-GR" b="1" dirty="0">
              <a:latin typeface="Arial Nova" panose="020B0504020202020204" pitchFamily="34" charset="0"/>
            </a:endParaRPr>
          </a:p>
        </p:txBody>
      </p:sp>
      <p:sp>
        <p:nvSpPr>
          <p:cNvPr id="5" name="Θέση κειμένου 4"/>
          <p:cNvSpPr>
            <a:spLocks noGrp="1"/>
          </p:cNvSpPr>
          <p:nvPr>
            <p:ph type="body" idx="1"/>
          </p:nvPr>
        </p:nvSpPr>
        <p:spPr>
          <a:xfrm>
            <a:off x="613612" y="1420837"/>
            <a:ext cx="5383964" cy="73152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    Tragedies</a:t>
            </a:r>
            <a:endParaRPr lang="el-GR" sz="3600" dirty="0">
              <a:solidFill>
                <a:schemeClr val="tx2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2"/>
          </p:nvPr>
        </p:nvSpPr>
        <p:spPr>
          <a:xfrm>
            <a:off x="839788" y="2152356"/>
            <a:ext cx="5157787" cy="441725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Hamlet</a:t>
            </a:r>
          </a:p>
          <a:p>
            <a:r>
              <a:rPr lang="en-US" dirty="0" smtClean="0"/>
              <a:t>Romeo and Juliet</a:t>
            </a:r>
          </a:p>
          <a:p>
            <a:r>
              <a:rPr lang="en-US" dirty="0" smtClean="0"/>
              <a:t>Othello</a:t>
            </a:r>
          </a:p>
          <a:p>
            <a:r>
              <a:rPr lang="en-US" dirty="0" smtClean="0"/>
              <a:t>The Merchant of Venice</a:t>
            </a:r>
          </a:p>
          <a:p>
            <a:r>
              <a:rPr lang="en-US" dirty="0" smtClean="0"/>
              <a:t>Macbeth</a:t>
            </a:r>
          </a:p>
          <a:p>
            <a:r>
              <a:rPr lang="en-US" dirty="0" smtClean="0"/>
              <a:t>King Lear</a:t>
            </a:r>
          </a:p>
          <a:p>
            <a:r>
              <a:rPr lang="en-US" dirty="0" smtClean="0"/>
              <a:t>Julius Caesar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chemeClr val="tx2"/>
                </a:solidFill>
              </a:rPr>
              <a:t>  Problem plays</a:t>
            </a:r>
            <a:endParaRPr lang="en-US" sz="3200" b="1" dirty="0" smtClean="0"/>
          </a:p>
          <a:p>
            <a:r>
              <a:rPr lang="en-US" dirty="0" smtClean="0"/>
              <a:t>The Tempest</a:t>
            </a:r>
          </a:p>
          <a:p>
            <a:r>
              <a:rPr lang="en-US" dirty="0" smtClean="0"/>
              <a:t>Merchant of Venice</a:t>
            </a:r>
          </a:p>
          <a:p>
            <a:endParaRPr lang="el-GR" dirty="0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3"/>
          </p:nvPr>
        </p:nvSpPr>
        <p:spPr>
          <a:xfrm>
            <a:off x="5702968" y="1681163"/>
            <a:ext cx="3453470" cy="82391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2"/>
                </a:solidFill>
              </a:rPr>
              <a:t>    Comedies</a:t>
            </a:r>
            <a:endParaRPr lang="el-GR" sz="3600" dirty="0">
              <a:solidFill>
                <a:schemeClr val="tx2"/>
              </a:solidFill>
            </a:endParaRPr>
          </a:p>
        </p:txBody>
      </p:sp>
      <p:sp>
        <p:nvSpPr>
          <p:cNvPr id="7" name="Θέση περιεχομένου 6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 lnSpcReduction="10000"/>
          </a:bodyPr>
          <a:lstStyle/>
          <a:p>
            <a:r>
              <a:rPr lang="en-US" sz="2600" dirty="0" smtClean="0"/>
              <a:t>A Midsummer night’s dream</a:t>
            </a:r>
          </a:p>
          <a:p>
            <a:r>
              <a:rPr lang="en-US" sz="2600" dirty="0" smtClean="0"/>
              <a:t>Much ado about nothing</a:t>
            </a:r>
          </a:p>
          <a:p>
            <a:pPr marL="0" indent="0">
              <a:buNone/>
            </a:pPr>
            <a:endParaRPr lang="en-US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sz="3200" b="1" dirty="0" smtClean="0">
                <a:solidFill>
                  <a:schemeClr val="tx2"/>
                </a:solidFill>
              </a:rPr>
              <a:t>Histories</a:t>
            </a:r>
            <a:endParaRPr lang="en-US" sz="3200" dirty="0" smtClean="0"/>
          </a:p>
          <a:p>
            <a:r>
              <a:rPr lang="en-US" sz="2600" dirty="0" smtClean="0"/>
              <a:t>Henry IV (part A&amp;B)</a:t>
            </a:r>
          </a:p>
          <a:p>
            <a:r>
              <a:rPr lang="en-US" sz="2600" dirty="0" smtClean="0"/>
              <a:t>Henry V</a:t>
            </a:r>
          </a:p>
          <a:p>
            <a:r>
              <a:rPr lang="en-US" sz="2600" dirty="0" smtClean="0"/>
              <a:t>Richard II</a:t>
            </a:r>
          </a:p>
          <a:p>
            <a:r>
              <a:rPr lang="en-US" dirty="0"/>
              <a:t>Richard III</a:t>
            </a:r>
          </a:p>
          <a:p>
            <a:endParaRPr lang="el-GR" dirty="0"/>
          </a:p>
        </p:txBody>
      </p:sp>
      <p:pic>
        <p:nvPicPr>
          <p:cNvPr id="12292" name="Picture 4" descr="For Writers: Keeping Characters Organized | Quill and ink, Quill pen, Feather  quill pen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325" r="7588"/>
          <a:stretch/>
        </p:blipFill>
        <p:spPr bwMode="auto">
          <a:xfrm rot="759449">
            <a:off x="9606651" y="316706"/>
            <a:ext cx="1298524" cy="160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0381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latin typeface="Arial Nova" panose="020B0504020202020204" pitchFamily="34" charset="0"/>
              </a:rPr>
              <a:t>Odeon of Herodes Atticus- Athens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4" name="Picture 4" descr="Odeon of Herod Atticus - GTP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4049" y="1608530"/>
            <a:ext cx="7666893" cy="510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4584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latin typeface="Arial Nova" panose="020B0504020202020204" pitchFamily="34" charset="0"/>
              </a:rPr>
              <a:t>Roman </a:t>
            </a:r>
            <a:r>
              <a:rPr lang="en-GB" b="1" dirty="0" smtClean="0">
                <a:latin typeface="Arial Nova" panose="020B0504020202020204" pitchFamily="34" charset="0"/>
              </a:rPr>
              <a:t>Odeon </a:t>
            </a:r>
            <a:r>
              <a:rPr lang="en-US" b="1" dirty="0" smtClean="0">
                <a:latin typeface="Arial Nova" panose="020B0504020202020204" pitchFamily="34" charset="0"/>
              </a:rPr>
              <a:t>- Nikopolis</a:t>
            </a:r>
            <a:endParaRPr lang="el-GR" b="1" dirty="0">
              <a:latin typeface="Arial Nova" panose="020B0504020202020204" pitchFamily="34" charset="0"/>
            </a:endParaRPr>
          </a:p>
        </p:txBody>
      </p:sp>
      <p:pic>
        <p:nvPicPr>
          <p:cNvPr id="10242" name="Picture 2" descr="Ancient_Nikopolis_theatr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2249" y="1915319"/>
            <a:ext cx="7528299" cy="471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281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ree Printable Thank You Card Download (she: Sharon) | Template kartu,  Kartu, Alat tulis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70822" y="1669032"/>
            <a:ext cx="4271209" cy="2939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Free Vector | Theatre masks on backdro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648" y="825917"/>
            <a:ext cx="5962650" cy="536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7847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205</Words>
  <Application>Microsoft Office PowerPoint</Application>
  <PresentationFormat>Προσαρμογή</PresentationFormat>
  <Paragraphs>54</Paragraphs>
  <Slides>17</Slides>
  <Notes>5</Notes>
  <HiddenSlides>0</HiddenSlides>
  <MMClips>1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18" baseType="lpstr">
      <vt:lpstr>Θέμα του Office</vt:lpstr>
      <vt:lpstr>Theatre in a glance! </vt:lpstr>
      <vt:lpstr>Ancient theatre of Epidavros</vt:lpstr>
      <vt:lpstr>Masks in ancient Greek theatre</vt:lpstr>
      <vt:lpstr>Greek playwrights of tragedy Aeschylus</vt:lpstr>
      <vt:lpstr>Sophocles (496-406 BC)</vt:lpstr>
      <vt:lpstr>Euripides</vt:lpstr>
      <vt:lpstr>Aristophanes-Comedy</vt:lpstr>
      <vt:lpstr>Shakespeare (1564-1616)</vt:lpstr>
      <vt:lpstr>The Globe -London</vt:lpstr>
      <vt:lpstr>Did you know?  </vt:lpstr>
      <vt:lpstr>Διαφάνεια 11</vt:lpstr>
      <vt:lpstr>Who was  William Shakespeare as a child? https://youtu.be/AhEQDKZxvZY</vt:lpstr>
      <vt:lpstr>Διαφάνεια 13</vt:lpstr>
      <vt:lpstr>Some of his plays are:</vt:lpstr>
      <vt:lpstr>Odeon of Herodes Atticus- Athens</vt:lpstr>
      <vt:lpstr>Roman Odeon - Nikopolis</vt:lpstr>
      <vt:lpstr>Διαφάνεια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KYRIAKI</dc:creator>
  <cp:lastModifiedBy>kderm</cp:lastModifiedBy>
  <cp:revision>30</cp:revision>
  <dcterms:created xsi:type="dcterms:W3CDTF">2021-03-28T15:56:19Z</dcterms:created>
  <dcterms:modified xsi:type="dcterms:W3CDTF">2023-03-07T16:27:08Z</dcterms:modified>
</cp:coreProperties>
</file>