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4ADA-78A1-4765-A5D4-134516D94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31AB3-EAAD-47DB-A557-2DC7679EE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E5DEC-7DB7-4DB2-A021-0A7BAE7AD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B8415-E67C-4C27-AE0D-D3E9B8EF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24FAB-70FC-4272-93D6-605317C5E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8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03D82-366E-4602-B6CF-889E86068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4F6CB-76A7-4DBE-BD57-62138B7FB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54DE5-499F-43C9-822C-36FE0B05D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BE225-686D-4ECA-8896-E19930A4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B02AD-C352-4B7B-A44B-9D0056E2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3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26C50-9CC1-45DC-9131-719463A78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E0487-2938-4F9C-A80C-6297ACA4C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2A023E-0E4F-42ED-9264-D5DF18C5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82750-1CB9-4647-9E89-A09470705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7046A-8E69-4BA7-876D-46398531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7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BD446-175B-406B-9E92-8A12EA17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DF9D4-84C9-4C12-99DF-184337D84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E58FA-8150-42B7-BDA2-732A49CF7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08B06-7A63-431B-A390-3497B6EE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2215F-5557-4607-A99F-A0709EDA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F8A6C-C25E-4CCE-96EB-D4D63542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10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17377-E428-49D3-B26C-43F5D5FB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02A85-CB9B-4164-AB8F-AB27BD3F9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B3FFA0-A5CF-4836-B76B-26FCCCA80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8F531-A657-40BF-990A-4BB362EAA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A3636C-FBD3-4EE8-8B6F-5236971977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0994FB-92C1-47C1-AF5C-A6C374EED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2B22A8-2E8D-4E1D-983A-5D235D4B3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6CF3B9-DAF4-471F-AFF8-243A1908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8DAC-E446-4317-9499-889A0555B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01019-B4DA-46BB-8CFC-F02CB5D80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E23D8-945B-4752-8416-CC7ACAA7D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A806B-8E67-4C8B-B210-E761FBA7A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0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195281-0B70-4D40-9C49-D574BF063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C9F659-1472-4CCE-9E3B-AB9C95A92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F4138-8BFE-46A1-A008-451B1DF8A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9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95CDE-A152-4A0F-BE0F-87BAD967C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05E40-2B74-4CCD-9E3C-E85F70B22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AE8D0-A68E-444F-BD6C-CB981AB08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BD535-E22F-4D99-887B-0D92B7C67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B8480F-4FF8-4C4C-9F75-2CD10652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365BC-DD98-4C76-AB1E-E7783EB8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34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268BA-9C20-4189-850C-23C889618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B903EB-7989-4051-AC21-C11C81985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9ED9D-0AB9-4ACF-B32B-71F264A94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AAF83-C91C-4520-9A78-729CD3C50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38841-3D50-44A0-8EAD-70272A90C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724A5-379A-4752-916C-50D76577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4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2FDA-DD8E-4260-84E2-92AAB5B08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85D8F-139E-495D-AEB1-90500C1273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868B4-5CB1-4B5A-922D-4FE7F8A14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89447-D3FA-4A29-A1E8-72B0C3821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0E351-E686-4444-A2D7-E97C99F47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7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2C5C66-3C97-4B6C-BDEF-C3A07C24EA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BDC82-9F72-46EC-869A-A02D076F6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750B8-9CC7-4EA4-8893-00F48C235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7A7A1-0257-4E5F-9596-46C6AADB1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B02BD-631C-4E83-AE87-FFDDE2B48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AF76CC-7E64-4376-991F-F8EA8A87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F9D1E-24C7-4868-8042-6A4923C40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B0849-7FD4-4D62-8F2F-2BA668136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BEF68-DE6D-44D8-823A-499D73988FE2}" type="datetimeFigureOut">
              <a:rPr lang="en-US" smtClean="0"/>
              <a:t>11/29/2020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683AE-764C-4D1F-AE08-E80DFAFC2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D0D15-8131-404B-AC3A-546A7943F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E7BB8-51C0-45EC-BFFF-F520BDEB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1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430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647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87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25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5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20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149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484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77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114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4520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949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440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997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904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454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1068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344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873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616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2020-11-29T03:08:39Z</dcterms:created>
  <dcterms:modified xsi:type="dcterms:W3CDTF">2020-11-29T03:10:10Z</dcterms:modified>
</cp:coreProperties>
</file>