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F1D2B0-AEE5-D991-6817-A0F04E4B9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0AF4527-8168-7558-9EC6-1F801A774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4B99A2-4A54-BBF8-4CB9-3B06B688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C4CE72-B4A7-E013-C3AB-1EF9C2EC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E644A2-F78C-4663-4243-963A47B1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22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0DBDE3-5FBA-63F8-9B98-8BD58AD7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E9ED66B-D9E3-407F-D95A-B212ACBD4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0E078B-B67A-1474-0ADE-8E616163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D4BC97-1EC3-97C4-F792-5FBB6AD0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8D6BFA-6D74-F00B-0B9C-5BD7BEC0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51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9F34F34-CA5F-6D11-0DF7-DB4FD77A0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B2E0FD7-A799-7AD2-37C7-564C26F79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988BC3-4E04-2267-EC06-4D4BF63A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9BD81D-36F8-6ED9-DFCB-8544DEF0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B7B292-04E8-9C36-358E-775E4E81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5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D02899-B263-A4F5-84E3-FD6545DB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1AD00D-1AFE-1D0D-AC89-A78C0BD6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B06997-3558-420F-2EE1-91537717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F3161C-A45B-7D56-E1E9-55B8788B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0617AD-9606-08A6-38A3-648BB185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DCBAB-DF41-2607-DF60-0432F777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E43D88-0370-49AE-0B81-336BD69C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039A85-1BE1-D63D-39B3-66AD060C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F23D79C-DEF9-D092-9386-B228600E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3659E8-D40E-E83C-A198-4B185C78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09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094328-E8B2-1237-8B3B-009C17F1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899443-5C25-3770-A048-E40CE6F5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F62C31-2737-6440-6CFC-64658DB10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EDC283C-9B9B-0A0B-4A22-07302480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7D9A4E6-9957-DED3-CE37-D764D17C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E8D1DCB-D0FD-9461-46A0-020412BB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8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C7BED4-2B74-B452-8F89-CF0F2717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B5AAE8-F55A-3561-B23C-A6399BC0F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6823DC6-93FE-AB47-FE2D-52F14E4A9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28E2557-9682-062C-312F-9B2AE3D41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8923A9E-5FD5-9D9D-8836-DEED8E0BE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DB0F574-F5AF-BCCB-24A1-7A27E4E1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835C93D-CD5F-8F2C-9AF9-7DD36FF0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7A55FB1-2E9B-089B-37FD-01D26D65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432D88-F822-ED2D-E78B-48216374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AC29D44-8F66-3B4C-D966-1F1A0FD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8CD3E6-91D4-1EBD-5A4F-4B011FAA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31BF792-3645-750C-8F44-DABB98E9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58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873DB93-250D-2D51-E93E-3D43D322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7889F74-D645-81FA-1070-BE91DB9E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3670462-7319-5409-A2AE-4778D4A0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27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02B936-D149-E758-C66C-2AE489F1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A0E350-16E3-3FAB-3EEC-1E43ACCA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B0448E-D784-B780-9D60-7DEF764B8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744E830-E114-074A-43A7-671EAB9E6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651F60-0711-A060-3797-184819EC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C489ABA-A8E9-2A0E-A8B7-B6ECC708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23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06B962-2C4E-61FE-0B1E-BACC05C3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EA56B11-9C49-0184-BDD1-29CCFA3FD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5735ACA-5E26-44ED-7252-287BCD5E4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0CAB76-BBBB-4A7B-8C9F-FE116057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03871D-26AA-5B99-D5AE-AE29343F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5FFBF19-19AD-82E8-C720-29C9A244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2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DD41A36-4A97-6531-1485-481A8D03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6CF332F-1C8A-A265-D0AB-8CA8E501F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B79D9C-F52B-C7D7-594A-961BB0BB7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C7C1-17F3-4C5E-9627-CF9D86EE38AC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442296-D29A-BFB6-D1B9-0D7A0CE40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935E59-64E1-4FD5-BCB3-1D8C7006D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1BA6-B616-4004-8A7E-141B9336A9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71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558F5C-F44E-D7ED-334B-735E4B8C9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Παγκόσμια ημέρα αναπηρίας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D522386-A777-6CC8-DC2D-67D93DE6F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6600" b="1" dirty="0">
                <a:solidFill>
                  <a:srgbClr val="00B0F0"/>
                </a:solidFill>
              </a:rPr>
              <a:t>3 Δεκεμβρίου</a:t>
            </a:r>
          </a:p>
        </p:txBody>
      </p:sp>
    </p:spTree>
    <p:extLst>
      <p:ext uri="{BB962C8B-B14F-4D97-AF65-F5344CB8AC3E}">
        <p14:creationId xmlns:p14="http://schemas.microsoft.com/office/powerpoint/2010/main" val="280673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D99017-E697-1436-46D1-8A6DEE80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/>
              <a:t>Η φίλη μας η Αργυρώ</a:t>
            </a:r>
            <a:br>
              <a:rPr lang="el-GR" dirty="0"/>
            </a:b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Αργυρώ είναι ένα κορίτσι που συμπεριφέρεται όπως όλα τα παιδιά της ηλικίας της.</a:t>
            </a:r>
            <a:b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l-GR" dirty="0"/>
          </a:p>
        </p:txBody>
      </p:sp>
      <p:pic>
        <p:nvPicPr>
          <p:cNvPr id="1026" name="Picture 2" descr="Και φτάσαμε στην... Τρίτη: Η φίλη μας η Αργυρώ 1">
            <a:extLst>
              <a:ext uri="{FF2B5EF4-FFF2-40B4-BE49-F238E27FC236}">
                <a16:creationId xmlns:a16="http://schemas.microsoft.com/office/drawing/2014/main" id="{1A46A45B-7DD4-EC8D-235B-0B02C2CCC0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8" y="1484671"/>
            <a:ext cx="8239432" cy="46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5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230902-B29A-2756-8564-12B5AE11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Ίσες ανάγκες, ίσα συναισθήματα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51676C-D484-5B5B-A60C-4B1F13313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sz="5800" b="1" dirty="0"/>
              <a:t>Βιώνει όλα τα συναισθήματα, ανεξάρτητα από την αναπηρία της.</a:t>
            </a:r>
          </a:p>
          <a:p>
            <a:endParaRPr lang="el-GR" dirty="0"/>
          </a:p>
          <a:p>
            <a:r>
              <a:rPr lang="el-GR" sz="13100" b="1" dirty="0">
                <a:solidFill>
                  <a:schemeClr val="accent2">
                    <a:lumMod val="75000"/>
                  </a:schemeClr>
                </a:solidFill>
              </a:rPr>
              <a:t>Γελάει</a:t>
            </a:r>
            <a:r>
              <a:rPr lang="el-GR" sz="131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l-GR" sz="13100" b="1" dirty="0">
                <a:solidFill>
                  <a:schemeClr val="bg2">
                    <a:lumMod val="25000"/>
                  </a:schemeClr>
                </a:solidFill>
              </a:rPr>
              <a:t>είναι λυπημένη</a:t>
            </a:r>
            <a:endParaRPr lang="el-GR" sz="13100" b="1" dirty="0"/>
          </a:p>
          <a:p>
            <a:r>
              <a:rPr lang="el-GR" sz="13100" b="1" dirty="0">
                <a:solidFill>
                  <a:schemeClr val="accent6">
                    <a:lumMod val="75000"/>
                  </a:schemeClr>
                </a:solidFill>
              </a:rPr>
              <a:t>θυμώνει</a:t>
            </a:r>
            <a:r>
              <a:rPr lang="el-GR" sz="13100" b="1" dirty="0"/>
              <a:t> </a:t>
            </a:r>
          </a:p>
          <a:p>
            <a:r>
              <a:rPr lang="el-GR" sz="13100" b="1" dirty="0">
                <a:solidFill>
                  <a:schemeClr val="accent4"/>
                </a:solidFill>
              </a:rPr>
              <a:t>είναι περήφανη!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200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3503BA-AD80-CF6A-2AC0-2D197B80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>
                <a:latin typeface="Comic Sans MS" panose="030F0702030302020204" pitchFamily="66" charset="0"/>
              </a:rPr>
              <a:t>Κάνει ό,τι κάνουν και οι συμμαθητές της χωρίς να διαφέρει ουσιαστικά σε τίποτα από αυτούς.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6F74D5-252E-7641-FB59-EC614713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>
                <a:solidFill>
                  <a:srgbClr val="002060"/>
                </a:solidFill>
              </a:rPr>
              <a:t>Τραγουδάει </a:t>
            </a:r>
          </a:p>
          <a:p>
            <a:pPr algn="ctr"/>
            <a:r>
              <a:rPr lang="el-GR" sz="4800" b="1" dirty="0">
                <a:solidFill>
                  <a:srgbClr val="002060"/>
                </a:solidFill>
              </a:rPr>
              <a:t>κάνει κούνια </a:t>
            </a:r>
          </a:p>
          <a:p>
            <a:pPr algn="ctr"/>
            <a:r>
              <a:rPr lang="el-GR" sz="4800" b="1" dirty="0">
                <a:solidFill>
                  <a:srgbClr val="002060"/>
                </a:solidFill>
              </a:rPr>
              <a:t>χορεύει </a:t>
            </a:r>
          </a:p>
          <a:p>
            <a:pPr algn="ctr"/>
            <a:r>
              <a:rPr lang="el-GR" sz="4800" b="1" dirty="0">
                <a:solidFill>
                  <a:srgbClr val="002060"/>
                </a:solidFill>
              </a:rPr>
              <a:t>τσαλαβουτάει </a:t>
            </a:r>
          </a:p>
          <a:p>
            <a:pPr algn="ctr"/>
            <a:r>
              <a:rPr lang="el-GR" sz="4800" b="1" dirty="0">
                <a:solidFill>
                  <a:srgbClr val="002060"/>
                </a:solidFill>
              </a:rPr>
              <a:t>χαιρετάει</a:t>
            </a:r>
          </a:p>
          <a:p>
            <a:pPr algn="ctr"/>
            <a:endParaRPr lang="el-GR" sz="4800" b="1" dirty="0">
              <a:solidFill>
                <a:srgbClr val="00206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052672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999E6A-24E4-8930-6375-100CF459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Είναι ένας </a:t>
            </a:r>
            <a:r>
              <a:rPr lang="el-GR" sz="73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Άνθρωπος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, όπως όλοι μας.</a:t>
            </a:r>
            <a:br>
              <a:rPr 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el-GR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2EDC5C-BEB6-DD4E-E808-F930C09D4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Ένας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άνθρωπος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όπως </a:t>
            </a:r>
            <a:r>
              <a:rPr kumimoji="0" lang="el-GR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εγώ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Έ</a:t>
            </a: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νας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άνθρωπος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όπως </a:t>
            </a: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εσύ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863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</Words>
  <Application>Microsoft Office PowerPoint</Application>
  <PresentationFormat>Ευρεία οθόνη</PresentationFormat>
  <Paragraphs>27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Θέμα του Office</vt:lpstr>
      <vt:lpstr>Παγκόσμια ημέρα αναπηρίας</vt:lpstr>
      <vt:lpstr>Η φίλη μας η Αργυρώ Η Αργυρώ είναι ένα κορίτσι που συμπεριφέρεται όπως όλα τα παιδιά της ηλικίας της. </vt:lpstr>
      <vt:lpstr>Ίσες ανάγκες, ίσα συναισθήματα</vt:lpstr>
      <vt:lpstr>Κάνει ό,τι κάνουν και οι συμμαθητές της χωρίς να διαφέρει ουσιαστικά σε τίποτα από αυτούς. </vt:lpstr>
      <vt:lpstr>Είναι ένας Άνθρωπος, όπως όλοι μας.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korkas</dc:creator>
  <cp:lastModifiedBy>john korkas</cp:lastModifiedBy>
  <cp:revision>1</cp:revision>
  <dcterms:created xsi:type="dcterms:W3CDTF">2024-11-23T23:37:51Z</dcterms:created>
  <dcterms:modified xsi:type="dcterms:W3CDTF">2024-11-23T23:43:13Z</dcterms:modified>
</cp:coreProperties>
</file>