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Fira Sans Condensed"/>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FiraSansCondensed-bold.fntdata"/><Relationship Id="rId21" Type="http://schemas.openxmlformats.org/officeDocument/2006/relationships/slide" Target="slides/slide16.xml"/><Relationship Id="rId43" Type="http://schemas.openxmlformats.org/officeDocument/2006/relationships/font" Target="fonts/FiraSansCondensed-regular.fntdata"/><Relationship Id="rId24" Type="http://schemas.openxmlformats.org/officeDocument/2006/relationships/slide" Target="slides/slide19.xml"/><Relationship Id="rId46" Type="http://schemas.openxmlformats.org/officeDocument/2006/relationships/font" Target="fonts/FiraSansCondensed-boldItalic.fntdata"/><Relationship Id="rId23" Type="http://schemas.openxmlformats.org/officeDocument/2006/relationships/slide" Target="slides/slide18.xml"/><Relationship Id="rId45" Type="http://schemas.openxmlformats.org/officeDocument/2006/relationships/font" Target="fonts/FiraSansCondense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d262877349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d262877349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d250dc77e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d250dc77e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d230544482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d23054448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d26287734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d26287734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d230544482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d230544482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d250dc77e8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d250dc77e8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d250dc77e8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d250dc77e8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d23054448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d23054448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d250dc77e8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d250dc77e8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d262877349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d26287734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d250dc77e8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d250dc77e8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d250dc77e8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d250dc77e8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d250dc77e8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d250dc77e8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d250dc77e8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d250dc77e8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d250dc77e8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d250dc77e8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d250dc77e8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d250dc77e8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d250dc77e8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d250dc77e8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d250dc77e8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d250dc77e8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d250dc77e8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d250dc77e8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d250dc77e8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d250dc77e8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d23054448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d23054448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d2305444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d2305444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d23054448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d23054448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d250dc77e8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d250dc77e8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d250dc77e8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d250dc77e8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d262877349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d262877349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d262877349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d262877349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d26287734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d26287734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d262877349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d262877349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d262877349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d262877349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d23054448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d23054448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230544482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d230544482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d23054448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d23054448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d23054448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d23054448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d23054448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d23054448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d23054448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d23054448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4.png"/><Relationship Id="rId13" Type="http://schemas.openxmlformats.org/officeDocument/2006/relationships/image" Target="../media/image2.png"/><Relationship Id="rId12"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7.png"/><Relationship Id="rId15" Type="http://schemas.openxmlformats.org/officeDocument/2006/relationships/image" Target="../media/image12.png"/><Relationship Id="rId1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13.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22.png"/><Relationship Id="rId5" Type="http://schemas.openxmlformats.org/officeDocument/2006/relationships/image" Target="../media/image83.png"/><Relationship Id="rId6" Type="http://schemas.openxmlformats.org/officeDocument/2006/relationships/image" Target="../media/image42.png"/><Relationship Id="rId7" Type="http://schemas.openxmlformats.org/officeDocument/2006/relationships/image" Target="../media/image55.png"/><Relationship Id="rId8" Type="http://schemas.openxmlformats.org/officeDocument/2006/relationships/image" Target="../media/image3.png"/></Relationships>
</file>

<file path=ppt/slides/_rels/slide11.xml.rels><?xml version="1.0" encoding="UTF-8" standalone="yes"?><Relationships xmlns="http://schemas.openxmlformats.org/package/2006/relationships"><Relationship Id="rId20" Type="http://schemas.openxmlformats.org/officeDocument/2006/relationships/image" Target="../media/image31.png"/><Relationship Id="rId11" Type="http://schemas.openxmlformats.org/officeDocument/2006/relationships/image" Target="../media/image6.png"/><Relationship Id="rId22" Type="http://schemas.openxmlformats.org/officeDocument/2006/relationships/image" Target="../media/image38.png"/><Relationship Id="rId10" Type="http://schemas.openxmlformats.org/officeDocument/2006/relationships/image" Target="../media/image43.png"/><Relationship Id="rId21" Type="http://schemas.openxmlformats.org/officeDocument/2006/relationships/image" Target="../media/image46.png"/><Relationship Id="rId13" Type="http://schemas.openxmlformats.org/officeDocument/2006/relationships/image" Target="../media/image7.png"/><Relationship Id="rId12"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24.png"/><Relationship Id="rId9" Type="http://schemas.openxmlformats.org/officeDocument/2006/relationships/image" Target="../media/image1.png"/><Relationship Id="rId15" Type="http://schemas.openxmlformats.org/officeDocument/2006/relationships/image" Target="../media/image15.png"/><Relationship Id="rId14" Type="http://schemas.openxmlformats.org/officeDocument/2006/relationships/image" Target="../media/image47.png"/><Relationship Id="rId17" Type="http://schemas.openxmlformats.org/officeDocument/2006/relationships/image" Target="../media/image44.png"/><Relationship Id="rId16" Type="http://schemas.openxmlformats.org/officeDocument/2006/relationships/image" Target="../media/image2.png"/><Relationship Id="rId5" Type="http://schemas.openxmlformats.org/officeDocument/2006/relationships/image" Target="../media/image40.png"/><Relationship Id="rId19" Type="http://schemas.openxmlformats.org/officeDocument/2006/relationships/image" Target="../media/image3.png"/><Relationship Id="rId6" Type="http://schemas.openxmlformats.org/officeDocument/2006/relationships/image" Target="../media/image25.png"/><Relationship Id="rId18" Type="http://schemas.openxmlformats.org/officeDocument/2006/relationships/image" Target="../media/image4.png"/><Relationship Id="rId7" Type="http://schemas.openxmlformats.org/officeDocument/2006/relationships/image" Target="../media/image29.png"/><Relationship Id="rId8" Type="http://schemas.openxmlformats.org/officeDocument/2006/relationships/image" Target="../media/image37.png"/></Relationships>
</file>

<file path=ppt/slides/_rels/slide12.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55.png"/><Relationship Id="rId9" Type="http://schemas.openxmlformats.org/officeDocument/2006/relationships/image" Target="../media/image13.png"/><Relationship Id="rId5" Type="http://schemas.openxmlformats.org/officeDocument/2006/relationships/image" Target="../media/image42.png"/><Relationship Id="rId6" Type="http://schemas.openxmlformats.org/officeDocument/2006/relationships/image" Target="../media/image48.png"/><Relationship Id="rId7" Type="http://schemas.openxmlformats.org/officeDocument/2006/relationships/image" Target="../media/image34.png"/><Relationship Id="rId8" Type="http://schemas.openxmlformats.org/officeDocument/2006/relationships/image" Target="../media/image83.png"/></Relationships>
</file>

<file path=ppt/slides/_rels/slide13.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6.png"/><Relationship Id="rId5" Type="http://schemas.openxmlformats.org/officeDocument/2006/relationships/image" Target="../media/image51.png"/><Relationship Id="rId6" Type="http://schemas.openxmlformats.org/officeDocument/2006/relationships/image" Target="../media/image8.png"/><Relationship Id="rId7" Type="http://schemas.openxmlformats.org/officeDocument/2006/relationships/image" Target="../media/image52.png"/><Relationship Id="rId8" Type="http://schemas.openxmlformats.org/officeDocument/2006/relationships/image" Target="../media/image49.png"/></Relationships>
</file>

<file path=ppt/slides/_rels/slide14.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3.png"/><Relationship Id="rId12"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9.png"/><Relationship Id="rId5" Type="http://schemas.openxmlformats.org/officeDocument/2006/relationships/image" Target="../media/image8.png"/><Relationship Id="rId6" Type="http://schemas.openxmlformats.org/officeDocument/2006/relationships/image" Target="../media/image52.png"/><Relationship Id="rId7" Type="http://schemas.openxmlformats.org/officeDocument/2006/relationships/image" Target="../media/image49.png"/><Relationship Id="rId8"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20.png"/><Relationship Id="rId5" Type="http://schemas.openxmlformats.org/officeDocument/2006/relationships/image" Target="../media/image58.png"/></Relationships>
</file>

<file path=ppt/slides/_rels/slide16.xml.rels><?xml version="1.0" encoding="UTF-8" standalone="yes"?><Relationships xmlns="http://schemas.openxmlformats.org/package/2006/relationships"><Relationship Id="rId20" Type="http://schemas.openxmlformats.org/officeDocument/2006/relationships/image" Target="../media/image3.png"/><Relationship Id="rId11" Type="http://schemas.openxmlformats.org/officeDocument/2006/relationships/image" Target="../media/image47.png"/><Relationship Id="rId22" Type="http://schemas.openxmlformats.org/officeDocument/2006/relationships/image" Target="../media/image48.png"/><Relationship Id="rId10" Type="http://schemas.openxmlformats.org/officeDocument/2006/relationships/image" Target="../media/image43.png"/><Relationship Id="rId21" Type="http://schemas.openxmlformats.org/officeDocument/2006/relationships/image" Target="../media/image8.png"/><Relationship Id="rId13" Type="http://schemas.openxmlformats.org/officeDocument/2006/relationships/image" Target="../media/image15.png"/><Relationship Id="rId12"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6.png"/><Relationship Id="rId15" Type="http://schemas.openxmlformats.org/officeDocument/2006/relationships/image" Target="../media/image1.png"/><Relationship Id="rId14" Type="http://schemas.openxmlformats.org/officeDocument/2006/relationships/image" Target="../media/image60.png"/><Relationship Id="rId17" Type="http://schemas.openxmlformats.org/officeDocument/2006/relationships/image" Target="../media/image63.png"/><Relationship Id="rId16" Type="http://schemas.openxmlformats.org/officeDocument/2006/relationships/image" Target="../media/image2.png"/><Relationship Id="rId5" Type="http://schemas.openxmlformats.org/officeDocument/2006/relationships/image" Target="../media/image5.png"/><Relationship Id="rId19" Type="http://schemas.openxmlformats.org/officeDocument/2006/relationships/image" Target="../media/image46.png"/><Relationship Id="rId6" Type="http://schemas.openxmlformats.org/officeDocument/2006/relationships/image" Target="../media/image13.png"/><Relationship Id="rId18" Type="http://schemas.openxmlformats.org/officeDocument/2006/relationships/image" Target="../media/image67.png"/><Relationship Id="rId7" Type="http://schemas.openxmlformats.org/officeDocument/2006/relationships/image" Target="../media/image7.png"/><Relationship Id="rId8" Type="http://schemas.openxmlformats.org/officeDocument/2006/relationships/image" Target="../media/image11.png"/></Relationships>
</file>

<file path=ppt/slides/_rels/slide17.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png"/><Relationship Id="rId13" Type="http://schemas.openxmlformats.org/officeDocument/2006/relationships/image" Target="../media/image44.png"/><Relationship Id="rId12"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png"/><Relationship Id="rId15" Type="http://schemas.openxmlformats.org/officeDocument/2006/relationships/image" Target="../media/image47.png"/><Relationship Id="rId14" Type="http://schemas.openxmlformats.org/officeDocument/2006/relationships/image" Target="../media/image2.png"/><Relationship Id="rId17" Type="http://schemas.openxmlformats.org/officeDocument/2006/relationships/image" Target="../media/image12.png"/><Relationship Id="rId16" Type="http://schemas.openxmlformats.org/officeDocument/2006/relationships/image" Target="../media/image46.png"/><Relationship Id="rId5" Type="http://schemas.openxmlformats.org/officeDocument/2006/relationships/image" Target="../media/image8.png"/><Relationship Id="rId6" Type="http://schemas.openxmlformats.org/officeDocument/2006/relationships/image" Target="../media/image13.png"/><Relationship Id="rId18"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43.png"/></Relationships>
</file>

<file path=ppt/slides/_rels/slide18.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4.png"/><Relationship Id="rId13" Type="http://schemas.openxmlformats.org/officeDocument/2006/relationships/image" Target="../media/image2.png"/><Relationship Id="rId12"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6.png"/><Relationship Id="rId15" Type="http://schemas.openxmlformats.org/officeDocument/2006/relationships/image" Target="../media/image43.png"/><Relationship Id="rId14" Type="http://schemas.openxmlformats.org/officeDocument/2006/relationships/image" Target="../media/image1.png"/><Relationship Id="rId17" Type="http://schemas.openxmlformats.org/officeDocument/2006/relationships/image" Target="../media/image3.png"/><Relationship Id="rId16" Type="http://schemas.openxmlformats.org/officeDocument/2006/relationships/image" Target="../media/image47.png"/><Relationship Id="rId5" Type="http://schemas.openxmlformats.org/officeDocument/2006/relationships/image" Target="../media/image8.png"/><Relationship Id="rId6" Type="http://schemas.openxmlformats.org/officeDocument/2006/relationships/image" Target="../media/image13.png"/><Relationship Id="rId18" Type="http://schemas.openxmlformats.org/officeDocument/2006/relationships/image" Target="../media/image64.png"/><Relationship Id="rId7" Type="http://schemas.openxmlformats.org/officeDocument/2006/relationships/image" Target="../media/image11.png"/><Relationship Id="rId8" Type="http://schemas.openxmlformats.org/officeDocument/2006/relationships/image" Target="../media/image7.png"/></Relationships>
</file>

<file path=ppt/slides/_rels/slide19.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43.png"/><Relationship Id="rId13" Type="http://schemas.openxmlformats.org/officeDocument/2006/relationships/image" Target="../media/image64.png"/><Relationship Id="rId12"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1.png"/><Relationship Id="rId15" Type="http://schemas.openxmlformats.org/officeDocument/2006/relationships/image" Target="../media/image15.png"/><Relationship Id="rId14" Type="http://schemas.openxmlformats.org/officeDocument/2006/relationships/image" Target="../media/image46.png"/><Relationship Id="rId17" Type="http://schemas.openxmlformats.org/officeDocument/2006/relationships/image" Target="../media/image44.png"/><Relationship Id="rId16" Type="http://schemas.openxmlformats.org/officeDocument/2006/relationships/image" Target="../media/image2.png"/><Relationship Id="rId5" Type="http://schemas.openxmlformats.org/officeDocument/2006/relationships/image" Target="../media/image3.png"/><Relationship Id="rId19" Type="http://schemas.openxmlformats.org/officeDocument/2006/relationships/image" Target="../media/image4.png"/><Relationship Id="rId6" Type="http://schemas.openxmlformats.org/officeDocument/2006/relationships/image" Target="../media/image29.png"/><Relationship Id="rId18" Type="http://schemas.openxmlformats.org/officeDocument/2006/relationships/image" Target="../media/image47.png"/><Relationship Id="rId7" Type="http://schemas.openxmlformats.org/officeDocument/2006/relationships/image" Target="../media/image7.png"/><Relationship Id="rId8" Type="http://schemas.openxmlformats.org/officeDocument/2006/relationships/image" Target="../media/image13.png"/></Relationships>
</file>

<file path=ppt/slides/_rels/slide2.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0.png"/></Relationships>
</file>

<file path=ppt/slides/_rels/slide20.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24.png"/><Relationship Id="rId13" Type="http://schemas.openxmlformats.org/officeDocument/2006/relationships/image" Target="../media/image4.png"/><Relationship Id="rId12"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png"/><Relationship Id="rId1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7.png"/><Relationship Id="rId8" Type="http://schemas.openxmlformats.org/officeDocument/2006/relationships/image" Target="../media/image43.png"/></Relationships>
</file>

<file path=ppt/slides/_rels/slide21.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3.png"/><Relationship Id="rId13" Type="http://schemas.openxmlformats.org/officeDocument/2006/relationships/image" Target="../media/image1.png"/><Relationship Id="rId12"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png"/><Relationship Id="rId14" Type="http://schemas.openxmlformats.org/officeDocument/2006/relationships/image" Target="../media/image4.png"/><Relationship Id="rId5" Type="http://schemas.openxmlformats.org/officeDocument/2006/relationships/image" Target="../media/image66.png"/><Relationship Id="rId6" Type="http://schemas.openxmlformats.org/officeDocument/2006/relationships/image" Target="../media/image43.png"/><Relationship Id="rId7" Type="http://schemas.openxmlformats.org/officeDocument/2006/relationships/image" Target="../media/image6.png"/><Relationship Id="rId8" Type="http://schemas.openxmlformats.org/officeDocument/2006/relationships/image" Target="../media/image24.png"/></Relationships>
</file>

<file path=ppt/slides/_rels/slide22.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13.png"/><Relationship Id="rId8" Type="http://schemas.openxmlformats.org/officeDocument/2006/relationships/image" Target="../media/image7.png"/></Relationships>
</file>

<file path=ppt/slides/_rels/slide23.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png"/><Relationship Id="rId12"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40.png"/><Relationship Id="rId9"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61.png"/><Relationship Id="rId7" Type="http://schemas.openxmlformats.org/officeDocument/2006/relationships/image" Target="../media/image13.png"/><Relationship Id="rId8" Type="http://schemas.openxmlformats.org/officeDocument/2006/relationships/image" Target="../media/image11.png"/></Relationships>
</file>

<file path=ppt/slides/_rels/slide24.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13.png"/><Relationship Id="rId12"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1.png"/><Relationship Id="rId5" Type="http://schemas.openxmlformats.org/officeDocument/2006/relationships/image" Target="../media/image37.png"/><Relationship Id="rId6" Type="http://schemas.openxmlformats.org/officeDocument/2006/relationships/image" Target="../media/image25.png"/><Relationship Id="rId7" Type="http://schemas.openxmlformats.org/officeDocument/2006/relationships/image" Target="../media/image65.png"/><Relationship Id="rId8" Type="http://schemas.openxmlformats.org/officeDocument/2006/relationships/image" Target="../media/image3.png"/></Relationships>
</file>

<file path=ppt/slides/_rels/slide25.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1.png"/><Relationship Id="rId12"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25.png"/><Relationship Id="rId8" Type="http://schemas.openxmlformats.org/officeDocument/2006/relationships/image" Target="../media/image65.png"/></Relationships>
</file>

<file path=ppt/slides/_rels/slide26.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3.png"/><Relationship Id="rId13" Type="http://schemas.openxmlformats.org/officeDocument/2006/relationships/image" Target="../media/image13.png"/><Relationship Id="rId12"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55.png"/><Relationship Id="rId9" Type="http://schemas.openxmlformats.org/officeDocument/2006/relationships/image" Target="../media/image42.png"/><Relationship Id="rId1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38.png"/><Relationship Id="rId7" Type="http://schemas.openxmlformats.org/officeDocument/2006/relationships/image" Target="../media/image34.png"/><Relationship Id="rId8" Type="http://schemas.openxmlformats.org/officeDocument/2006/relationships/image" Target="../media/image83.png"/></Relationships>
</file>

<file path=ppt/slides/_rels/slide27.xml.rels><?xml version="1.0" encoding="UTF-8" standalone="yes"?><Relationships xmlns="http://schemas.openxmlformats.org/package/2006/relationships"><Relationship Id="rId11" Type="http://schemas.openxmlformats.org/officeDocument/2006/relationships/image" Target="../media/image83.png"/><Relationship Id="rId10" Type="http://schemas.openxmlformats.org/officeDocument/2006/relationships/image" Target="../media/image55.png"/><Relationship Id="rId13" Type="http://schemas.openxmlformats.org/officeDocument/2006/relationships/image" Target="../media/image71.png"/><Relationship Id="rId12"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2.png"/><Relationship Id="rId15" Type="http://schemas.openxmlformats.org/officeDocument/2006/relationships/image" Target="../media/image81.png"/><Relationship Id="rId14" Type="http://schemas.openxmlformats.org/officeDocument/2006/relationships/image" Target="../media/image72.png"/><Relationship Id="rId17" Type="http://schemas.openxmlformats.org/officeDocument/2006/relationships/image" Target="../media/image48.png"/><Relationship Id="rId16" Type="http://schemas.openxmlformats.org/officeDocument/2006/relationships/image" Target="../media/image74.png"/><Relationship Id="rId5" Type="http://schemas.openxmlformats.org/officeDocument/2006/relationships/image" Target="../media/image38.png"/><Relationship Id="rId6" Type="http://schemas.openxmlformats.org/officeDocument/2006/relationships/image" Target="../media/image68.png"/><Relationship Id="rId18"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3.png"/><Relationship Id="rId4" Type="http://schemas.openxmlformats.org/officeDocument/2006/relationships/image" Target="../media/image5.png"/><Relationship Id="rId5" Type="http://schemas.openxmlformats.org/officeDocument/2006/relationships/image" Target="../media/image50.png"/><Relationship Id="rId6" Type="http://schemas.openxmlformats.org/officeDocument/2006/relationships/image" Target="../media/image20.png"/><Relationship Id="rId7"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9.png"/><Relationship Id="rId4" Type="http://schemas.openxmlformats.org/officeDocument/2006/relationships/image" Target="../media/image20.png"/><Relationship Id="rId5"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9.png"/><Relationship Id="rId4" Type="http://schemas.openxmlformats.org/officeDocument/2006/relationships/image" Target="../media/image77.png"/><Relationship Id="rId5" Type="http://schemas.openxmlformats.org/officeDocument/2006/relationships/image" Target="../media/image78.png"/></Relationships>
</file>

<file path=ppt/slides/_rels/slide31.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6.png"/><Relationship Id="rId13" Type="http://schemas.openxmlformats.org/officeDocument/2006/relationships/image" Target="../media/image80.png"/><Relationship Id="rId12"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4.png"/><Relationship Id="rId4" Type="http://schemas.openxmlformats.org/officeDocument/2006/relationships/image" Target="../media/image73.png"/><Relationship Id="rId9"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75.png"/><Relationship Id="rId7" Type="http://schemas.openxmlformats.org/officeDocument/2006/relationships/image" Target="../media/image10.png"/><Relationship Id="rId8" Type="http://schemas.openxmlformats.org/officeDocument/2006/relationships/image" Target="../media/image17.png"/></Relationships>
</file>

<file path=ppt/slides/_rels/slide32.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75.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10.png"/><Relationship Id="rId8"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3.png"/><Relationship Id="rId5" Type="http://schemas.openxmlformats.org/officeDocument/2006/relationships/image" Target="../media/image75.png"/><Relationship Id="rId6"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3.png"/><Relationship Id="rId5" Type="http://schemas.openxmlformats.org/officeDocument/2006/relationships/image" Target="../media/image51.png"/><Relationship Id="rId6"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1.png"/><Relationship Id="rId4" Type="http://schemas.openxmlformats.org/officeDocument/2006/relationships/image" Target="../media/image3.png"/><Relationship Id="rId5" Type="http://schemas.openxmlformats.org/officeDocument/2006/relationships/image" Target="../media/image51.png"/><Relationship Id="rId6"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1.png"/><Relationship Id="rId4" Type="http://schemas.openxmlformats.org/officeDocument/2006/relationships/image" Target="../media/image51.png"/><Relationship Id="rId9"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68.png"/><Relationship Id="rId7" Type="http://schemas.openxmlformats.org/officeDocument/2006/relationships/image" Target="../media/image75.png"/><Relationship Id="rId8"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3.png"/><Relationship Id="rId6" Type="http://schemas.openxmlformats.org/officeDocument/2006/relationships/image" Target="../media/image22.png"/><Relationship Id="rId7"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3.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31.png"/><Relationship Id="rId7"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png"/><Relationship Id="rId6" Type="http://schemas.openxmlformats.org/officeDocument/2006/relationships/image" Target="../media/image22.png"/><Relationship Id="rId7"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29.png"/><Relationship Id="rId5" Type="http://schemas.openxmlformats.org/officeDocument/2006/relationships/image" Target="../media/image3.png"/><Relationship Id="rId6" Type="http://schemas.openxmlformats.org/officeDocument/2006/relationships/image" Target="../media/image22.png"/><Relationship Id="rId7"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33.png"/><Relationship Id="rId5" Type="http://schemas.openxmlformats.org/officeDocument/2006/relationships/image" Target="../media/image3.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55" name="Google Shape;55;p13"/>
          <p:cNvPicPr preferRelativeResize="0"/>
          <p:nvPr/>
        </p:nvPicPr>
        <p:blipFill>
          <a:blip r:embed="rId4">
            <a:alphaModFix/>
          </a:blip>
          <a:stretch>
            <a:fillRect/>
          </a:stretch>
        </p:blipFill>
        <p:spPr>
          <a:xfrm>
            <a:off x="3858925" y="1638650"/>
            <a:ext cx="2758175" cy="2758175"/>
          </a:xfrm>
          <a:prstGeom prst="rect">
            <a:avLst/>
          </a:prstGeom>
          <a:noFill/>
          <a:ln>
            <a:noFill/>
          </a:ln>
        </p:spPr>
      </p:pic>
      <p:pic>
        <p:nvPicPr>
          <p:cNvPr id="56" name="Google Shape;56;p13"/>
          <p:cNvPicPr preferRelativeResize="0"/>
          <p:nvPr/>
        </p:nvPicPr>
        <p:blipFill>
          <a:blip r:embed="rId5">
            <a:alphaModFix/>
          </a:blip>
          <a:stretch>
            <a:fillRect/>
          </a:stretch>
        </p:blipFill>
        <p:spPr>
          <a:xfrm>
            <a:off x="1517575" y="1408100"/>
            <a:ext cx="2909050" cy="2909050"/>
          </a:xfrm>
          <a:prstGeom prst="rect">
            <a:avLst/>
          </a:prstGeom>
          <a:noFill/>
          <a:ln>
            <a:noFill/>
          </a:ln>
        </p:spPr>
      </p:pic>
      <p:pic>
        <p:nvPicPr>
          <p:cNvPr id="57" name="Google Shape;57;p13"/>
          <p:cNvPicPr preferRelativeResize="0"/>
          <p:nvPr/>
        </p:nvPicPr>
        <p:blipFill rotWithShape="1">
          <a:blip r:embed="rId6">
            <a:alphaModFix/>
          </a:blip>
          <a:srcRect b="2409" l="0" r="0" t="-2410"/>
          <a:stretch/>
        </p:blipFill>
        <p:spPr>
          <a:xfrm>
            <a:off x="6218300" y="2415500"/>
            <a:ext cx="2572675" cy="2384325"/>
          </a:xfrm>
          <a:prstGeom prst="rect">
            <a:avLst/>
          </a:prstGeom>
          <a:noFill/>
          <a:ln>
            <a:noFill/>
          </a:ln>
        </p:spPr>
      </p:pic>
      <p:pic>
        <p:nvPicPr>
          <p:cNvPr id="58" name="Google Shape;58;p13"/>
          <p:cNvPicPr preferRelativeResize="0"/>
          <p:nvPr/>
        </p:nvPicPr>
        <p:blipFill>
          <a:blip r:embed="rId7">
            <a:alphaModFix/>
          </a:blip>
          <a:stretch>
            <a:fillRect/>
          </a:stretch>
        </p:blipFill>
        <p:spPr>
          <a:xfrm>
            <a:off x="1824825" y="2284600"/>
            <a:ext cx="1692974" cy="1156050"/>
          </a:xfrm>
          <a:prstGeom prst="rect">
            <a:avLst/>
          </a:prstGeom>
          <a:noFill/>
          <a:ln>
            <a:noFill/>
          </a:ln>
        </p:spPr>
      </p:pic>
      <p:pic>
        <p:nvPicPr>
          <p:cNvPr id="59" name="Google Shape;59;p13"/>
          <p:cNvPicPr preferRelativeResize="0"/>
          <p:nvPr/>
        </p:nvPicPr>
        <p:blipFill>
          <a:blip r:embed="rId7">
            <a:alphaModFix/>
          </a:blip>
          <a:stretch>
            <a:fillRect/>
          </a:stretch>
        </p:blipFill>
        <p:spPr>
          <a:xfrm>
            <a:off x="2432400" y="2216325"/>
            <a:ext cx="1692974" cy="1156050"/>
          </a:xfrm>
          <a:prstGeom prst="rect">
            <a:avLst/>
          </a:prstGeom>
          <a:noFill/>
          <a:ln>
            <a:noFill/>
          </a:ln>
        </p:spPr>
      </p:pic>
      <p:pic>
        <p:nvPicPr>
          <p:cNvPr id="60" name="Google Shape;60;p13"/>
          <p:cNvPicPr preferRelativeResize="0"/>
          <p:nvPr/>
        </p:nvPicPr>
        <p:blipFill>
          <a:blip r:embed="rId8">
            <a:alphaModFix/>
          </a:blip>
          <a:stretch>
            <a:fillRect/>
          </a:stretch>
        </p:blipFill>
        <p:spPr>
          <a:xfrm>
            <a:off x="1910025" y="2039225"/>
            <a:ext cx="1522580" cy="811850"/>
          </a:xfrm>
          <a:prstGeom prst="rect">
            <a:avLst/>
          </a:prstGeom>
          <a:noFill/>
          <a:ln>
            <a:noFill/>
          </a:ln>
        </p:spPr>
      </p:pic>
      <p:pic>
        <p:nvPicPr>
          <p:cNvPr id="61" name="Google Shape;61;p13"/>
          <p:cNvPicPr preferRelativeResize="0"/>
          <p:nvPr/>
        </p:nvPicPr>
        <p:blipFill>
          <a:blip r:embed="rId9">
            <a:alphaModFix/>
          </a:blip>
          <a:stretch>
            <a:fillRect/>
          </a:stretch>
        </p:blipFill>
        <p:spPr>
          <a:xfrm rot="-2700000">
            <a:off x="3190537" y="1915702"/>
            <a:ext cx="504849" cy="656050"/>
          </a:xfrm>
          <a:prstGeom prst="rect">
            <a:avLst/>
          </a:prstGeom>
          <a:noFill/>
          <a:ln>
            <a:noFill/>
          </a:ln>
        </p:spPr>
      </p:pic>
      <p:pic>
        <p:nvPicPr>
          <p:cNvPr id="62" name="Google Shape;62;p13"/>
          <p:cNvPicPr preferRelativeResize="0"/>
          <p:nvPr/>
        </p:nvPicPr>
        <p:blipFill>
          <a:blip r:embed="rId9">
            <a:alphaModFix/>
          </a:blip>
          <a:stretch>
            <a:fillRect/>
          </a:stretch>
        </p:blipFill>
        <p:spPr>
          <a:xfrm>
            <a:off x="2261887" y="2018127"/>
            <a:ext cx="504849" cy="656050"/>
          </a:xfrm>
          <a:prstGeom prst="rect">
            <a:avLst/>
          </a:prstGeom>
          <a:noFill/>
          <a:ln>
            <a:noFill/>
          </a:ln>
        </p:spPr>
      </p:pic>
      <p:pic>
        <p:nvPicPr>
          <p:cNvPr id="63" name="Google Shape;63;p13"/>
          <p:cNvPicPr preferRelativeResize="0"/>
          <p:nvPr/>
        </p:nvPicPr>
        <p:blipFill>
          <a:blip r:embed="rId10">
            <a:alphaModFix/>
          </a:blip>
          <a:stretch>
            <a:fillRect/>
          </a:stretch>
        </p:blipFill>
        <p:spPr>
          <a:xfrm>
            <a:off x="2726300" y="1780361"/>
            <a:ext cx="491600" cy="635151"/>
          </a:xfrm>
          <a:prstGeom prst="rect">
            <a:avLst/>
          </a:prstGeom>
          <a:noFill/>
          <a:ln>
            <a:noFill/>
          </a:ln>
        </p:spPr>
      </p:pic>
      <p:pic>
        <p:nvPicPr>
          <p:cNvPr id="64" name="Google Shape;64;p13"/>
          <p:cNvPicPr preferRelativeResize="0"/>
          <p:nvPr/>
        </p:nvPicPr>
        <p:blipFill>
          <a:blip r:embed="rId10">
            <a:alphaModFix/>
          </a:blip>
          <a:stretch>
            <a:fillRect/>
          </a:stretch>
        </p:blipFill>
        <p:spPr>
          <a:xfrm rot="-3404187">
            <a:off x="2987825" y="2592761"/>
            <a:ext cx="491600" cy="635152"/>
          </a:xfrm>
          <a:prstGeom prst="rect">
            <a:avLst/>
          </a:prstGeom>
          <a:noFill/>
          <a:ln>
            <a:noFill/>
          </a:ln>
        </p:spPr>
      </p:pic>
      <p:pic>
        <p:nvPicPr>
          <p:cNvPr id="65" name="Google Shape;65;p13"/>
          <p:cNvPicPr preferRelativeResize="0"/>
          <p:nvPr/>
        </p:nvPicPr>
        <p:blipFill>
          <a:blip r:embed="rId11">
            <a:alphaModFix/>
          </a:blip>
          <a:stretch>
            <a:fillRect/>
          </a:stretch>
        </p:blipFill>
        <p:spPr>
          <a:xfrm rot="1489283">
            <a:off x="3461553" y="2095784"/>
            <a:ext cx="542218" cy="698731"/>
          </a:xfrm>
          <a:prstGeom prst="rect">
            <a:avLst/>
          </a:prstGeom>
          <a:noFill/>
          <a:ln>
            <a:noFill/>
          </a:ln>
        </p:spPr>
      </p:pic>
      <p:pic>
        <p:nvPicPr>
          <p:cNvPr id="66" name="Google Shape;66;p13"/>
          <p:cNvPicPr preferRelativeResize="0"/>
          <p:nvPr/>
        </p:nvPicPr>
        <p:blipFill>
          <a:blip r:embed="rId12">
            <a:alphaModFix/>
          </a:blip>
          <a:stretch>
            <a:fillRect/>
          </a:stretch>
        </p:blipFill>
        <p:spPr>
          <a:xfrm rot="-1049430">
            <a:off x="2437428" y="1835691"/>
            <a:ext cx="467772" cy="646643"/>
          </a:xfrm>
          <a:prstGeom prst="rect">
            <a:avLst/>
          </a:prstGeom>
          <a:noFill/>
          <a:ln>
            <a:noFill/>
          </a:ln>
        </p:spPr>
      </p:pic>
      <p:pic>
        <p:nvPicPr>
          <p:cNvPr id="67" name="Google Shape;67;p13"/>
          <p:cNvPicPr preferRelativeResize="0"/>
          <p:nvPr/>
        </p:nvPicPr>
        <p:blipFill>
          <a:blip r:embed="rId13">
            <a:alphaModFix/>
          </a:blip>
          <a:stretch>
            <a:fillRect/>
          </a:stretch>
        </p:blipFill>
        <p:spPr>
          <a:xfrm rot="692154">
            <a:off x="3079161" y="2125587"/>
            <a:ext cx="467348" cy="639127"/>
          </a:xfrm>
          <a:prstGeom prst="rect">
            <a:avLst/>
          </a:prstGeom>
          <a:noFill/>
          <a:ln>
            <a:noFill/>
          </a:ln>
        </p:spPr>
      </p:pic>
      <p:pic>
        <p:nvPicPr>
          <p:cNvPr id="68" name="Google Shape;68;p13"/>
          <p:cNvPicPr preferRelativeResize="0"/>
          <p:nvPr/>
        </p:nvPicPr>
        <p:blipFill>
          <a:blip r:embed="rId14">
            <a:alphaModFix/>
          </a:blip>
          <a:stretch>
            <a:fillRect/>
          </a:stretch>
        </p:blipFill>
        <p:spPr>
          <a:xfrm rot="2479883">
            <a:off x="2719675" y="2250861"/>
            <a:ext cx="504850" cy="641790"/>
          </a:xfrm>
          <a:prstGeom prst="rect">
            <a:avLst/>
          </a:prstGeom>
          <a:noFill/>
          <a:ln>
            <a:noFill/>
          </a:ln>
        </p:spPr>
      </p:pic>
      <p:pic>
        <p:nvPicPr>
          <p:cNvPr id="69" name="Google Shape;69;p13"/>
          <p:cNvPicPr preferRelativeResize="0"/>
          <p:nvPr/>
        </p:nvPicPr>
        <p:blipFill>
          <a:blip r:embed="rId15">
            <a:alphaModFix/>
          </a:blip>
          <a:stretch>
            <a:fillRect/>
          </a:stretch>
        </p:blipFill>
        <p:spPr>
          <a:xfrm flipH="1" rot="-1013834">
            <a:off x="1156905" y="1449710"/>
            <a:ext cx="1024189" cy="1126158"/>
          </a:xfrm>
          <a:prstGeom prst="rect">
            <a:avLst/>
          </a:prstGeom>
          <a:noFill/>
          <a:ln>
            <a:noFill/>
          </a:ln>
        </p:spPr>
      </p:pic>
      <p:sp>
        <p:nvSpPr>
          <p:cNvPr id="70" name="Google Shape;70;p13"/>
          <p:cNvSpPr/>
          <p:nvPr/>
        </p:nvSpPr>
        <p:spPr>
          <a:xfrm>
            <a:off x="1286764" y="99975"/>
            <a:ext cx="6729784" cy="1225188"/>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9DFF"/>
                </a:solidFill>
                <a:latin typeface="Fira Sans Condensed"/>
              </a:rPr>
              <a:t>Τζότζο, ο μικρός σκαντζόχοιρος, </a:t>
            </a:r>
            <a:br>
              <a:rPr b="1" i="0">
                <a:ln cap="flat" cmpd="sng" w="9525">
                  <a:solidFill>
                    <a:schemeClr val="dk2"/>
                  </a:solidFill>
                  <a:prstDash val="solid"/>
                  <a:round/>
                  <a:headEnd len="sm" w="sm" type="none"/>
                  <a:tailEnd len="sm" w="sm" type="none"/>
                </a:ln>
                <a:solidFill>
                  <a:srgbClr val="009DFF"/>
                </a:solidFill>
                <a:latin typeface="Fira Sans Condensed"/>
              </a:rPr>
            </a:br>
            <a:r>
              <a:rPr b="1" i="0">
                <a:ln cap="flat" cmpd="sng" w="9525">
                  <a:solidFill>
                    <a:schemeClr val="dk2"/>
                  </a:solidFill>
                  <a:prstDash val="solid"/>
                  <a:round/>
                  <a:headEnd len="sm" w="sm" type="none"/>
                  <a:tailEnd len="sm" w="sm" type="none"/>
                </a:ln>
                <a:solidFill>
                  <a:srgbClr val="009DFF"/>
                </a:solidFill>
                <a:latin typeface="Fira Sans Condensed"/>
              </a:rPr>
              <a:t>  ο λαγός και τα πασχαλινά αυγά</a:t>
            </a:r>
          </a:p>
        </p:txBody>
      </p:sp>
      <p:sp>
        <p:nvSpPr>
          <p:cNvPr id="71" name="Google Shape;71;p13"/>
          <p:cNvSpPr txBox="1"/>
          <p:nvPr/>
        </p:nvSpPr>
        <p:spPr>
          <a:xfrm>
            <a:off x="5167550" y="1325175"/>
            <a:ext cx="2002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500">
                <a:latin typeface="Fira Sans Condensed"/>
                <a:ea typeface="Fira Sans Condensed"/>
                <a:cs typeface="Fira Sans Condensed"/>
                <a:sym typeface="Fira Sans Condensed"/>
              </a:rPr>
              <a:t>της Ειρήνης Πετρίδου</a:t>
            </a:r>
            <a:endParaRPr b="1" i="1" sz="1500">
              <a:latin typeface="Fira Sans Condensed"/>
              <a:ea typeface="Fira Sans Condensed"/>
              <a:cs typeface="Fira Sans Condensed"/>
              <a:sym typeface="Fira Sans Condensed"/>
            </a:endParaRPr>
          </a:p>
        </p:txBody>
      </p:sp>
      <p:sp>
        <p:nvSpPr>
          <p:cNvPr id="72" name="Google Shape;72;p13"/>
          <p:cNvSpPr txBox="1"/>
          <p:nvPr/>
        </p:nvSpPr>
        <p:spPr>
          <a:xfrm>
            <a:off x="2986700" y="4743300"/>
            <a:ext cx="26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l"/>
              <a:t>Εικόνες από Google clipart</a:t>
            </a:r>
            <a:endParaRPr i="1"/>
          </a:p>
        </p:txBody>
      </p:sp>
      <p:sp>
        <p:nvSpPr>
          <p:cNvPr id="73" name="Google Shape;73;p13"/>
          <p:cNvSpPr txBox="1"/>
          <p:nvPr/>
        </p:nvSpPr>
        <p:spPr>
          <a:xfrm>
            <a:off x="5887200" y="4743300"/>
            <a:ext cx="323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http://mikromikronip.blogspot.com/</a:t>
            </a:r>
            <a:endParaRPr b="1" i="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2"/>
          <p:cNvPicPr preferRelativeResize="0"/>
          <p:nvPr/>
        </p:nvPicPr>
        <p:blipFill>
          <a:blip r:embed="rId3">
            <a:alphaModFix/>
          </a:blip>
          <a:stretch>
            <a:fillRect/>
          </a:stretch>
        </p:blipFill>
        <p:spPr>
          <a:xfrm>
            <a:off x="-1" y="0"/>
            <a:ext cx="9144001" cy="5143501"/>
          </a:xfrm>
          <a:prstGeom prst="rect">
            <a:avLst/>
          </a:prstGeom>
          <a:noFill/>
          <a:ln>
            <a:noFill/>
          </a:ln>
        </p:spPr>
      </p:pic>
      <p:pic>
        <p:nvPicPr>
          <p:cNvPr id="188" name="Google Shape;188;p22"/>
          <p:cNvPicPr preferRelativeResize="0"/>
          <p:nvPr/>
        </p:nvPicPr>
        <p:blipFill>
          <a:blip r:embed="rId4">
            <a:alphaModFix/>
          </a:blip>
          <a:stretch>
            <a:fillRect/>
          </a:stretch>
        </p:blipFill>
        <p:spPr>
          <a:xfrm>
            <a:off x="5852429" y="2656025"/>
            <a:ext cx="1167149" cy="1034227"/>
          </a:xfrm>
          <a:prstGeom prst="rect">
            <a:avLst/>
          </a:prstGeom>
          <a:noFill/>
          <a:ln>
            <a:noFill/>
          </a:ln>
        </p:spPr>
      </p:pic>
      <p:pic>
        <p:nvPicPr>
          <p:cNvPr id="189" name="Google Shape;189;p22"/>
          <p:cNvPicPr preferRelativeResize="0"/>
          <p:nvPr/>
        </p:nvPicPr>
        <p:blipFill>
          <a:blip r:embed="rId5">
            <a:alphaModFix/>
          </a:blip>
          <a:stretch>
            <a:fillRect/>
          </a:stretch>
        </p:blipFill>
        <p:spPr>
          <a:xfrm flipH="1">
            <a:off x="5332662" y="3825375"/>
            <a:ext cx="1095837" cy="778099"/>
          </a:xfrm>
          <a:prstGeom prst="rect">
            <a:avLst/>
          </a:prstGeom>
          <a:noFill/>
          <a:ln>
            <a:noFill/>
          </a:ln>
        </p:spPr>
      </p:pic>
      <p:pic>
        <p:nvPicPr>
          <p:cNvPr id="190" name="Google Shape;190;p22"/>
          <p:cNvPicPr preferRelativeResize="0"/>
          <p:nvPr/>
        </p:nvPicPr>
        <p:blipFill>
          <a:blip r:embed="rId6">
            <a:alphaModFix/>
          </a:blip>
          <a:stretch>
            <a:fillRect/>
          </a:stretch>
        </p:blipFill>
        <p:spPr>
          <a:xfrm>
            <a:off x="3557735" y="4016072"/>
            <a:ext cx="2248790" cy="1034225"/>
          </a:xfrm>
          <a:prstGeom prst="rect">
            <a:avLst/>
          </a:prstGeom>
          <a:noFill/>
          <a:ln>
            <a:noFill/>
          </a:ln>
        </p:spPr>
      </p:pic>
      <p:pic>
        <p:nvPicPr>
          <p:cNvPr id="191" name="Google Shape;191;p22"/>
          <p:cNvPicPr preferRelativeResize="0"/>
          <p:nvPr/>
        </p:nvPicPr>
        <p:blipFill>
          <a:blip r:embed="rId7">
            <a:alphaModFix/>
          </a:blip>
          <a:stretch>
            <a:fillRect/>
          </a:stretch>
        </p:blipFill>
        <p:spPr>
          <a:xfrm>
            <a:off x="3962788" y="2751340"/>
            <a:ext cx="1779475" cy="1400483"/>
          </a:xfrm>
          <a:prstGeom prst="rect">
            <a:avLst/>
          </a:prstGeom>
          <a:noFill/>
          <a:ln>
            <a:noFill/>
          </a:ln>
        </p:spPr>
      </p:pic>
      <p:pic>
        <p:nvPicPr>
          <p:cNvPr id="192" name="Google Shape;192;p22"/>
          <p:cNvPicPr preferRelativeResize="0"/>
          <p:nvPr/>
        </p:nvPicPr>
        <p:blipFill>
          <a:blip r:embed="rId8">
            <a:alphaModFix/>
          </a:blip>
          <a:stretch>
            <a:fillRect/>
          </a:stretch>
        </p:blipFill>
        <p:spPr>
          <a:xfrm flipH="1">
            <a:off x="1761400" y="2615599"/>
            <a:ext cx="1866200" cy="1987875"/>
          </a:xfrm>
          <a:prstGeom prst="rect">
            <a:avLst/>
          </a:prstGeom>
          <a:noFill/>
          <a:ln>
            <a:noFill/>
          </a:ln>
        </p:spPr>
      </p:pic>
      <p:pic>
        <p:nvPicPr>
          <p:cNvPr id="193" name="Google Shape;193;p22"/>
          <p:cNvPicPr preferRelativeResize="0"/>
          <p:nvPr/>
        </p:nvPicPr>
        <p:blipFill>
          <a:blip r:embed="rId9">
            <a:alphaModFix/>
          </a:blip>
          <a:stretch>
            <a:fillRect/>
          </a:stretch>
        </p:blipFill>
        <p:spPr>
          <a:xfrm flipH="1" rot="-3130891">
            <a:off x="2887760" y="3526002"/>
            <a:ext cx="762629" cy="885522"/>
          </a:xfrm>
          <a:prstGeom prst="rect">
            <a:avLst/>
          </a:prstGeom>
          <a:noFill/>
          <a:ln>
            <a:noFill/>
          </a:ln>
        </p:spPr>
      </p:pic>
      <p:pic>
        <p:nvPicPr>
          <p:cNvPr id="194" name="Google Shape;194;p22"/>
          <p:cNvPicPr preferRelativeResize="0"/>
          <p:nvPr/>
        </p:nvPicPr>
        <p:blipFill>
          <a:blip r:embed="rId10">
            <a:alphaModFix/>
          </a:blip>
          <a:stretch>
            <a:fillRect/>
          </a:stretch>
        </p:blipFill>
        <p:spPr>
          <a:xfrm rot="-2699852">
            <a:off x="2574055" y="3386610"/>
            <a:ext cx="463392" cy="704582"/>
          </a:xfrm>
          <a:prstGeom prst="rect">
            <a:avLst/>
          </a:prstGeom>
          <a:noFill/>
          <a:ln>
            <a:noFill/>
          </a:ln>
        </p:spPr>
      </p:pic>
      <p:sp>
        <p:nvSpPr>
          <p:cNvPr id="195" name="Google Shape;195;p22"/>
          <p:cNvSpPr txBox="1"/>
          <p:nvPr/>
        </p:nvSpPr>
        <p:spPr>
          <a:xfrm>
            <a:off x="1684150" y="505250"/>
            <a:ext cx="58236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Για καλή του τύχη, όταν πέρασε από το δασάκι, συνάντησε όλους τους υπόλοιπους φίλους του εκεί. Έπαιζαν κρυφτό, αλλά μόλις τον είδαν, πήγαν κοντά του. “Γεια σου Τζότζο, θα παίξεις μαζί μας; ρώτησε η Άρια η πεταλούδα. “ Βιάζομαι φίλοι μου, παίρνω τις παραγγελίες για τα πασχαλινά αυγά που θα βάψει ο λαγός; Εσείς θα παραγγείλετε αυγά;” “ “Α, πριν από λίγο το συζητούσαμε. Θέλουμε από </a:t>
            </a:r>
            <a:r>
              <a:rPr b="1" lang="el" sz="1500">
                <a:latin typeface="Fira Sans Condensed"/>
                <a:ea typeface="Fira Sans Condensed"/>
                <a:cs typeface="Fira Sans Condensed"/>
                <a:sym typeface="Fira Sans Condensed"/>
              </a:rPr>
              <a:t>1 χρωματιστό αυγό ο καθένας</a:t>
            </a:r>
            <a:r>
              <a:rPr lang="el" sz="1500">
                <a:latin typeface="Fira Sans Condensed"/>
                <a:ea typeface="Fira Sans Condensed"/>
                <a:cs typeface="Fira Sans Condensed"/>
                <a:sym typeface="Fira Sans Condensed"/>
              </a:rPr>
              <a:t>”</a:t>
            </a:r>
            <a:r>
              <a:rPr b="1" lang="el" sz="1500">
                <a:latin typeface="Fira Sans Condensed"/>
                <a:ea typeface="Fira Sans Condensed"/>
                <a:cs typeface="Fira Sans Condensed"/>
                <a:sym typeface="Fira Sans Condensed"/>
              </a:rPr>
              <a:t> </a:t>
            </a:r>
            <a:r>
              <a:rPr lang="el" sz="1500">
                <a:latin typeface="Fira Sans Condensed"/>
                <a:ea typeface="Fira Sans Condensed"/>
                <a:cs typeface="Fira Sans Condensed"/>
                <a:sym typeface="Fira Sans Condensed"/>
              </a:rPr>
              <a:t>είπε ο σφυρίχτρας το φίδι.” “ Αυτό θα το σημειώσω από πίσω γιατί γέμισε η λίστα μου. Λοιπόν γράφω </a:t>
            </a:r>
            <a:r>
              <a:rPr b="1" lang="el" sz="1500">
                <a:latin typeface="Fira Sans Condensed"/>
                <a:ea typeface="Fira Sans Condensed"/>
                <a:cs typeface="Fira Sans Condensed"/>
                <a:sym typeface="Fira Sans Condensed"/>
              </a:rPr>
              <a:t>5 χρωματιστά αυγά. </a:t>
            </a:r>
            <a:r>
              <a:rPr lang="el" sz="1500">
                <a:latin typeface="Fira Sans Condensed"/>
                <a:ea typeface="Fira Sans Condensed"/>
                <a:cs typeface="Fira Sans Condensed"/>
                <a:sym typeface="Fira Sans Condensed"/>
              </a:rPr>
              <a:t>Τρέχω τώρα φίλοι μου , ευτυχώς που σας συνάντησα όλους μαζί και δεν θα αργήσω” είπε ο Τζότζο και έφυγε.</a:t>
            </a:r>
            <a:endParaRPr sz="1500">
              <a:latin typeface="Fira Sans Condensed"/>
              <a:ea typeface="Fira Sans Condensed"/>
              <a:cs typeface="Fira Sans Condensed"/>
              <a:sym typeface="Fira Sans Condensed"/>
            </a:endParaRPr>
          </a:p>
        </p:txBody>
      </p:sp>
      <p:pic>
        <p:nvPicPr>
          <p:cNvPr id="196" name="Google Shape;196;p22"/>
          <p:cNvPicPr preferRelativeResize="0"/>
          <p:nvPr/>
        </p:nvPicPr>
        <p:blipFill>
          <a:blip r:embed="rId11">
            <a:alphaModFix/>
          </a:blip>
          <a:stretch>
            <a:fillRect/>
          </a:stretch>
        </p:blipFill>
        <p:spPr>
          <a:xfrm>
            <a:off x="6711424" y="3128814"/>
            <a:ext cx="1287450" cy="1316123"/>
          </a:xfrm>
          <a:prstGeom prst="rect">
            <a:avLst/>
          </a:prstGeom>
          <a:noFill/>
          <a:ln>
            <a:noFill/>
          </a:ln>
        </p:spPr>
      </p:pic>
      <p:sp>
        <p:nvSpPr>
          <p:cNvPr id="197" name="Google Shape;197;p22"/>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3"/>
          <p:cNvPicPr preferRelativeResize="0"/>
          <p:nvPr/>
        </p:nvPicPr>
        <p:blipFill>
          <a:blip r:embed="rId3">
            <a:alphaModFix/>
          </a:blip>
          <a:stretch>
            <a:fillRect/>
          </a:stretch>
        </p:blipFill>
        <p:spPr>
          <a:xfrm>
            <a:off x="20650" y="0"/>
            <a:ext cx="9144000" cy="5143500"/>
          </a:xfrm>
          <a:prstGeom prst="rect">
            <a:avLst/>
          </a:prstGeom>
          <a:noFill/>
          <a:ln>
            <a:noFill/>
          </a:ln>
        </p:spPr>
      </p:pic>
      <p:sp>
        <p:nvSpPr>
          <p:cNvPr id="203" name="Google Shape;203;p23"/>
          <p:cNvSpPr/>
          <p:nvPr/>
        </p:nvSpPr>
        <p:spPr>
          <a:xfrm>
            <a:off x="2518050" y="234900"/>
            <a:ext cx="4107900" cy="4908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23"/>
          <p:cNvPicPr preferRelativeResize="0"/>
          <p:nvPr/>
        </p:nvPicPr>
        <p:blipFill>
          <a:blip r:embed="rId4">
            <a:alphaModFix/>
          </a:blip>
          <a:stretch>
            <a:fillRect/>
          </a:stretch>
        </p:blipFill>
        <p:spPr>
          <a:xfrm flipH="1" rot="204540">
            <a:off x="2709398" y="1296799"/>
            <a:ext cx="670959" cy="586099"/>
          </a:xfrm>
          <a:prstGeom prst="rect">
            <a:avLst/>
          </a:prstGeom>
          <a:noFill/>
          <a:ln>
            <a:noFill/>
          </a:ln>
        </p:spPr>
      </p:pic>
      <p:pic>
        <p:nvPicPr>
          <p:cNvPr id="205" name="Google Shape;205;p23"/>
          <p:cNvPicPr preferRelativeResize="0"/>
          <p:nvPr/>
        </p:nvPicPr>
        <p:blipFill>
          <a:blip r:embed="rId5">
            <a:alphaModFix/>
          </a:blip>
          <a:stretch>
            <a:fillRect/>
          </a:stretch>
        </p:blipFill>
        <p:spPr>
          <a:xfrm>
            <a:off x="2594150" y="4217499"/>
            <a:ext cx="707550" cy="632051"/>
          </a:xfrm>
          <a:prstGeom prst="rect">
            <a:avLst/>
          </a:prstGeom>
          <a:noFill/>
          <a:ln>
            <a:noFill/>
          </a:ln>
        </p:spPr>
      </p:pic>
      <p:pic>
        <p:nvPicPr>
          <p:cNvPr id="206" name="Google Shape;206;p23"/>
          <p:cNvPicPr preferRelativeResize="0"/>
          <p:nvPr/>
        </p:nvPicPr>
        <p:blipFill>
          <a:blip r:embed="rId6">
            <a:alphaModFix/>
          </a:blip>
          <a:stretch>
            <a:fillRect/>
          </a:stretch>
        </p:blipFill>
        <p:spPr>
          <a:xfrm flipH="1">
            <a:off x="2576562" y="462159"/>
            <a:ext cx="901450" cy="700742"/>
          </a:xfrm>
          <a:prstGeom prst="rect">
            <a:avLst/>
          </a:prstGeom>
          <a:noFill/>
          <a:ln>
            <a:noFill/>
          </a:ln>
        </p:spPr>
      </p:pic>
      <p:pic>
        <p:nvPicPr>
          <p:cNvPr id="207" name="Google Shape;207;p23"/>
          <p:cNvPicPr preferRelativeResize="0"/>
          <p:nvPr/>
        </p:nvPicPr>
        <p:blipFill>
          <a:blip r:embed="rId7">
            <a:alphaModFix/>
          </a:blip>
          <a:stretch>
            <a:fillRect/>
          </a:stretch>
        </p:blipFill>
        <p:spPr>
          <a:xfrm flipH="1">
            <a:off x="2728612" y="3496875"/>
            <a:ext cx="573100" cy="624950"/>
          </a:xfrm>
          <a:prstGeom prst="rect">
            <a:avLst/>
          </a:prstGeom>
          <a:noFill/>
          <a:ln>
            <a:noFill/>
          </a:ln>
        </p:spPr>
      </p:pic>
      <p:pic>
        <p:nvPicPr>
          <p:cNvPr id="208" name="Google Shape;208;p23"/>
          <p:cNvPicPr preferRelativeResize="0"/>
          <p:nvPr/>
        </p:nvPicPr>
        <p:blipFill>
          <a:blip r:embed="rId8">
            <a:alphaModFix/>
          </a:blip>
          <a:stretch>
            <a:fillRect/>
          </a:stretch>
        </p:blipFill>
        <p:spPr>
          <a:xfrm rot="-14">
            <a:off x="2661387" y="2835915"/>
            <a:ext cx="707550" cy="502409"/>
          </a:xfrm>
          <a:prstGeom prst="rect">
            <a:avLst/>
          </a:prstGeom>
          <a:noFill/>
          <a:ln>
            <a:noFill/>
          </a:ln>
        </p:spPr>
      </p:pic>
      <p:pic>
        <p:nvPicPr>
          <p:cNvPr id="209" name="Google Shape;209;p23"/>
          <p:cNvPicPr preferRelativeResize="0"/>
          <p:nvPr/>
        </p:nvPicPr>
        <p:blipFill>
          <a:blip r:embed="rId9">
            <a:alphaModFix/>
          </a:blip>
          <a:stretch>
            <a:fillRect/>
          </a:stretch>
        </p:blipFill>
        <p:spPr>
          <a:xfrm>
            <a:off x="3720300" y="463650"/>
            <a:ext cx="491605" cy="624950"/>
          </a:xfrm>
          <a:prstGeom prst="rect">
            <a:avLst/>
          </a:prstGeom>
          <a:noFill/>
          <a:ln>
            <a:noFill/>
          </a:ln>
        </p:spPr>
      </p:pic>
      <p:pic>
        <p:nvPicPr>
          <p:cNvPr id="210" name="Google Shape;210;p23"/>
          <p:cNvPicPr preferRelativeResize="0"/>
          <p:nvPr/>
        </p:nvPicPr>
        <p:blipFill>
          <a:blip r:embed="rId10">
            <a:alphaModFix/>
          </a:blip>
          <a:stretch>
            <a:fillRect/>
          </a:stretch>
        </p:blipFill>
        <p:spPr>
          <a:xfrm>
            <a:off x="3284922" y="1098647"/>
            <a:ext cx="1362353" cy="982400"/>
          </a:xfrm>
          <a:prstGeom prst="rect">
            <a:avLst/>
          </a:prstGeom>
          <a:noFill/>
          <a:ln>
            <a:noFill/>
          </a:ln>
        </p:spPr>
      </p:pic>
      <p:pic>
        <p:nvPicPr>
          <p:cNvPr id="211" name="Google Shape;211;p23"/>
          <p:cNvPicPr preferRelativeResize="0"/>
          <p:nvPr/>
        </p:nvPicPr>
        <p:blipFill>
          <a:blip r:embed="rId11">
            <a:alphaModFix/>
          </a:blip>
          <a:stretch>
            <a:fillRect/>
          </a:stretch>
        </p:blipFill>
        <p:spPr>
          <a:xfrm rot="7">
            <a:off x="4326202" y="1239258"/>
            <a:ext cx="491600" cy="633490"/>
          </a:xfrm>
          <a:prstGeom prst="rect">
            <a:avLst/>
          </a:prstGeom>
          <a:noFill/>
          <a:ln>
            <a:noFill/>
          </a:ln>
        </p:spPr>
      </p:pic>
      <p:pic>
        <p:nvPicPr>
          <p:cNvPr id="212" name="Google Shape;212;p23"/>
          <p:cNvPicPr preferRelativeResize="0"/>
          <p:nvPr/>
        </p:nvPicPr>
        <p:blipFill>
          <a:blip r:embed="rId12">
            <a:alphaModFix/>
          </a:blip>
          <a:stretch>
            <a:fillRect/>
          </a:stretch>
        </p:blipFill>
        <p:spPr>
          <a:xfrm>
            <a:off x="3513146" y="1906600"/>
            <a:ext cx="1425743" cy="760225"/>
          </a:xfrm>
          <a:prstGeom prst="rect">
            <a:avLst/>
          </a:prstGeom>
          <a:noFill/>
          <a:ln>
            <a:noFill/>
          </a:ln>
        </p:spPr>
      </p:pic>
      <p:pic>
        <p:nvPicPr>
          <p:cNvPr id="213" name="Google Shape;213;p23"/>
          <p:cNvPicPr preferRelativeResize="0"/>
          <p:nvPr/>
        </p:nvPicPr>
        <p:blipFill>
          <a:blip r:embed="rId13">
            <a:alphaModFix/>
          </a:blip>
          <a:stretch>
            <a:fillRect/>
          </a:stretch>
        </p:blipFill>
        <p:spPr>
          <a:xfrm>
            <a:off x="5193025" y="2652610"/>
            <a:ext cx="491600" cy="638853"/>
          </a:xfrm>
          <a:prstGeom prst="rect">
            <a:avLst/>
          </a:prstGeom>
          <a:noFill/>
          <a:ln>
            <a:noFill/>
          </a:ln>
        </p:spPr>
      </p:pic>
      <p:pic>
        <p:nvPicPr>
          <p:cNvPr id="214" name="Google Shape;214;p23"/>
          <p:cNvPicPr preferRelativeResize="0"/>
          <p:nvPr/>
        </p:nvPicPr>
        <p:blipFill>
          <a:blip r:embed="rId13">
            <a:alphaModFix/>
          </a:blip>
          <a:stretch>
            <a:fillRect/>
          </a:stretch>
        </p:blipFill>
        <p:spPr>
          <a:xfrm>
            <a:off x="4647649" y="2666825"/>
            <a:ext cx="469725" cy="610426"/>
          </a:xfrm>
          <a:prstGeom prst="rect">
            <a:avLst/>
          </a:prstGeom>
          <a:noFill/>
          <a:ln>
            <a:noFill/>
          </a:ln>
        </p:spPr>
      </p:pic>
      <p:pic>
        <p:nvPicPr>
          <p:cNvPr id="215" name="Google Shape;215;p23"/>
          <p:cNvPicPr preferRelativeResize="0"/>
          <p:nvPr/>
        </p:nvPicPr>
        <p:blipFill>
          <a:blip r:embed="rId13">
            <a:alphaModFix/>
          </a:blip>
          <a:stretch>
            <a:fillRect/>
          </a:stretch>
        </p:blipFill>
        <p:spPr>
          <a:xfrm>
            <a:off x="4080399" y="2700672"/>
            <a:ext cx="491600" cy="638853"/>
          </a:xfrm>
          <a:prstGeom prst="rect">
            <a:avLst/>
          </a:prstGeom>
          <a:noFill/>
          <a:ln>
            <a:noFill/>
          </a:ln>
        </p:spPr>
      </p:pic>
      <p:pic>
        <p:nvPicPr>
          <p:cNvPr id="216" name="Google Shape;216;p23"/>
          <p:cNvPicPr preferRelativeResize="0"/>
          <p:nvPr/>
        </p:nvPicPr>
        <p:blipFill>
          <a:blip r:embed="rId13">
            <a:alphaModFix/>
          </a:blip>
          <a:stretch>
            <a:fillRect/>
          </a:stretch>
        </p:blipFill>
        <p:spPr>
          <a:xfrm>
            <a:off x="3513150" y="2700672"/>
            <a:ext cx="491600" cy="638853"/>
          </a:xfrm>
          <a:prstGeom prst="rect">
            <a:avLst/>
          </a:prstGeom>
          <a:noFill/>
          <a:ln>
            <a:noFill/>
          </a:ln>
        </p:spPr>
      </p:pic>
      <p:pic>
        <p:nvPicPr>
          <p:cNvPr id="217" name="Google Shape;217;p23"/>
          <p:cNvPicPr preferRelativeResize="0"/>
          <p:nvPr/>
        </p:nvPicPr>
        <p:blipFill>
          <a:blip r:embed="rId14">
            <a:alphaModFix/>
          </a:blip>
          <a:stretch>
            <a:fillRect/>
          </a:stretch>
        </p:blipFill>
        <p:spPr>
          <a:xfrm>
            <a:off x="3472400" y="3484831"/>
            <a:ext cx="491600" cy="672294"/>
          </a:xfrm>
          <a:prstGeom prst="rect">
            <a:avLst/>
          </a:prstGeom>
          <a:noFill/>
          <a:ln>
            <a:noFill/>
          </a:ln>
        </p:spPr>
      </p:pic>
      <p:pic>
        <p:nvPicPr>
          <p:cNvPr id="218" name="Google Shape;218;p23"/>
          <p:cNvPicPr preferRelativeResize="0"/>
          <p:nvPr/>
        </p:nvPicPr>
        <p:blipFill>
          <a:blip r:embed="rId15">
            <a:alphaModFix/>
          </a:blip>
          <a:stretch>
            <a:fillRect/>
          </a:stretch>
        </p:blipFill>
        <p:spPr>
          <a:xfrm rot="-220878">
            <a:off x="4067804" y="3463743"/>
            <a:ext cx="516792" cy="714468"/>
          </a:xfrm>
          <a:prstGeom prst="rect">
            <a:avLst/>
          </a:prstGeom>
          <a:noFill/>
          <a:ln>
            <a:noFill/>
          </a:ln>
        </p:spPr>
      </p:pic>
      <p:pic>
        <p:nvPicPr>
          <p:cNvPr id="219" name="Google Shape;219;p23"/>
          <p:cNvPicPr preferRelativeResize="0"/>
          <p:nvPr/>
        </p:nvPicPr>
        <p:blipFill>
          <a:blip r:embed="rId16">
            <a:alphaModFix/>
          </a:blip>
          <a:stretch>
            <a:fillRect/>
          </a:stretch>
        </p:blipFill>
        <p:spPr>
          <a:xfrm>
            <a:off x="4688400" y="3484848"/>
            <a:ext cx="491600" cy="672290"/>
          </a:xfrm>
          <a:prstGeom prst="rect">
            <a:avLst/>
          </a:prstGeom>
          <a:noFill/>
          <a:ln>
            <a:noFill/>
          </a:ln>
        </p:spPr>
      </p:pic>
      <p:pic>
        <p:nvPicPr>
          <p:cNvPr id="220" name="Google Shape;220;p23"/>
          <p:cNvPicPr preferRelativeResize="0"/>
          <p:nvPr/>
        </p:nvPicPr>
        <p:blipFill>
          <a:blip r:embed="rId17">
            <a:alphaModFix/>
          </a:blip>
          <a:stretch>
            <a:fillRect/>
          </a:stretch>
        </p:blipFill>
        <p:spPr>
          <a:xfrm rot="227781">
            <a:off x="5285143" y="3430083"/>
            <a:ext cx="498439" cy="733733"/>
          </a:xfrm>
          <a:prstGeom prst="rect">
            <a:avLst/>
          </a:prstGeom>
          <a:noFill/>
          <a:ln>
            <a:noFill/>
          </a:ln>
        </p:spPr>
      </p:pic>
      <p:pic>
        <p:nvPicPr>
          <p:cNvPr id="221" name="Google Shape;221;p23"/>
          <p:cNvPicPr preferRelativeResize="0"/>
          <p:nvPr/>
        </p:nvPicPr>
        <p:blipFill>
          <a:blip r:embed="rId18">
            <a:alphaModFix/>
          </a:blip>
          <a:stretch>
            <a:fillRect/>
          </a:stretch>
        </p:blipFill>
        <p:spPr>
          <a:xfrm>
            <a:off x="3287525" y="4360349"/>
            <a:ext cx="491600" cy="635151"/>
          </a:xfrm>
          <a:prstGeom prst="rect">
            <a:avLst/>
          </a:prstGeom>
          <a:noFill/>
          <a:ln>
            <a:noFill/>
          </a:ln>
        </p:spPr>
      </p:pic>
      <p:pic>
        <p:nvPicPr>
          <p:cNvPr id="222" name="Google Shape;222;p23"/>
          <p:cNvPicPr preferRelativeResize="0"/>
          <p:nvPr/>
        </p:nvPicPr>
        <p:blipFill>
          <a:blip r:embed="rId18">
            <a:alphaModFix/>
          </a:blip>
          <a:stretch>
            <a:fillRect/>
          </a:stretch>
        </p:blipFill>
        <p:spPr>
          <a:xfrm>
            <a:off x="3834600" y="4302449"/>
            <a:ext cx="491600" cy="635151"/>
          </a:xfrm>
          <a:prstGeom prst="rect">
            <a:avLst/>
          </a:prstGeom>
          <a:noFill/>
          <a:ln>
            <a:noFill/>
          </a:ln>
        </p:spPr>
      </p:pic>
      <p:pic>
        <p:nvPicPr>
          <p:cNvPr id="223" name="Google Shape;223;p23"/>
          <p:cNvPicPr preferRelativeResize="0"/>
          <p:nvPr/>
        </p:nvPicPr>
        <p:blipFill>
          <a:blip r:embed="rId18">
            <a:alphaModFix/>
          </a:blip>
          <a:stretch>
            <a:fillRect/>
          </a:stretch>
        </p:blipFill>
        <p:spPr>
          <a:xfrm>
            <a:off x="4346862" y="4302449"/>
            <a:ext cx="491600" cy="635151"/>
          </a:xfrm>
          <a:prstGeom prst="rect">
            <a:avLst/>
          </a:prstGeom>
          <a:noFill/>
          <a:ln>
            <a:noFill/>
          </a:ln>
        </p:spPr>
      </p:pic>
      <p:pic>
        <p:nvPicPr>
          <p:cNvPr id="224" name="Google Shape;224;p23"/>
          <p:cNvPicPr preferRelativeResize="0"/>
          <p:nvPr/>
        </p:nvPicPr>
        <p:blipFill>
          <a:blip r:embed="rId18">
            <a:alphaModFix/>
          </a:blip>
          <a:stretch>
            <a:fillRect/>
          </a:stretch>
        </p:blipFill>
        <p:spPr>
          <a:xfrm>
            <a:off x="5442825" y="4302399"/>
            <a:ext cx="491600" cy="635151"/>
          </a:xfrm>
          <a:prstGeom prst="rect">
            <a:avLst/>
          </a:prstGeom>
          <a:noFill/>
          <a:ln>
            <a:noFill/>
          </a:ln>
        </p:spPr>
      </p:pic>
      <p:pic>
        <p:nvPicPr>
          <p:cNvPr id="225" name="Google Shape;225;p23"/>
          <p:cNvPicPr preferRelativeResize="0"/>
          <p:nvPr/>
        </p:nvPicPr>
        <p:blipFill>
          <a:blip r:embed="rId18">
            <a:alphaModFix/>
          </a:blip>
          <a:stretch>
            <a:fillRect/>
          </a:stretch>
        </p:blipFill>
        <p:spPr>
          <a:xfrm>
            <a:off x="5926787" y="4302399"/>
            <a:ext cx="491600" cy="635151"/>
          </a:xfrm>
          <a:prstGeom prst="rect">
            <a:avLst/>
          </a:prstGeom>
          <a:noFill/>
          <a:ln>
            <a:noFill/>
          </a:ln>
        </p:spPr>
      </p:pic>
      <p:pic>
        <p:nvPicPr>
          <p:cNvPr id="226" name="Google Shape;226;p23"/>
          <p:cNvPicPr preferRelativeResize="0"/>
          <p:nvPr/>
        </p:nvPicPr>
        <p:blipFill>
          <a:blip r:embed="rId19">
            <a:alphaModFix/>
          </a:blip>
          <a:stretch>
            <a:fillRect/>
          </a:stretch>
        </p:blipFill>
        <p:spPr>
          <a:xfrm>
            <a:off x="5990825" y="2081048"/>
            <a:ext cx="3355835" cy="3197025"/>
          </a:xfrm>
          <a:prstGeom prst="rect">
            <a:avLst/>
          </a:prstGeom>
          <a:noFill/>
          <a:ln>
            <a:noFill/>
          </a:ln>
        </p:spPr>
      </p:pic>
      <p:pic>
        <p:nvPicPr>
          <p:cNvPr id="227" name="Google Shape;227;p23"/>
          <p:cNvPicPr preferRelativeResize="0"/>
          <p:nvPr/>
        </p:nvPicPr>
        <p:blipFill>
          <a:blip r:embed="rId20">
            <a:alphaModFix/>
          </a:blip>
          <a:stretch>
            <a:fillRect/>
          </a:stretch>
        </p:blipFill>
        <p:spPr>
          <a:xfrm rot="7430906">
            <a:off x="6969269" y="3337207"/>
            <a:ext cx="764263" cy="1162059"/>
          </a:xfrm>
          <a:prstGeom prst="rect">
            <a:avLst/>
          </a:prstGeom>
          <a:noFill/>
          <a:ln>
            <a:noFill/>
          </a:ln>
        </p:spPr>
      </p:pic>
      <p:pic>
        <p:nvPicPr>
          <p:cNvPr id="228" name="Google Shape;228;p23"/>
          <p:cNvPicPr preferRelativeResize="0"/>
          <p:nvPr/>
        </p:nvPicPr>
        <p:blipFill>
          <a:blip r:embed="rId21">
            <a:alphaModFix/>
          </a:blip>
          <a:stretch>
            <a:fillRect/>
          </a:stretch>
        </p:blipFill>
        <p:spPr>
          <a:xfrm>
            <a:off x="5684625" y="3425373"/>
            <a:ext cx="901451" cy="801089"/>
          </a:xfrm>
          <a:prstGeom prst="rect">
            <a:avLst/>
          </a:prstGeom>
          <a:noFill/>
          <a:ln>
            <a:noFill/>
          </a:ln>
        </p:spPr>
      </p:pic>
      <p:pic>
        <p:nvPicPr>
          <p:cNvPr id="229" name="Google Shape;229;p23"/>
          <p:cNvPicPr preferRelativeResize="0"/>
          <p:nvPr/>
        </p:nvPicPr>
        <p:blipFill>
          <a:blip r:embed="rId18">
            <a:alphaModFix/>
          </a:blip>
          <a:stretch>
            <a:fillRect/>
          </a:stretch>
        </p:blipFill>
        <p:spPr>
          <a:xfrm>
            <a:off x="4894837" y="4302399"/>
            <a:ext cx="491600" cy="635151"/>
          </a:xfrm>
          <a:prstGeom prst="rect">
            <a:avLst/>
          </a:prstGeom>
          <a:noFill/>
          <a:ln>
            <a:noFill/>
          </a:ln>
        </p:spPr>
      </p:pic>
      <p:pic>
        <p:nvPicPr>
          <p:cNvPr id="230" name="Google Shape;230;p23"/>
          <p:cNvPicPr preferRelativeResize="0"/>
          <p:nvPr/>
        </p:nvPicPr>
        <p:blipFill rotWithShape="1">
          <a:blip r:embed="rId22">
            <a:alphaModFix/>
          </a:blip>
          <a:srcRect b="0" l="8070" r="-8069" t="0"/>
          <a:stretch/>
        </p:blipFill>
        <p:spPr>
          <a:xfrm>
            <a:off x="2754750" y="2016802"/>
            <a:ext cx="704625" cy="704645"/>
          </a:xfrm>
          <a:prstGeom prst="rect">
            <a:avLst/>
          </a:prstGeom>
          <a:noFill/>
          <a:ln>
            <a:noFill/>
          </a:ln>
        </p:spPr>
      </p:pic>
      <p:sp>
        <p:nvSpPr>
          <p:cNvPr id="231" name="Google Shape;231;p23"/>
          <p:cNvSpPr txBox="1"/>
          <p:nvPr/>
        </p:nvSpPr>
        <p:spPr>
          <a:xfrm>
            <a:off x="323375" y="343575"/>
            <a:ext cx="2010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000">
                <a:latin typeface="Fira Sans Condensed"/>
                <a:ea typeface="Fira Sans Condensed"/>
                <a:cs typeface="Fira Sans Condensed"/>
                <a:sym typeface="Fira Sans Condensed"/>
              </a:rPr>
              <a:t>Η λίστα των παραγγελιών από μπροστά:</a:t>
            </a:r>
            <a:endParaRPr b="1" sz="2000">
              <a:latin typeface="Fira Sans Condensed"/>
              <a:ea typeface="Fira Sans Condensed"/>
              <a:cs typeface="Fira Sans Condensed"/>
              <a:sym typeface="Fira Sans Condensed"/>
            </a:endParaRPr>
          </a:p>
        </p:txBody>
      </p:sp>
      <p:sp>
        <p:nvSpPr>
          <p:cNvPr id="232" name="Google Shape;232;p23"/>
          <p:cNvSpPr/>
          <p:nvPr/>
        </p:nvSpPr>
        <p:spPr>
          <a:xfrm>
            <a:off x="6335400" y="65900"/>
            <a:ext cx="2808600" cy="1764600"/>
          </a:xfrm>
          <a:prstGeom prst="wedgeEllipseCallout">
            <a:avLst>
              <a:gd fmla="val -21577" name="adj1"/>
              <a:gd fmla="val 64126" name="adj2"/>
            </a:avLst>
          </a:prstGeom>
          <a:solidFill>
            <a:srgbClr val="D9D2E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l" sz="1500">
                <a:latin typeface="Fira Sans Condensed"/>
                <a:ea typeface="Fira Sans Condensed"/>
                <a:cs typeface="Fira Sans Condensed"/>
                <a:sym typeface="Fira Sans Condensed"/>
              </a:rPr>
              <a:t>Παιδιά δείτε τη λίστα κι εσείς προσεχτικά, μήπως και κάτι πάει στραβά για να θυμόμαστε τις παραγγελίες.</a:t>
            </a:r>
            <a:endParaRPr b="1" sz="1500">
              <a:latin typeface="Fira Sans Condensed"/>
              <a:ea typeface="Fira Sans Condensed"/>
              <a:cs typeface="Fira Sans Condensed"/>
              <a:sym typeface="Fira Sans Condensed"/>
            </a:endParaRPr>
          </a:p>
        </p:txBody>
      </p:sp>
      <p:sp>
        <p:nvSpPr>
          <p:cNvPr id="233" name="Google Shape;233;p23"/>
          <p:cNvSpPr txBox="1"/>
          <p:nvPr/>
        </p:nvSpPr>
        <p:spPr>
          <a:xfrm>
            <a:off x="53050" y="46818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4"/>
          <p:cNvPicPr preferRelativeResize="0"/>
          <p:nvPr/>
        </p:nvPicPr>
        <p:blipFill>
          <a:blip r:embed="rId3">
            <a:alphaModFix/>
          </a:blip>
          <a:stretch>
            <a:fillRect/>
          </a:stretch>
        </p:blipFill>
        <p:spPr>
          <a:xfrm>
            <a:off x="20650" y="0"/>
            <a:ext cx="9144000" cy="5143500"/>
          </a:xfrm>
          <a:prstGeom prst="rect">
            <a:avLst/>
          </a:prstGeom>
          <a:noFill/>
          <a:ln>
            <a:noFill/>
          </a:ln>
        </p:spPr>
      </p:pic>
      <p:sp>
        <p:nvSpPr>
          <p:cNvPr id="239" name="Google Shape;239;p24"/>
          <p:cNvSpPr/>
          <p:nvPr/>
        </p:nvSpPr>
        <p:spPr>
          <a:xfrm>
            <a:off x="2518050" y="234900"/>
            <a:ext cx="4107900" cy="4908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4"/>
          <p:cNvSpPr txBox="1"/>
          <p:nvPr/>
        </p:nvSpPr>
        <p:spPr>
          <a:xfrm>
            <a:off x="343575" y="454750"/>
            <a:ext cx="1859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000"/>
              <a:t>κι από πίσω:</a:t>
            </a:r>
            <a:endParaRPr b="1" sz="2000"/>
          </a:p>
        </p:txBody>
      </p:sp>
      <p:pic>
        <p:nvPicPr>
          <p:cNvPr id="241" name="Google Shape;241;p24"/>
          <p:cNvPicPr preferRelativeResize="0"/>
          <p:nvPr/>
        </p:nvPicPr>
        <p:blipFill>
          <a:blip r:embed="rId4">
            <a:alphaModFix/>
          </a:blip>
          <a:stretch>
            <a:fillRect/>
          </a:stretch>
        </p:blipFill>
        <p:spPr>
          <a:xfrm>
            <a:off x="2730275" y="737925"/>
            <a:ext cx="1019918" cy="802701"/>
          </a:xfrm>
          <a:prstGeom prst="rect">
            <a:avLst/>
          </a:prstGeom>
          <a:noFill/>
          <a:ln>
            <a:noFill/>
          </a:ln>
        </p:spPr>
      </p:pic>
      <p:pic>
        <p:nvPicPr>
          <p:cNvPr id="242" name="Google Shape;242;p24"/>
          <p:cNvPicPr preferRelativeResize="0"/>
          <p:nvPr/>
        </p:nvPicPr>
        <p:blipFill>
          <a:blip r:embed="rId5">
            <a:alphaModFix/>
          </a:blip>
          <a:stretch>
            <a:fillRect/>
          </a:stretch>
        </p:blipFill>
        <p:spPr>
          <a:xfrm>
            <a:off x="2689550" y="1659100"/>
            <a:ext cx="1331376" cy="612301"/>
          </a:xfrm>
          <a:prstGeom prst="rect">
            <a:avLst/>
          </a:prstGeom>
          <a:noFill/>
          <a:ln>
            <a:noFill/>
          </a:ln>
        </p:spPr>
      </p:pic>
      <p:pic>
        <p:nvPicPr>
          <p:cNvPr id="243" name="Google Shape;243;p24"/>
          <p:cNvPicPr preferRelativeResize="0"/>
          <p:nvPr/>
        </p:nvPicPr>
        <p:blipFill>
          <a:blip r:embed="rId6">
            <a:alphaModFix/>
          </a:blip>
          <a:stretch>
            <a:fillRect/>
          </a:stretch>
        </p:blipFill>
        <p:spPr>
          <a:xfrm>
            <a:off x="2730275" y="2389875"/>
            <a:ext cx="862325" cy="881525"/>
          </a:xfrm>
          <a:prstGeom prst="rect">
            <a:avLst/>
          </a:prstGeom>
          <a:noFill/>
          <a:ln>
            <a:noFill/>
          </a:ln>
        </p:spPr>
      </p:pic>
      <p:pic>
        <p:nvPicPr>
          <p:cNvPr id="244" name="Google Shape;244;p24"/>
          <p:cNvPicPr preferRelativeResize="0"/>
          <p:nvPr/>
        </p:nvPicPr>
        <p:blipFill>
          <a:blip r:embed="rId7">
            <a:alphaModFix/>
          </a:blip>
          <a:stretch>
            <a:fillRect/>
          </a:stretch>
        </p:blipFill>
        <p:spPr>
          <a:xfrm>
            <a:off x="2840425" y="3271400"/>
            <a:ext cx="905875" cy="802700"/>
          </a:xfrm>
          <a:prstGeom prst="rect">
            <a:avLst/>
          </a:prstGeom>
          <a:noFill/>
          <a:ln>
            <a:noFill/>
          </a:ln>
        </p:spPr>
      </p:pic>
      <p:pic>
        <p:nvPicPr>
          <p:cNvPr id="245" name="Google Shape;245;p24"/>
          <p:cNvPicPr preferRelativeResize="0"/>
          <p:nvPr/>
        </p:nvPicPr>
        <p:blipFill>
          <a:blip r:embed="rId8">
            <a:alphaModFix/>
          </a:blip>
          <a:stretch>
            <a:fillRect/>
          </a:stretch>
        </p:blipFill>
        <p:spPr>
          <a:xfrm flipH="1">
            <a:off x="2862200" y="4247957"/>
            <a:ext cx="862326" cy="612294"/>
          </a:xfrm>
          <a:prstGeom prst="rect">
            <a:avLst/>
          </a:prstGeom>
          <a:noFill/>
          <a:ln>
            <a:noFill/>
          </a:ln>
        </p:spPr>
      </p:pic>
      <p:pic>
        <p:nvPicPr>
          <p:cNvPr id="246" name="Google Shape;246;p24"/>
          <p:cNvPicPr preferRelativeResize="0"/>
          <p:nvPr/>
        </p:nvPicPr>
        <p:blipFill>
          <a:blip r:embed="rId9">
            <a:alphaModFix/>
          </a:blip>
          <a:stretch>
            <a:fillRect/>
          </a:stretch>
        </p:blipFill>
        <p:spPr>
          <a:xfrm>
            <a:off x="4155250" y="1917675"/>
            <a:ext cx="2259751" cy="1543075"/>
          </a:xfrm>
          <a:prstGeom prst="rect">
            <a:avLst/>
          </a:prstGeom>
          <a:noFill/>
          <a:ln>
            <a:noFill/>
          </a:ln>
        </p:spPr>
      </p:pic>
      <p:cxnSp>
        <p:nvCxnSpPr>
          <p:cNvPr id="247" name="Google Shape;247;p24"/>
          <p:cNvCxnSpPr/>
          <p:nvPr/>
        </p:nvCxnSpPr>
        <p:spPr>
          <a:xfrm>
            <a:off x="3536800" y="1273250"/>
            <a:ext cx="2132100" cy="858900"/>
          </a:xfrm>
          <a:prstGeom prst="straightConnector1">
            <a:avLst/>
          </a:prstGeom>
          <a:noFill/>
          <a:ln cap="flat" cmpd="sng" w="9525">
            <a:solidFill>
              <a:schemeClr val="dk2"/>
            </a:solidFill>
            <a:prstDash val="solid"/>
            <a:round/>
            <a:headEnd len="med" w="med" type="none"/>
            <a:tailEnd len="med" w="med" type="none"/>
          </a:ln>
        </p:spPr>
      </p:cxnSp>
      <p:cxnSp>
        <p:nvCxnSpPr>
          <p:cNvPr id="248" name="Google Shape;248;p24"/>
          <p:cNvCxnSpPr/>
          <p:nvPr/>
        </p:nvCxnSpPr>
        <p:spPr>
          <a:xfrm>
            <a:off x="3930875" y="2192800"/>
            <a:ext cx="1162200" cy="282900"/>
          </a:xfrm>
          <a:prstGeom prst="straightConnector1">
            <a:avLst/>
          </a:prstGeom>
          <a:noFill/>
          <a:ln cap="flat" cmpd="sng" w="9525">
            <a:solidFill>
              <a:schemeClr val="dk2"/>
            </a:solidFill>
            <a:prstDash val="solid"/>
            <a:round/>
            <a:headEnd len="med" w="med" type="none"/>
            <a:tailEnd len="med" w="med" type="none"/>
          </a:ln>
        </p:spPr>
      </p:cxnSp>
      <p:cxnSp>
        <p:nvCxnSpPr>
          <p:cNvPr id="249" name="Google Shape;249;p24"/>
          <p:cNvCxnSpPr/>
          <p:nvPr/>
        </p:nvCxnSpPr>
        <p:spPr>
          <a:xfrm>
            <a:off x="3385200" y="2829425"/>
            <a:ext cx="919500" cy="50400"/>
          </a:xfrm>
          <a:prstGeom prst="straightConnector1">
            <a:avLst/>
          </a:prstGeom>
          <a:noFill/>
          <a:ln cap="flat" cmpd="sng" w="9525">
            <a:solidFill>
              <a:schemeClr val="dk2"/>
            </a:solidFill>
            <a:prstDash val="solid"/>
            <a:round/>
            <a:headEnd len="med" w="med" type="none"/>
            <a:tailEnd len="med" w="med" type="none"/>
          </a:ln>
        </p:spPr>
      </p:cxnSp>
      <p:cxnSp>
        <p:nvCxnSpPr>
          <p:cNvPr id="250" name="Google Shape;250;p24"/>
          <p:cNvCxnSpPr/>
          <p:nvPr/>
        </p:nvCxnSpPr>
        <p:spPr>
          <a:xfrm flipH="1" rot="10800000">
            <a:off x="3592600" y="3243800"/>
            <a:ext cx="1631700" cy="486900"/>
          </a:xfrm>
          <a:prstGeom prst="straightConnector1">
            <a:avLst/>
          </a:prstGeom>
          <a:noFill/>
          <a:ln cap="flat" cmpd="sng" w="9525">
            <a:solidFill>
              <a:schemeClr val="dk2"/>
            </a:solidFill>
            <a:prstDash val="solid"/>
            <a:round/>
            <a:headEnd len="med" w="med" type="none"/>
            <a:tailEnd len="med" w="med" type="none"/>
          </a:ln>
        </p:spPr>
      </p:cxnSp>
      <p:cxnSp>
        <p:nvCxnSpPr>
          <p:cNvPr id="251" name="Google Shape;251;p24"/>
          <p:cNvCxnSpPr>
            <a:stCxn id="245" idx="1"/>
          </p:cNvCxnSpPr>
          <p:nvPr/>
        </p:nvCxnSpPr>
        <p:spPr>
          <a:xfrm flipH="1" rot="10800000">
            <a:off x="3724525" y="3213403"/>
            <a:ext cx="2348700" cy="1340700"/>
          </a:xfrm>
          <a:prstGeom prst="straightConnector1">
            <a:avLst/>
          </a:prstGeom>
          <a:noFill/>
          <a:ln cap="flat" cmpd="sng" w="9525">
            <a:solidFill>
              <a:schemeClr val="dk2"/>
            </a:solidFill>
            <a:prstDash val="solid"/>
            <a:round/>
            <a:headEnd len="med" w="med" type="none"/>
            <a:tailEnd len="med" w="med" type="none"/>
          </a:ln>
        </p:spPr>
      </p:cxnSp>
      <p:pic>
        <p:nvPicPr>
          <p:cNvPr id="252" name="Google Shape;252;p24"/>
          <p:cNvPicPr preferRelativeResize="0"/>
          <p:nvPr/>
        </p:nvPicPr>
        <p:blipFill>
          <a:blip r:embed="rId10">
            <a:alphaModFix/>
          </a:blip>
          <a:stretch>
            <a:fillRect/>
          </a:stretch>
        </p:blipFill>
        <p:spPr>
          <a:xfrm>
            <a:off x="5990825" y="2081048"/>
            <a:ext cx="3355835" cy="3197025"/>
          </a:xfrm>
          <a:prstGeom prst="rect">
            <a:avLst/>
          </a:prstGeom>
          <a:noFill/>
          <a:ln>
            <a:noFill/>
          </a:ln>
        </p:spPr>
      </p:pic>
      <p:pic>
        <p:nvPicPr>
          <p:cNvPr id="253" name="Google Shape;253;p24"/>
          <p:cNvPicPr preferRelativeResize="0"/>
          <p:nvPr/>
        </p:nvPicPr>
        <p:blipFill>
          <a:blip r:embed="rId11">
            <a:alphaModFix/>
          </a:blip>
          <a:stretch>
            <a:fillRect/>
          </a:stretch>
        </p:blipFill>
        <p:spPr>
          <a:xfrm rot="7430906">
            <a:off x="6969269" y="3337207"/>
            <a:ext cx="764263" cy="1162059"/>
          </a:xfrm>
          <a:prstGeom prst="rect">
            <a:avLst/>
          </a:prstGeom>
          <a:noFill/>
          <a:ln>
            <a:noFill/>
          </a:ln>
        </p:spPr>
      </p:pic>
      <p:sp>
        <p:nvSpPr>
          <p:cNvPr id="254" name="Google Shape;254;p24"/>
          <p:cNvSpPr txBox="1"/>
          <p:nvPr/>
        </p:nvSpPr>
        <p:spPr>
          <a:xfrm>
            <a:off x="269175" y="4670500"/>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2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60" name="Google Shape;260;p25"/>
          <p:cNvPicPr preferRelativeResize="0"/>
          <p:nvPr/>
        </p:nvPicPr>
        <p:blipFill>
          <a:blip r:embed="rId4">
            <a:alphaModFix/>
          </a:blip>
          <a:stretch>
            <a:fillRect/>
          </a:stretch>
        </p:blipFill>
        <p:spPr>
          <a:xfrm>
            <a:off x="3956925" y="-129200"/>
            <a:ext cx="5085300" cy="2630478"/>
          </a:xfrm>
          <a:prstGeom prst="rect">
            <a:avLst/>
          </a:prstGeom>
          <a:noFill/>
          <a:ln>
            <a:noFill/>
          </a:ln>
        </p:spPr>
      </p:pic>
      <p:pic>
        <p:nvPicPr>
          <p:cNvPr id="261" name="Google Shape;261;p25"/>
          <p:cNvPicPr preferRelativeResize="0"/>
          <p:nvPr/>
        </p:nvPicPr>
        <p:blipFill>
          <a:blip r:embed="rId5">
            <a:alphaModFix/>
          </a:blip>
          <a:stretch>
            <a:fillRect/>
          </a:stretch>
        </p:blipFill>
        <p:spPr>
          <a:xfrm>
            <a:off x="3293925" y="507613"/>
            <a:ext cx="4436550" cy="3525475"/>
          </a:xfrm>
          <a:prstGeom prst="rect">
            <a:avLst/>
          </a:prstGeom>
          <a:noFill/>
          <a:ln>
            <a:noFill/>
          </a:ln>
        </p:spPr>
      </p:pic>
      <p:pic>
        <p:nvPicPr>
          <p:cNvPr id="262" name="Google Shape;262;p25"/>
          <p:cNvPicPr preferRelativeResize="0"/>
          <p:nvPr/>
        </p:nvPicPr>
        <p:blipFill>
          <a:blip r:embed="rId6">
            <a:alphaModFix/>
          </a:blip>
          <a:stretch>
            <a:fillRect/>
          </a:stretch>
        </p:blipFill>
        <p:spPr>
          <a:xfrm>
            <a:off x="1358250" y="1644050"/>
            <a:ext cx="3032176" cy="3032176"/>
          </a:xfrm>
          <a:prstGeom prst="rect">
            <a:avLst/>
          </a:prstGeom>
          <a:noFill/>
          <a:ln>
            <a:noFill/>
          </a:ln>
        </p:spPr>
      </p:pic>
      <p:pic>
        <p:nvPicPr>
          <p:cNvPr id="263" name="Google Shape;263;p25"/>
          <p:cNvPicPr preferRelativeResize="0"/>
          <p:nvPr/>
        </p:nvPicPr>
        <p:blipFill>
          <a:blip r:embed="rId7">
            <a:alphaModFix/>
          </a:blip>
          <a:stretch>
            <a:fillRect/>
          </a:stretch>
        </p:blipFill>
        <p:spPr>
          <a:xfrm>
            <a:off x="2000000" y="3005625"/>
            <a:ext cx="1087149" cy="691902"/>
          </a:xfrm>
          <a:prstGeom prst="rect">
            <a:avLst/>
          </a:prstGeom>
          <a:noFill/>
          <a:ln>
            <a:noFill/>
          </a:ln>
        </p:spPr>
      </p:pic>
      <p:pic>
        <p:nvPicPr>
          <p:cNvPr id="264" name="Google Shape;264;p25"/>
          <p:cNvPicPr preferRelativeResize="0"/>
          <p:nvPr/>
        </p:nvPicPr>
        <p:blipFill>
          <a:blip r:embed="rId7">
            <a:alphaModFix/>
          </a:blip>
          <a:stretch>
            <a:fillRect/>
          </a:stretch>
        </p:blipFill>
        <p:spPr>
          <a:xfrm>
            <a:off x="1694150" y="2814188"/>
            <a:ext cx="1087149" cy="691902"/>
          </a:xfrm>
          <a:prstGeom prst="rect">
            <a:avLst/>
          </a:prstGeom>
          <a:noFill/>
          <a:ln>
            <a:noFill/>
          </a:ln>
        </p:spPr>
      </p:pic>
      <p:pic>
        <p:nvPicPr>
          <p:cNvPr id="265" name="Google Shape;265;p25"/>
          <p:cNvPicPr preferRelativeResize="0"/>
          <p:nvPr/>
        </p:nvPicPr>
        <p:blipFill>
          <a:blip r:embed="rId8">
            <a:alphaModFix/>
          </a:blip>
          <a:stretch>
            <a:fillRect/>
          </a:stretch>
        </p:blipFill>
        <p:spPr>
          <a:xfrm rot="1784255">
            <a:off x="2869775" y="2645100"/>
            <a:ext cx="442052" cy="602800"/>
          </a:xfrm>
          <a:prstGeom prst="rect">
            <a:avLst/>
          </a:prstGeom>
          <a:noFill/>
          <a:ln>
            <a:noFill/>
          </a:ln>
        </p:spPr>
      </p:pic>
      <p:pic>
        <p:nvPicPr>
          <p:cNvPr id="266" name="Google Shape;266;p25"/>
          <p:cNvPicPr preferRelativeResize="0"/>
          <p:nvPr/>
        </p:nvPicPr>
        <p:blipFill>
          <a:blip r:embed="rId8">
            <a:alphaModFix/>
          </a:blip>
          <a:stretch>
            <a:fillRect/>
          </a:stretch>
        </p:blipFill>
        <p:spPr>
          <a:xfrm rot="-1089371">
            <a:off x="3293925" y="2958650"/>
            <a:ext cx="442052" cy="602800"/>
          </a:xfrm>
          <a:prstGeom prst="rect">
            <a:avLst/>
          </a:prstGeom>
          <a:noFill/>
          <a:ln>
            <a:noFill/>
          </a:ln>
        </p:spPr>
      </p:pic>
      <p:pic>
        <p:nvPicPr>
          <p:cNvPr id="267" name="Google Shape;267;p25"/>
          <p:cNvPicPr preferRelativeResize="0"/>
          <p:nvPr/>
        </p:nvPicPr>
        <p:blipFill>
          <a:blip r:embed="rId8">
            <a:alphaModFix/>
          </a:blip>
          <a:stretch>
            <a:fillRect/>
          </a:stretch>
        </p:blipFill>
        <p:spPr>
          <a:xfrm rot="1701900">
            <a:off x="2245325" y="3050175"/>
            <a:ext cx="442052" cy="602800"/>
          </a:xfrm>
          <a:prstGeom prst="rect">
            <a:avLst/>
          </a:prstGeom>
          <a:noFill/>
          <a:ln>
            <a:noFill/>
          </a:ln>
        </p:spPr>
      </p:pic>
      <p:pic>
        <p:nvPicPr>
          <p:cNvPr id="268" name="Google Shape;268;p25"/>
          <p:cNvPicPr preferRelativeResize="0"/>
          <p:nvPr/>
        </p:nvPicPr>
        <p:blipFill>
          <a:blip r:embed="rId8">
            <a:alphaModFix/>
          </a:blip>
          <a:stretch>
            <a:fillRect/>
          </a:stretch>
        </p:blipFill>
        <p:spPr>
          <a:xfrm>
            <a:off x="2155050" y="2501275"/>
            <a:ext cx="442051" cy="602800"/>
          </a:xfrm>
          <a:prstGeom prst="rect">
            <a:avLst/>
          </a:prstGeom>
          <a:noFill/>
          <a:ln>
            <a:noFill/>
          </a:ln>
        </p:spPr>
      </p:pic>
      <p:pic>
        <p:nvPicPr>
          <p:cNvPr id="269" name="Google Shape;269;p25"/>
          <p:cNvPicPr preferRelativeResize="0"/>
          <p:nvPr/>
        </p:nvPicPr>
        <p:blipFill>
          <a:blip r:embed="rId8">
            <a:alphaModFix/>
          </a:blip>
          <a:stretch>
            <a:fillRect/>
          </a:stretch>
        </p:blipFill>
        <p:spPr>
          <a:xfrm>
            <a:off x="2597100" y="2645100"/>
            <a:ext cx="442051" cy="602800"/>
          </a:xfrm>
          <a:prstGeom prst="rect">
            <a:avLst/>
          </a:prstGeom>
          <a:noFill/>
          <a:ln>
            <a:noFill/>
          </a:ln>
        </p:spPr>
      </p:pic>
      <p:pic>
        <p:nvPicPr>
          <p:cNvPr id="270" name="Google Shape;270;p25"/>
          <p:cNvPicPr preferRelativeResize="0"/>
          <p:nvPr/>
        </p:nvPicPr>
        <p:blipFill>
          <a:blip r:embed="rId8">
            <a:alphaModFix/>
          </a:blip>
          <a:stretch>
            <a:fillRect/>
          </a:stretch>
        </p:blipFill>
        <p:spPr>
          <a:xfrm>
            <a:off x="2827950" y="2858750"/>
            <a:ext cx="442051" cy="602800"/>
          </a:xfrm>
          <a:prstGeom prst="rect">
            <a:avLst/>
          </a:prstGeom>
          <a:noFill/>
          <a:ln>
            <a:noFill/>
          </a:ln>
        </p:spPr>
      </p:pic>
      <p:pic>
        <p:nvPicPr>
          <p:cNvPr id="271" name="Google Shape;271;p25"/>
          <p:cNvPicPr preferRelativeResize="0"/>
          <p:nvPr/>
        </p:nvPicPr>
        <p:blipFill>
          <a:blip r:embed="rId8">
            <a:alphaModFix/>
          </a:blip>
          <a:stretch>
            <a:fillRect/>
          </a:stretch>
        </p:blipFill>
        <p:spPr>
          <a:xfrm rot="2028258">
            <a:off x="3039150" y="3104075"/>
            <a:ext cx="442052" cy="602800"/>
          </a:xfrm>
          <a:prstGeom prst="rect">
            <a:avLst/>
          </a:prstGeom>
          <a:noFill/>
          <a:ln>
            <a:noFill/>
          </a:ln>
        </p:spPr>
      </p:pic>
      <p:pic>
        <p:nvPicPr>
          <p:cNvPr id="272" name="Google Shape;272;p25"/>
          <p:cNvPicPr preferRelativeResize="0"/>
          <p:nvPr/>
        </p:nvPicPr>
        <p:blipFill>
          <a:blip r:embed="rId8">
            <a:alphaModFix/>
          </a:blip>
          <a:stretch>
            <a:fillRect/>
          </a:stretch>
        </p:blipFill>
        <p:spPr>
          <a:xfrm>
            <a:off x="2653313" y="3104075"/>
            <a:ext cx="442051" cy="602800"/>
          </a:xfrm>
          <a:prstGeom prst="rect">
            <a:avLst/>
          </a:prstGeom>
          <a:noFill/>
          <a:ln>
            <a:noFill/>
          </a:ln>
        </p:spPr>
      </p:pic>
      <p:pic>
        <p:nvPicPr>
          <p:cNvPr id="273" name="Google Shape;273;p25"/>
          <p:cNvPicPr preferRelativeResize="0"/>
          <p:nvPr/>
        </p:nvPicPr>
        <p:blipFill>
          <a:blip r:embed="rId8">
            <a:alphaModFix/>
          </a:blip>
          <a:stretch>
            <a:fillRect/>
          </a:stretch>
        </p:blipFill>
        <p:spPr>
          <a:xfrm>
            <a:off x="1741275" y="2958650"/>
            <a:ext cx="442051" cy="602800"/>
          </a:xfrm>
          <a:prstGeom prst="rect">
            <a:avLst/>
          </a:prstGeom>
          <a:noFill/>
          <a:ln>
            <a:noFill/>
          </a:ln>
        </p:spPr>
      </p:pic>
      <p:pic>
        <p:nvPicPr>
          <p:cNvPr id="274" name="Google Shape;274;p25"/>
          <p:cNvPicPr preferRelativeResize="0"/>
          <p:nvPr/>
        </p:nvPicPr>
        <p:blipFill>
          <a:blip r:embed="rId8">
            <a:alphaModFix/>
          </a:blip>
          <a:stretch>
            <a:fillRect/>
          </a:stretch>
        </p:blipFill>
        <p:spPr>
          <a:xfrm>
            <a:off x="3584500" y="2858750"/>
            <a:ext cx="442051" cy="602800"/>
          </a:xfrm>
          <a:prstGeom prst="rect">
            <a:avLst/>
          </a:prstGeom>
          <a:noFill/>
          <a:ln>
            <a:noFill/>
          </a:ln>
        </p:spPr>
      </p:pic>
      <p:pic>
        <p:nvPicPr>
          <p:cNvPr id="275" name="Google Shape;275;p25"/>
          <p:cNvPicPr preferRelativeResize="0"/>
          <p:nvPr/>
        </p:nvPicPr>
        <p:blipFill>
          <a:blip r:embed="rId8">
            <a:alphaModFix/>
          </a:blip>
          <a:stretch>
            <a:fillRect/>
          </a:stretch>
        </p:blipFill>
        <p:spPr>
          <a:xfrm>
            <a:off x="2827950" y="2315650"/>
            <a:ext cx="442051" cy="602800"/>
          </a:xfrm>
          <a:prstGeom prst="rect">
            <a:avLst/>
          </a:prstGeom>
          <a:noFill/>
          <a:ln>
            <a:noFill/>
          </a:ln>
        </p:spPr>
      </p:pic>
      <p:pic>
        <p:nvPicPr>
          <p:cNvPr id="276" name="Google Shape;276;p25"/>
          <p:cNvPicPr preferRelativeResize="0"/>
          <p:nvPr/>
        </p:nvPicPr>
        <p:blipFill>
          <a:blip r:embed="rId8">
            <a:alphaModFix/>
          </a:blip>
          <a:stretch>
            <a:fillRect/>
          </a:stretch>
        </p:blipFill>
        <p:spPr>
          <a:xfrm rot="859042">
            <a:off x="2271575" y="2210650"/>
            <a:ext cx="442053" cy="602800"/>
          </a:xfrm>
          <a:prstGeom prst="rect">
            <a:avLst/>
          </a:prstGeom>
          <a:noFill/>
          <a:ln>
            <a:noFill/>
          </a:ln>
        </p:spPr>
      </p:pic>
      <p:pic>
        <p:nvPicPr>
          <p:cNvPr id="277" name="Google Shape;277;p25"/>
          <p:cNvPicPr preferRelativeResize="0"/>
          <p:nvPr/>
        </p:nvPicPr>
        <p:blipFill>
          <a:blip r:embed="rId8">
            <a:alphaModFix/>
          </a:blip>
          <a:stretch>
            <a:fillRect/>
          </a:stretch>
        </p:blipFill>
        <p:spPr>
          <a:xfrm>
            <a:off x="2245325" y="2645100"/>
            <a:ext cx="442051" cy="602800"/>
          </a:xfrm>
          <a:prstGeom prst="rect">
            <a:avLst/>
          </a:prstGeom>
          <a:noFill/>
          <a:ln>
            <a:noFill/>
          </a:ln>
        </p:spPr>
      </p:pic>
      <p:pic>
        <p:nvPicPr>
          <p:cNvPr id="278" name="Google Shape;278;p25"/>
          <p:cNvPicPr preferRelativeResize="0"/>
          <p:nvPr/>
        </p:nvPicPr>
        <p:blipFill>
          <a:blip r:embed="rId8">
            <a:alphaModFix/>
          </a:blip>
          <a:stretch>
            <a:fillRect/>
          </a:stretch>
        </p:blipFill>
        <p:spPr>
          <a:xfrm>
            <a:off x="3039150" y="2571750"/>
            <a:ext cx="442051" cy="602800"/>
          </a:xfrm>
          <a:prstGeom prst="rect">
            <a:avLst/>
          </a:prstGeom>
          <a:noFill/>
          <a:ln>
            <a:noFill/>
          </a:ln>
        </p:spPr>
      </p:pic>
      <p:pic>
        <p:nvPicPr>
          <p:cNvPr id="279" name="Google Shape;279;p25"/>
          <p:cNvPicPr preferRelativeResize="0"/>
          <p:nvPr/>
        </p:nvPicPr>
        <p:blipFill>
          <a:blip r:embed="rId8">
            <a:alphaModFix/>
          </a:blip>
          <a:stretch>
            <a:fillRect/>
          </a:stretch>
        </p:blipFill>
        <p:spPr>
          <a:xfrm rot="-971211">
            <a:off x="2020400" y="2809075"/>
            <a:ext cx="442052" cy="602800"/>
          </a:xfrm>
          <a:prstGeom prst="rect">
            <a:avLst/>
          </a:prstGeom>
          <a:noFill/>
          <a:ln>
            <a:noFill/>
          </a:ln>
        </p:spPr>
      </p:pic>
      <p:pic>
        <p:nvPicPr>
          <p:cNvPr id="280" name="Google Shape;280;p25"/>
          <p:cNvPicPr preferRelativeResize="0"/>
          <p:nvPr/>
        </p:nvPicPr>
        <p:blipFill>
          <a:blip r:embed="rId8">
            <a:alphaModFix/>
          </a:blip>
          <a:stretch>
            <a:fillRect/>
          </a:stretch>
        </p:blipFill>
        <p:spPr>
          <a:xfrm rot="1995289">
            <a:off x="2390212" y="3104075"/>
            <a:ext cx="442051" cy="602800"/>
          </a:xfrm>
          <a:prstGeom prst="rect">
            <a:avLst/>
          </a:prstGeom>
          <a:noFill/>
          <a:ln>
            <a:noFill/>
          </a:ln>
        </p:spPr>
      </p:pic>
      <p:pic>
        <p:nvPicPr>
          <p:cNvPr id="281" name="Google Shape;281;p25"/>
          <p:cNvPicPr preferRelativeResize="0"/>
          <p:nvPr/>
        </p:nvPicPr>
        <p:blipFill>
          <a:blip r:embed="rId8">
            <a:alphaModFix/>
          </a:blip>
          <a:stretch>
            <a:fillRect/>
          </a:stretch>
        </p:blipFill>
        <p:spPr>
          <a:xfrm rot="-2391034">
            <a:off x="3305125" y="2571750"/>
            <a:ext cx="442052" cy="602799"/>
          </a:xfrm>
          <a:prstGeom prst="rect">
            <a:avLst/>
          </a:prstGeom>
          <a:noFill/>
          <a:ln>
            <a:noFill/>
          </a:ln>
        </p:spPr>
      </p:pic>
      <p:pic>
        <p:nvPicPr>
          <p:cNvPr id="282" name="Google Shape;282;p25"/>
          <p:cNvPicPr preferRelativeResize="0"/>
          <p:nvPr/>
        </p:nvPicPr>
        <p:blipFill>
          <a:blip r:embed="rId8">
            <a:alphaModFix/>
          </a:blip>
          <a:stretch>
            <a:fillRect/>
          </a:stretch>
        </p:blipFill>
        <p:spPr>
          <a:xfrm rot="1959259">
            <a:off x="2525637" y="2270350"/>
            <a:ext cx="442052" cy="602800"/>
          </a:xfrm>
          <a:prstGeom prst="rect">
            <a:avLst/>
          </a:prstGeom>
          <a:noFill/>
          <a:ln>
            <a:noFill/>
          </a:ln>
        </p:spPr>
      </p:pic>
      <p:pic>
        <p:nvPicPr>
          <p:cNvPr id="283" name="Google Shape;283;p25"/>
          <p:cNvPicPr preferRelativeResize="0"/>
          <p:nvPr/>
        </p:nvPicPr>
        <p:blipFill>
          <a:blip r:embed="rId8">
            <a:alphaModFix/>
          </a:blip>
          <a:stretch>
            <a:fillRect/>
          </a:stretch>
        </p:blipFill>
        <p:spPr>
          <a:xfrm rot="-3280600">
            <a:off x="3101125" y="2210650"/>
            <a:ext cx="442052" cy="602800"/>
          </a:xfrm>
          <a:prstGeom prst="rect">
            <a:avLst/>
          </a:prstGeom>
          <a:noFill/>
          <a:ln>
            <a:noFill/>
          </a:ln>
        </p:spPr>
      </p:pic>
      <p:pic>
        <p:nvPicPr>
          <p:cNvPr id="284" name="Google Shape;284;p25"/>
          <p:cNvPicPr preferRelativeResize="0"/>
          <p:nvPr/>
        </p:nvPicPr>
        <p:blipFill>
          <a:blip r:embed="rId8">
            <a:alphaModFix/>
          </a:blip>
          <a:stretch>
            <a:fillRect/>
          </a:stretch>
        </p:blipFill>
        <p:spPr>
          <a:xfrm>
            <a:off x="2659188" y="1968950"/>
            <a:ext cx="442051" cy="602800"/>
          </a:xfrm>
          <a:prstGeom prst="rect">
            <a:avLst/>
          </a:prstGeom>
          <a:noFill/>
          <a:ln>
            <a:noFill/>
          </a:ln>
        </p:spPr>
      </p:pic>
      <p:pic>
        <p:nvPicPr>
          <p:cNvPr id="285" name="Google Shape;285;p25"/>
          <p:cNvPicPr preferRelativeResize="0"/>
          <p:nvPr/>
        </p:nvPicPr>
        <p:blipFill>
          <a:blip r:embed="rId9">
            <a:alphaModFix/>
          </a:blip>
          <a:stretch>
            <a:fillRect/>
          </a:stretch>
        </p:blipFill>
        <p:spPr>
          <a:xfrm>
            <a:off x="6420750" y="2297837"/>
            <a:ext cx="1838248" cy="1924425"/>
          </a:xfrm>
          <a:prstGeom prst="rect">
            <a:avLst/>
          </a:prstGeom>
          <a:noFill/>
          <a:ln>
            <a:noFill/>
          </a:ln>
        </p:spPr>
      </p:pic>
      <p:pic>
        <p:nvPicPr>
          <p:cNvPr id="286" name="Google Shape;286;p25"/>
          <p:cNvPicPr preferRelativeResize="0"/>
          <p:nvPr/>
        </p:nvPicPr>
        <p:blipFill>
          <a:blip r:embed="rId10">
            <a:alphaModFix/>
          </a:blip>
          <a:stretch>
            <a:fillRect/>
          </a:stretch>
        </p:blipFill>
        <p:spPr>
          <a:xfrm rot="5208265">
            <a:off x="4380575" y="1718146"/>
            <a:ext cx="1140817" cy="1587825"/>
          </a:xfrm>
          <a:prstGeom prst="rect">
            <a:avLst/>
          </a:prstGeom>
          <a:noFill/>
          <a:ln>
            <a:noFill/>
          </a:ln>
        </p:spPr>
      </p:pic>
      <p:pic>
        <p:nvPicPr>
          <p:cNvPr id="287" name="Google Shape;287;p25"/>
          <p:cNvPicPr preferRelativeResize="0"/>
          <p:nvPr/>
        </p:nvPicPr>
        <p:blipFill>
          <a:blip r:embed="rId11">
            <a:alphaModFix/>
          </a:blip>
          <a:stretch>
            <a:fillRect/>
          </a:stretch>
        </p:blipFill>
        <p:spPr>
          <a:xfrm flipH="1">
            <a:off x="-330850" y="1611345"/>
            <a:ext cx="2333625" cy="2523605"/>
          </a:xfrm>
          <a:prstGeom prst="rect">
            <a:avLst/>
          </a:prstGeom>
          <a:noFill/>
          <a:ln>
            <a:noFill/>
          </a:ln>
        </p:spPr>
      </p:pic>
      <p:sp>
        <p:nvSpPr>
          <p:cNvPr id="288" name="Google Shape;288;p25"/>
          <p:cNvSpPr txBox="1"/>
          <p:nvPr/>
        </p:nvSpPr>
        <p:spPr>
          <a:xfrm>
            <a:off x="115251" y="0"/>
            <a:ext cx="50853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Λίγο πριν φτάσει ο Τζότζο στο σπίτι του λαγού, η Τότα η κότα παρέδωσε στο λαγό ένα μεγάλο καλάθι  με αυγά. “Εύχομαι να φτάσουν τα αυγά λαγέ” είπε η κότα. “Περιμένω τις παραγγελίες, όπου να’ναι πρέπει να φτάνει ο και ο Τζότζο. </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Σ’ευχαριστώ Τότα τα αυγά σου φαίνονται υπέροχα </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και στο σωστό μέγεθος” είπε ο λαγός.</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 “ Θα ήθελα πολύ να δω τον Τζότζο, αλλά έχω να </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παραδώσω και αλλού αυγά” είπε η κότα και έφυγε.</a:t>
            </a:r>
            <a:endParaRPr sz="1500">
              <a:latin typeface="Fira Sans Condensed"/>
              <a:ea typeface="Fira Sans Condensed"/>
              <a:cs typeface="Fira Sans Condensed"/>
              <a:sym typeface="Fira Sans Condensed"/>
            </a:endParaRPr>
          </a:p>
        </p:txBody>
      </p:sp>
      <p:sp>
        <p:nvSpPr>
          <p:cNvPr id="289" name="Google Shape;289;p25"/>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2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95" name="Google Shape;295;p26"/>
          <p:cNvPicPr preferRelativeResize="0"/>
          <p:nvPr/>
        </p:nvPicPr>
        <p:blipFill>
          <a:blip r:embed="rId4">
            <a:alphaModFix/>
          </a:blip>
          <a:stretch>
            <a:fillRect/>
          </a:stretch>
        </p:blipFill>
        <p:spPr>
          <a:xfrm>
            <a:off x="3956925" y="-129200"/>
            <a:ext cx="5085300" cy="2630478"/>
          </a:xfrm>
          <a:prstGeom prst="rect">
            <a:avLst/>
          </a:prstGeom>
          <a:noFill/>
          <a:ln>
            <a:noFill/>
          </a:ln>
        </p:spPr>
      </p:pic>
      <p:pic>
        <p:nvPicPr>
          <p:cNvPr id="296" name="Google Shape;296;p26"/>
          <p:cNvPicPr preferRelativeResize="0"/>
          <p:nvPr/>
        </p:nvPicPr>
        <p:blipFill>
          <a:blip r:embed="rId5">
            <a:alphaModFix/>
          </a:blip>
          <a:stretch>
            <a:fillRect/>
          </a:stretch>
        </p:blipFill>
        <p:spPr>
          <a:xfrm>
            <a:off x="1358250" y="1644050"/>
            <a:ext cx="3032176" cy="3032176"/>
          </a:xfrm>
          <a:prstGeom prst="rect">
            <a:avLst/>
          </a:prstGeom>
          <a:noFill/>
          <a:ln>
            <a:noFill/>
          </a:ln>
        </p:spPr>
      </p:pic>
      <p:pic>
        <p:nvPicPr>
          <p:cNvPr id="297" name="Google Shape;297;p26"/>
          <p:cNvPicPr preferRelativeResize="0"/>
          <p:nvPr/>
        </p:nvPicPr>
        <p:blipFill>
          <a:blip r:embed="rId6">
            <a:alphaModFix/>
          </a:blip>
          <a:stretch>
            <a:fillRect/>
          </a:stretch>
        </p:blipFill>
        <p:spPr>
          <a:xfrm>
            <a:off x="2869775" y="2958650"/>
            <a:ext cx="1087149" cy="691902"/>
          </a:xfrm>
          <a:prstGeom prst="rect">
            <a:avLst/>
          </a:prstGeom>
          <a:noFill/>
          <a:ln>
            <a:noFill/>
          </a:ln>
        </p:spPr>
      </p:pic>
      <p:pic>
        <p:nvPicPr>
          <p:cNvPr id="298" name="Google Shape;298;p26"/>
          <p:cNvPicPr preferRelativeResize="0"/>
          <p:nvPr/>
        </p:nvPicPr>
        <p:blipFill>
          <a:blip r:embed="rId6">
            <a:alphaModFix/>
          </a:blip>
          <a:stretch>
            <a:fillRect/>
          </a:stretch>
        </p:blipFill>
        <p:spPr>
          <a:xfrm>
            <a:off x="2396300" y="3038300"/>
            <a:ext cx="1087149" cy="691902"/>
          </a:xfrm>
          <a:prstGeom prst="rect">
            <a:avLst/>
          </a:prstGeom>
          <a:noFill/>
          <a:ln>
            <a:noFill/>
          </a:ln>
        </p:spPr>
      </p:pic>
      <p:pic>
        <p:nvPicPr>
          <p:cNvPr id="299" name="Google Shape;299;p26"/>
          <p:cNvPicPr preferRelativeResize="0"/>
          <p:nvPr/>
        </p:nvPicPr>
        <p:blipFill>
          <a:blip r:embed="rId6">
            <a:alphaModFix/>
          </a:blip>
          <a:stretch>
            <a:fillRect/>
          </a:stretch>
        </p:blipFill>
        <p:spPr>
          <a:xfrm>
            <a:off x="1782625" y="2899300"/>
            <a:ext cx="1087149" cy="691902"/>
          </a:xfrm>
          <a:prstGeom prst="rect">
            <a:avLst/>
          </a:prstGeom>
          <a:noFill/>
          <a:ln>
            <a:noFill/>
          </a:ln>
        </p:spPr>
      </p:pic>
      <p:pic>
        <p:nvPicPr>
          <p:cNvPr id="300" name="Google Shape;300;p26"/>
          <p:cNvPicPr preferRelativeResize="0"/>
          <p:nvPr/>
        </p:nvPicPr>
        <p:blipFill>
          <a:blip r:embed="rId7">
            <a:alphaModFix/>
          </a:blip>
          <a:stretch>
            <a:fillRect/>
          </a:stretch>
        </p:blipFill>
        <p:spPr>
          <a:xfrm rot="2028258">
            <a:off x="3039150" y="3104075"/>
            <a:ext cx="442052" cy="602800"/>
          </a:xfrm>
          <a:prstGeom prst="rect">
            <a:avLst/>
          </a:prstGeom>
          <a:noFill/>
          <a:ln>
            <a:noFill/>
          </a:ln>
        </p:spPr>
      </p:pic>
      <p:pic>
        <p:nvPicPr>
          <p:cNvPr id="301" name="Google Shape;301;p26"/>
          <p:cNvPicPr preferRelativeResize="0"/>
          <p:nvPr/>
        </p:nvPicPr>
        <p:blipFill>
          <a:blip r:embed="rId7">
            <a:alphaModFix/>
          </a:blip>
          <a:stretch>
            <a:fillRect/>
          </a:stretch>
        </p:blipFill>
        <p:spPr>
          <a:xfrm rot="2028258">
            <a:off x="1912950" y="3003200"/>
            <a:ext cx="442052" cy="602800"/>
          </a:xfrm>
          <a:prstGeom prst="rect">
            <a:avLst/>
          </a:prstGeom>
          <a:noFill/>
          <a:ln>
            <a:noFill/>
          </a:ln>
        </p:spPr>
      </p:pic>
      <p:pic>
        <p:nvPicPr>
          <p:cNvPr id="302" name="Google Shape;302;p26"/>
          <p:cNvPicPr preferRelativeResize="0"/>
          <p:nvPr/>
        </p:nvPicPr>
        <p:blipFill>
          <a:blip r:embed="rId7">
            <a:alphaModFix/>
          </a:blip>
          <a:stretch>
            <a:fillRect/>
          </a:stretch>
        </p:blipFill>
        <p:spPr>
          <a:xfrm rot="2028258">
            <a:off x="2336450" y="3003200"/>
            <a:ext cx="442052" cy="602800"/>
          </a:xfrm>
          <a:prstGeom prst="rect">
            <a:avLst/>
          </a:prstGeom>
          <a:noFill/>
          <a:ln>
            <a:noFill/>
          </a:ln>
        </p:spPr>
      </p:pic>
      <p:pic>
        <p:nvPicPr>
          <p:cNvPr id="303" name="Google Shape;303;p26"/>
          <p:cNvPicPr preferRelativeResize="0"/>
          <p:nvPr/>
        </p:nvPicPr>
        <p:blipFill>
          <a:blip r:embed="rId7">
            <a:alphaModFix/>
          </a:blip>
          <a:stretch>
            <a:fillRect/>
          </a:stretch>
        </p:blipFill>
        <p:spPr>
          <a:xfrm rot="2028258">
            <a:off x="3354425" y="2943850"/>
            <a:ext cx="442052" cy="602800"/>
          </a:xfrm>
          <a:prstGeom prst="rect">
            <a:avLst/>
          </a:prstGeom>
          <a:noFill/>
          <a:ln>
            <a:noFill/>
          </a:ln>
        </p:spPr>
      </p:pic>
      <p:pic>
        <p:nvPicPr>
          <p:cNvPr id="304" name="Google Shape;304;p26"/>
          <p:cNvPicPr preferRelativeResize="0"/>
          <p:nvPr/>
        </p:nvPicPr>
        <p:blipFill>
          <a:blip r:embed="rId7">
            <a:alphaModFix/>
          </a:blip>
          <a:stretch>
            <a:fillRect/>
          </a:stretch>
        </p:blipFill>
        <p:spPr>
          <a:xfrm rot="-1003778">
            <a:off x="2704650" y="3104075"/>
            <a:ext cx="442052" cy="602800"/>
          </a:xfrm>
          <a:prstGeom prst="rect">
            <a:avLst/>
          </a:prstGeom>
          <a:noFill/>
          <a:ln>
            <a:noFill/>
          </a:ln>
        </p:spPr>
      </p:pic>
      <p:pic>
        <p:nvPicPr>
          <p:cNvPr id="305" name="Google Shape;305;p26"/>
          <p:cNvPicPr preferRelativeResize="0"/>
          <p:nvPr/>
        </p:nvPicPr>
        <p:blipFill>
          <a:blip r:embed="rId7">
            <a:alphaModFix/>
          </a:blip>
          <a:stretch>
            <a:fillRect/>
          </a:stretch>
        </p:blipFill>
        <p:spPr>
          <a:xfrm rot="2028258">
            <a:off x="3687350" y="2943850"/>
            <a:ext cx="442052" cy="602800"/>
          </a:xfrm>
          <a:prstGeom prst="rect">
            <a:avLst/>
          </a:prstGeom>
          <a:noFill/>
          <a:ln>
            <a:noFill/>
          </a:ln>
        </p:spPr>
      </p:pic>
      <p:pic>
        <p:nvPicPr>
          <p:cNvPr id="306" name="Google Shape;306;p26"/>
          <p:cNvPicPr preferRelativeResize="0"/>
          <p:nvPr/>
        </p:nvPicPr>
        <p:blipFill>
          <a:blip r:embed="rId7">
            <a:alphaModFix/>
          </a:blip>
          <a:stretch>
            <a:fillRect/>
          </a:stretch>
        </p:blipFill>
        <p:spPr>
          <a:xfrm rot="2028258">
            <a:off x="1823925" y="2858738"/>
            <a:ext cx="442052" cy="602800"/>
          </a:xfrm>
          <a:prstGeom prst="rect">
            <a:avLst/>
          </a:prstGeom>
          <a:noFill/>
          <a:ln>
            <a:noFill/>
          </a:ln>
        </p:spPr>
      </p:pic>
      <p:pic>
        <p:nvPicPr>
          <p:cNvPr id="307" name="Google Shape;307;p26"/>
          <p:cNvPicPr preferRelativeResize="0"/>
          <p:nvPr/>
        </p:nvPicPr>
        <p:blipFill>
          <a:blip r:embed="rId7">
            <a:alphaModFix/>
          </a:blip>
          <a:stretch>
            <a:fillRect/>
          </a:stretch>
        </p:blipFill>
        <p:spPr>
          <a:xfrm rot="-1341647">
            <a:off x="3354425" y="2643775"/>
            <a:ext cx="442052" cy="602800"/>
          </a:xfrm>
          <a:prstGeom prst="rect">
            <a:avLst/>
          </a:prstGeom>
          <a:noFill/>
          <a:ln>
            <a:noFill/>
          </a:ln>
        </p:spPr>
      </p:pic>
      <p:pic>
        <p:nvPicPr>
          <p:cNvPr id="308" name="Google Shape;308;p26"/>
          <p:cNvPicPr preferRelativeResize="0"/>
          <p:nvPr/>
        </p:nvPicPr>
        <p:blipFill>
          <a:blip r:embed="rId7">
            <a:alphaModFix/>
          </a:blip>
          <a:stretch>
            <a:fillRect/>
          </a:stretch>
        </p:blipFill>
        <p:spPr>
          <a:xfrm rot="2028258">
            <a:off x="2589175" y="2696025"/>
            <a:ext cx="442052" cy="602800"/>
          </a:xfrm>
          <a:prstGeom prst="rect">
            <a:avLst/>
          </a:prstGeom>
          <a:noFill/>
          <a:ln>
            <a:noFill/>
          </a:ln>
        </p:spPr>
      </p:pic>
      <p:pic>
        <p:nvPicPr>
          <p:cNvPr id="309" name="Google Shape;309;p26"/>
          <p:cNvPicPr preferRelativeResize="0"/>
          <p:nvPr/>
        </p:nvPicPr>
        <p:blipFill>
          <a:blip r:embed="rId7">
            <a:alphaModFix/>
          </a:blip>
          <a:stretch>
            <a:fillRect/>
          </a:stretch>
        </p:blipFill>
        <p:spPr>
          <a:xfrm rot="2028258">
            <a:off x="3000100" y="2858738"/>
            <a:ext cx="442052" cy="602800"/>
          </a:xfrm>
          <a:prstGeom prst="rect">
            <a:avLst/>
          </a:prstGeom>
          <a:noFill/>
          <a:ln>
            <a:noFill/>
          </a:ln>
        </p:spPr>
      </p:pic>
      <p:pic>
        <p:nvPicPr>
          <p:cNvPr id="310" name="Google Shape;310;p26"/>
          <p:cNvPicPr preferRelativeResize="0"/>
          <p:nvPr/>
        </p:nvPicPr>
        <p:blipFill>
          <a:blip r:embed="rId7">
            <a:alphaModFix/>
          </a:blip>
          <a:stretch>
            <a:fillRect/>
          </a:stretch>
        </p:blipFill>
        <p:spPr>
          <a:xfrm rot="-1429811">
            <a:off x="2336450" y="2858738"/>
            <a:ext cx="442052" cy="602800"/>
          </a:xfrm>
          <a:prstGeom prst="rect">
            <a:avLst/>
          </a:prstGeom>
          <a:noFill/>
          <a:ln>
            <a:noFill/>
          </a:ln>
        </p:spPr>
      </p:pic>
      <p:pic>
        <p:nvPicPr>
          <p:cNvPr id="311" name="Google Shape;311;p26"/>
          <p:cNvPicPr preferRelativeResize="0"/>
          <p:nvPr/>
        </p:nvPicPr>
        <p:blipFill>
          <a:blip r:embed="rId7">
            <a:alphaModFix/>
          </a:blip>
          <a:stretch>
            <a:fillRect/>
          </a:stretch>
        </p:blipFill>
        <p:spPr>
          <a:xfrm rot="2028258">
            <a:off x="3000100" y="2643775"/>
            <a:ext cx="442052" cy="602800"/>
          </a:xfrm>
          <a:prstGeom prst="rect">
            <a:avLst/>
          </a:prstGeom>
          <a:noFill/>
          <a:ln>
            <a:noFill/>
          </a:ln>
        </p:spPr>
      </p:pic>
      <p:pic>
        <p:nvPicPr>
          <p:cNvPr id="312" name="Google Shape;312;p26"/>
          <p:cNvPicPr preferRelativeResize="0"/>
          <p:nvPr/>
        </p:nvPicPr>
        <p:blipFill>
          <a:blip r:embed="rId7">
            <a:alphaModFix/>
          </a:blip>
          <a:stretch>
            <a:fillRect/>
          </a:stretch>
        </p:blipFill>
        <p:spPr>
          <a:xfrm rot="-1686379">
            <a:off x="2589175" y="2270350"/>
            <a:ext cx="442052" cy="602801"/>
          </a:xfrm>
          <a:prstGeom prst="rect">
            <a:avLst/>
          </a:prstGeom>
          <a:noFill/>
          <a:ln>
            <a:noFill/>
          </a:ln>
        </p:spPr>
      </p:pic>
      <p:pic>
        <p:nvPicPr>
          <p:cNvPr id="313" name="Google Shape;313;p26"/>
          <p:cNvPicPr preferRelativeResize="0"/>
          <p:nvPr/>
        </p:nvPicPr>
        <p:blipFill>
          <a:blip r:embed="rId7">
            <a:alphaModFix/>
          </a:blip>
          <a:stretch>
            <a:fillRect/>
          </a:stretch>
        </p:blipFill>
        <p:spPr>
          <a:xfrm rot="2028258">
            <a:off x="2437225" y="2378375"/>
            <a:ext cx="442052" cy="602800"/>
          </a:xfrm>
          <a:prstGeom prst="rect">
            <a:avLst/>
          </a:prstGeom>
          <a:noFill/>
          <a:ln>
            <a:noFill/>
          </a:ln>
        </p:spPr>
      </p:pic>
      <p:pic>
        <p:nvPicPr>
          <p:cNvPr id="314" name="Google Shape;314;p26"/>
          <p:cNvPicPr preferRelativeResize="0"/>
          <p:nvPr/>
        </p:nvPicPr>
        <p:blipFill>
          <a:blip r:embed="rId7">
            <a:alphaModFix/>
          </a:blip>
          <a:stretch>
            <a:fillRect/>
          </a:stretch>
        </p:blipFill>
        <p:spPr>
          <a:xfrm rot="-747413">
            <a:off x="2265925" y="2270350"/>
            <a:ext cx="442051" cy="602800"/>
          </a:xfrm>
          <a:prstGeom prst="rect">
            <a:avLst/>
          </a:prstGeom>
          <a:noFill/>
          <a:ln>
            <a:noFill/>
          </a:ln>
        </p:spPr>
      </p:pic>
      <p:pic>
        <p:nvPicPr>
          <p:cNvPr id="315" name="Google Shape;315;p26"/>
          <p:cNvPicPr preferRelativeResize="0"/>
          <p:nvPr/>
        </p:nvPicPr>
        <p:blipFill>
          <a:blip r:embed="rId7">
            <a:alphaModFix/>
          </a:blip>
          <a:stretch>
            <a:fillRect/>
          </a:stretch>
        </p:blipFill>
        <p:spPr>
          <a:xfrm rot="-2017938">
            <a:off x="2896262" y="2378376"/>
            <a:ext cx="442052" cy="602800"/>
          </a:xfrm>
          <a:prstGeom prst="rect">
            <a:avLst/>
          </a:prstGeom>
          <a:noFill/>
          <a:ln>
            <a:noFill/>
          </a:ln>
        </p:spPr>
      </p:pic>
      <p:pic>
        <p:nvPicPr>
          <p:cNvPr id="316" name="Google Shape;316;p26"/>
          <p:cNvPicPr preferRelativeResize="0"/>
          <p:nvPr/>
        </p:nvPicPr>
        <p:blipFill>
          <a:blip r:embed="rId7">
            <a:alphaModFix/>
          </a:blip>
          <a:stretch>
            <a:fillRect/>
          </a:stretch>
        </p:blipFill>
        <p:spPr>
          <a:xfrm rot="2028258">
            <a:off x="2105175" y="2643775"/>
            <a:ext cx="442052" cy="602800"/>
          </a:xfrm>
          <a:prstGeom prst="rect">
            <a:avLst/>
          </a:prstGeom>
          <a:noFill/>
          <a:ln>
            <a:noFill/>
          </a:ln>
        </p:spPr>
      </p:pic>
      <p:pic>
        <p:nvPicPr>
          <p:cNvPr id="317" name="Google Shape;317;p26"/>
          <p:cNvPicPr preferRelativeResize="0"/>
          <p:nvPr/>
        </p:nvPicPr>
        <p:blipFill>
          <a:blip r:embed="rId7">
            <a:alphaModFix/>
          </a:blip>
          <a:stretch>
            <a:fillRect/>
          </a:stretch>
        </p:blipFill>
        <p:spPr>
          <a:xfrm rot="2028258">
            <a:off x="2807875" y="2111900"/>
            <a:ext cx="442052" cy="602800"/>
          </a:xfrm>
          <a:prstGeom prst="rect">
            <a:avLst/>
          </a:prstGeom>
          <a:noFill/>
          <a:ln>
            <a:noFill/>
          </a:ln>
        </p:spPr>
      </p:pic>
      <p:pic>
        <p:nvPicPr>
          <p:cNvPr id="318" name="Google Shape;318;p26"/>
          <p:cNvPicPr preferRelativeResize="0"/>
          <p:nvPr/>
        </p:nvPicPr>
        <p:blipFill>
          <a:blip r:embed="rId7">
            <a:alphaModFix/>
          </a:blip>
          <a:stretch>
            <a:fillRect/>
          </a:stretch>
        </p:blipFill>
        <p:spPr>
          <a:xfrm rot="2028258">
            <a:off x="2022600" y="2643775"/>
            <a:ext cx="442052" cy="602800"/>
          </a:xfrm>
          <a:prstGeom prst="rect">
            <a:avLst/>
          </a:prstGeom>
          <a:noFill/>
          <a:ln>
            <a:noFill/>
          </a:ln>
        </p:spPr>
      </p:pic>
      <p:pic>
        <p:nvPicPr>
          <p:cNvPr id="319" name="Google Shape;319;p26"/>
          <p:cNvPicPr preferRelativeResize="0"/>
          <p:nvPr/>
        </p:nvPicPr>
        <p:blipFill>
          <a:blip r:embed="rId7">
            <a:alphaModFix/>
          </a:blip>
          <a:stretch>
            <a:fillRect/>
          </a:stretch>
        </p:blipFill>
        <p:spPr>
          <a:xfrm rot="2028258">
            <a:off x="2195400" y="3104075"/>
            <a:ext cx="442052" cy="602800"/>
          </a:xfrm>
          <a:prstGeom prst="rect">
            <a:avLst/>
          </a:prstGeom>
          <a:noFill/>
          <a:ln>
            <a:noFill/>
          </a:ln>
        </p:spPr>
      </p:pic>
      <p:pic>
        <p:nvPicPr>
          <p:cNvPr id="320" name="Google Shape;320;p26"/>
          <p:cNvPicPr preferRelativeResize="0"/>
          <p:nvPr/>
        </p:nvPicPr>
        <p:blipFill>
          <a:blip r:embed="rId7">
            <a:alphaModFix/>
          </a:blip>
          <a:stretch>
            <a:fillRect/>
          </a:stretch>
        </p:blipFill>
        <p:spPr>
          <a:xfrm rot="2028258">
            <a:off x="3192325" y="2442375"/>
            <a:ext cx="442052" cy="602800"/>
          </a:xfrm>
          <a:prstGeom prst="rect">
            <a:avLst/>
          </a:prstGeom>
          <a:noFill/>
          <a:ln>
            <a:noFill/>
          </a:ln>
        </p:spPr>
      </p:pic>
      <p:pic>
        <p:nvPicPr>
          <p:cNvPr id="321" name="Google Shape;321;p26"/>
          <p:cNvPicPr preferRelativeResize="0"/>
          <p:nvPr/>
        </p:nvPicPr>
        <p:blipFill>
          <a:blip r:embed="rId8">
            <a:alphaModFix/>
          </a:blip>
          <a:stretch>
            <a:fillRect/>
          </a:stretch>
        </p:blipFill>
        <p:spPr>
          <a:xfrm>
            <a:off x="3462825" y="416688"/>
            <a:ext cx="4436550" cy="3525475"/>
          </a:xfrm>
          <a:prstGeom prst="rect">
            <a:avLst/>
          </a:prstGeom>
          <a:noFill/>
          <a:ln>
            <a:noFill/>
          </a:ln>
        </p:spPr>
      </p:pic>
      <p:pic>
        <p:nvPicPr>
          <p:cNvPr id="322" name="Google Shape;322;p26"/>
          <p:cNvPicPr preferRelativeResize="0"/>
          <p:nvPr/>
        </p:nvPicPr>
        <p:blipFill>
          <a:blip r:embed="rId9">
            <a:alphaModFix/>
          </a:blip>
          <a:stretch>
            <a:fillRect/>
          </a:stretch>
        </p:blipFill>
        <p:spPr>
          <a:xfrm rot="5208265">
            <a:off x="4403225" y="1777846"/>
            <a:ext cx="1140817" cy="1587825"/>
          </a:xfrm>
          <a:prstGeom prst="rect">
            <a:avLst/>
          </a:prstGeom>
          <a:noFill/>
          <a:ln>
            <a:noFill/>
          </a:ln>
        </p:spPr>
      </p:pic>
      <p:pic>
        <p:nvPicPr>
          <p:cNvPr id="323" name="Google Shape;323;p26"/>
          <p:cNvPicPr preferRelativeResize="0"/>
          <p:nvPr/>
        </p:nvPicPr>
        <p:blipFill>
          <a:blip r:embed="rId10">
            <a:alphaModFix/>
          </a:blip>
          <a:stretch>
            <a:fillRect/>
          </a:stretch>
        </p:blipFill>
        <p:spPr>
          <a:xfrm flipH="1">
            <a:off x="-538075" y="1566276"/>
            <a:ext cx="2320700" cy="2320722"/>
          </a:xfrm>
          <a:prstGeom prst="rect">
            <a:avLst/>
          </a:prstGeom>
          <a:noFill/>
          <a:ln>
            <a:noFill/>
          </a:ln>
        </p:spPr>
      </p:pic>
      <p:pic>
        <p:nvPicPr>
          <p:cNvPr id="324" name="Google Shape;324;p26"/>
          <p:cNvPicPr preferRelativeResize="0"/>
          <p:nvPr/>
        </p:nvPicPr>
        <p:blipFill>
          <a:blip r:embed="rId11">
            <a:alphaModFix/>
          </a:blip>
          <a:stretch>
            <a:fillRect/>
          </a:stretch>
        </p:blipFill>
        <p:spPr>
          <a:xfrm rot="-574086">
            <a:off x="279300" y="3022183"/>
            <a:ext cx="855975" cy="1092692"/>
          </a:xfrm>
          <a:prstGeom prst="rect">
            <a:avLst/>
          </a:prstGeom>
          <a:noFill/>
          <a:ln>
            <a:noFill/>
          </a:ln>
        </p:spPr>
      </p:pic>
      <p:pic>
        <p:nvPicPr>
          <p:cNvPr id="325" name="Google Shape;325;p26"/>
          <p:cNvPicPr preferRelativeResize="0"/>
          <p:nvPr/>
        </p:nvPicPr>
        <p:blipFill>
          <a:blip r:embed="rId12">
            <a:alphaModFix/>
          </a:blip>
          <a:stretch>
            <a:fillRect/>
          </a:stretch>
        </p:blipFill>
        <p:spPr>
          <a:xfrm rot="-9293465">
            <a:off x="1270859" y="1869940"/>
            <a:ext cx="552002" cy="839317"/>
          </a:xfrm>
          <a:prstGeom prst="rect">
            <a:avLst/>
          </a:prstGeom>
          <a:noFill/>
          <a:ln>
            <a:noFill/>
          </a:ln>
        </p:spPr>
      </p:pic>
      <p:sp>
        <p:nvSpPr>
          <p:cNvPr id="326" name="Google Shape;326;p26"/>
          <p:cNvSpPr txBox="1"/>
          <p:nvPr/>
        </p:nvSpPr>
        <p:spPr>
          <a:xfrm>
            <a:off x="40350" y="50525"/>
            <a:ext cx="45978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Μόλις έφυγε η Τότα, έφτασε κι ο Τζότζο. “Φίλε μου τα κατάφερα! Πήρα παραγγελίες από όλους! Ορίστε και η Λίστα” είπε ο Τζότζο και παρέδωσε τη λίστα στο λαγό. “Μπράβο Τζότζο, είσαι φοβερός! Ξεκινάω αμέσως το βάψιμο!” “Λαγέ εγώ πάω να ξεκουραστώ αλλά </a:t>
            </a:r>
            <a:r>
              <a:rPr lang="el" sz="1500">
                <a:latin typeface="Fira Sans Condensed"/>
                <a:ea typeface="Fira Sans Condensed"/>
                <a:cs typeface="Fira Sans Condensed"/>
                <a:sym typeface="Fira Sans Condensed"/>
              </a:rPr>
              <a:t>αύριο</a:t>
            </a:r>
            <a:r>
              <a:rPr lang="el" sz="1500">
                <a:latin typeface="Fira Sans Condensed"/>
                <a:ea typeface="Fira Sans Condensed"/>
                <a:cs typeface="Fira Sans Condensed"/>
                <a:sym typeface="Fira Sans Condensed"/>
              </a:rPr>
              <a:t> θα έρθω να δω μήπως χρειαστείς βοήθεια” είπε ο Τζότζο και ξεκίνησε για το σπίτι του.</a:t>
            </a:r>
            <a:endParaRPr sz="1500">
              <a:latin typeface="Fira Sans Condensed"/>
              <a:ea typeface="Fira Sans Condensed"/>
              <a:cs typeface="Fira Sans Condensed"/>
              <a:sym typeface="Fira Sans Condensed"/>
            </a:endParaRPr>
          </a:p>
        </p:txBody>
      </p:sp>
      <p:sp>
        <p:nvSpPr>
          <p:cNvPr id="327" name="Google Shape;327;p26"/>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2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33" name="Google Shape;333;p27"/>
          <p:cNvPicPr preferRelativeResize="0"/>
          <p:nvPr/>
        </p:nvPicPr>
        <p:blipFill>
          <a:blip r:embed="rId4">
            <a:alphaModFix/>
          </a:blip>
          <a:stretch>
            <a:fillRect/>
          </a:stretch>
        </p:blipFill>
        <p:spPr>
          <a:xfrm>
            <a:off x="2885075" y="2643100"/>
            <a:ext cx="3046625" cy="2360225"/>
          </a:xfrm>
          <a:prstGeom prst="rect">
            <a:avLst/>
          </a:prstGeom>
          <a:noFill/>
          <a:ln>
            <a:noFill/>
          </a:ln>
        </p:spPr>
      </p:pic>
      <p:pic>
        <p:nvPicPr>
          <p:cNvPr id="334" name="Google Shape;334;p27"/>
          <p:cNvPicPr preferRelativeResize="0"/>
          <p:nvPr/>
        </p:nvPicPr>
        <p:blipFill>
          <a:blip r:embed="rId5">
            <a:alphaModFix/>
          </a:blip>
          <a:stretch>
            <a:fillRect/>
          </a:stretch>
        </p:blipFill>
        <p:spPr>
          <a:xfrm flipH="1" rot="879658">
            <a:off x="6161684" y="2325912"/>
            <a:ext cx="1067858" cy="996927"/>
          </a:xfrm>
          <a:prstGeom prst="rect">
            <a:avLst/>
          </a:prstGeom>
          <a:noFill/>
          <a:ln>
            <a:noFill/>
          </a:ln>
        </p:spPr>
      </p:pic>
      <p:sp>
        <p:nvSpPr>
          <p:cNvPr id="335" name="Google Shape;335;p27"/>
          <p:cNvSpPr txBox="1"/>
          <p:nvPr/>
        </p:nvSpPr>
        <p:spPr>
          <a:xfrm>
            <a:off x="3390450" y="949900"/>
            <a:ext cx="35013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Ο Τζότζο ξεκουράστηκε και την άλλη μέρα πρωί πρωί ξεκίνησε για το σπίτι του λαγού. Μαζί του ήρθε και η Άρια η πεταλούδα. “Εύχομαι να τελείωσε ο λαγός το βάψιμο. Όλοι περιμένουν τα πασχαλινά αυγά τους.” είπε ο Τζότζο. “Το εύχομαι κι εγώ” είπε η Άρια.</a:t>
            </a:r>
            <a:endParaRPr sz="1500">
              <a:latin typeface="Fira Sans Condensed"/>
              <a:ea typeface="Fira Sans Condensed"/>
              <a:cs typeface="Fira Sans Condensed"/>
              <a:sym typeface="Fira Sans Condensed"/>
            </a:endParaRPr>
          </a:p>
        </p:txBody>
      </p:sp>
      <p:sp>
        <p:nvSpPr>
          <p:cNvPr id="336" name="Google Shape;336;p27"/>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2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42" name="Google Shape;342;p28"/>
          <p:cNvPicPr preferRelativeResize="0"/>
          <p:nvPr/>
        </p:nvPicPr>
        <p:blipFill>
          <a:blip r:embed="rId4">
            <a:alphaModFix/>
          </a:blip>
          <a:stretch>
            <a:fillRect/>
          </a:stretch>
        </p:blipFill>
        <p:spPr>
          <a:xfrm>
            <a:off x="3835325" y="-217924"/>
            <a:ext cx="5253875" cy="2717674"/>
          </a:xfrm>
          <a:prstGeom prst="rect">
            <a:avLst/>
          </a:prstGeom>
          <a:noFill/>
          <a:ln>
            <a:noFill/>
          </a:ln>
        </p:spPr>
      </p:pic>
      <p:pic>
        <p:nvPicPr>
          <p:cNvPr id="343" name="Google Shape;343;p28"/>
          <p:cNvPicPr preferRelativeResize="0"/>
          <p:nvPr/>
        </p:nvPicPr>
        <p:blipFill rotWithShape="1">
          <a:blip r:embed="rId5">
            <a:alphaModFix/>
          </a:blip>
          <a:srcRect b="2409" l="0" r="0" t="-2410"/>
          <a:stretch/>
        </p:blipFill>
        <p:spPr>
          <a:xfrm>
            <a:off x="6055025" y="1804681"/>
            <a:ext cx="2473150" cy="2292095"/>
          </a:xfrm>
          <a:prstGeom prst="rect">
            <a:avLst/>
          </a:prstGeom>
          <a:noFill/>
          <a:ln>
            <a:noFill/>
          </a:ln>
        </p:spPr>
      </p:pic>
      <p:pic>
        <p:nvPicPr>
          <p:cNvPr id="344" name="Google Shape;344;p28"/>
          <p:cNvPicPr preferRelativeResize="0"/>
          <p:nvPr/>
        </p:nvPicPr>
        <p:blipFill>
          <a:blip r:embed="rId6">
            <a:alphaModFix/>
          </a:blip>
          <a:stretch>
            <a:fillRect/>
          </a:stretch>
        </p:blipFill>
        <p:spPr>
          <a:xfrm>
            <a:off x="1420200" y="3387850"/>
            <a:ext cx="2473151" cy="1688800"/>
          </a:xfrm>
          <a:prstGeom prst="rect">
            <a:avLst/>
          </a:prstGeom>
          <a:noFill/>
          <a:ln>
            <a:noFill/>
          </a:ln>
        </p:spPr>
      </p:pic>
      <p:pic>
        <p:nvPicPr>
          <p:cNvPr id="345" name="Google Shape;345;p28"/>
          <p:cNvPicPr preferRelativeResize="0"/>
          <p:nvPr/>
        </p:nvPicPr>
        <p:blipFill>
          <a:blip r:embed="rId7">
            <a:alphaModFix/>
          </a:blip>
          <a:stretch>
            <a:fillRect/>
          </a:stretch>
        </p:blipFill>
        <p:spPr>
          <a:xfrm>
            <a:off x="589223" y="2324485"/>
            <a:ext cx="622125" cy="808465"/>
          </a:xfrm>
          <a:prstGeom prst="rect">
            <a:avLst/>
          </a:prstGeom>
          <a:noFill/>
          <a:ln>
            <a:noFill/>
          </a:ln>
        </p:spPr>
      </p:pic>
      <p:pic>
        <p:nvPicPr>
          <p:cNvPr id="346" name="Google Shape;346;p28"/>
          <p:cNvPicPr preferRelativeResize="0"/>
          <p:nvPr/>
        </p:nvPicPr>
        <p:blipFill>
          <a:blip r:embed="rId7">
            <a:alphaModFix/>
          </a:blip>
          <a:stretch>
            <a:fillRect/>
          </a:stretch>
        </p:blipFill>
        <p:spPr>
          <a:xfrm rot="-1201286">
            <a:off x="2212273" y="2242423"/>
            <a:ext cx="622125" cy="808465"/>
          </a:xfrm>
          <a:prstGeom prst="rect">
            <a:avLst/>
          </a:prstGeom>
          <a:noFill/>
          <a:ln>
            <a:noFill/>
          </a:ln>
        </p:spPr>
      </p:pic>
      <p:pic>
        <p:nvPicPr>
          <p:cNvPr id="347" name="Google Shape;347;p28"/>
          <p:cNvPicPr preferRelativeResize="0"/>
          <p:nvPr/>
        </p:nvPicPr>
        <p:blipFill rotWithShape="1">
          <a:blip r:embed="rId7">
            <a:alphaModFix/>
          </a:blip>
          <a:srcRect b="0" l="0" r="0" t="0"/>
          <a:stretch/>
        </p:blipFill>
        <p:spPr>
          <a:xfrm>
            <a:off x="1785936" y="2579398"/>
            <a:ext cx="622125" cy="808465"/>
          </a:xfrm>
          <a:prstGeom prst="rect">
            <a:avLst/>
          </a:prstGeom>
          <a:noFill/>
          <a:ln>
            <a:noFill/>
          </a:ln>
        </p:spPr>
      </p:pic>
      <p:pic>
        <p:nvPicPr>
          <p:cNvPr id="348" name="Google Shape;348;p28"/>
          <p:cNvPicPr preferRelativeResize="0"/>
          <p:nvPr/>
        </p:nvPicPr>
        <p:blipFill>
          <a:blip r:embed="rId7">
            <a:alphaModFix/>
          </a:blip>
          <a:stretch>
            <a:fillRect/>
          </a:stretch>
        </p:blipFill>
        <p:spPr>
          <a:xfrm rot="3078335">
            <a:off x="755698" y="2803935"/>
            <a:ext cx="622125" cy="808465"/>
          </a:xfrm>
          <a:prstGeom prst="rect">
            <a:avLst/>
          </a:prstGeom>
          <a:noFill/>
          <a:ln>
            <a:noFill/>
          </a:ln>
        </p:spPr>
      </p:pic>
      <p:pic>
        <p:nvPicPr>
          <p:cNvPr id="349" name="Google Shape;349;p28"/>
          <p:cNvPicPr preferRelativeResize="0"/>
          <p:nvPr/>
        </p:nvPicPr>
        <p:blipFill>
          <a:blip r:embed="rId8">
            <a:alphaModFix/>
          </a:blip>
          <a:stretch>
            <a:fillRect/>
          </a:stretch>
        </p:blipFill>
        <p:spPr>
          <a:xfrm>
            <a:off x="2402963" y="2579412"/>
            <a:ext cx="2024074" cy="1079250"/>
          </a:xfrm>
          <a:prstGeom prst="rect">
            <a:avLst/>
          </a:prstGeom>
          <a:noFill/>
          <a:ln>
            <a:noFill/>
          </a:ln>
        </p:spPr>
      </p:pic>
      <p:pic>
        <p:nvPicPr>
          <p:cNvPr id="350" name="Google Shape;350;p28"/>
          <p:cNvPicPr preferRelativeResize="0"/>
          <p:nvPr/>
        </p:nvPicPr>
        <p:blipFill>
          <a:blip r:embed="rId9">
            <a:alphaModFix/>
          </a:blip>
          <a:stretch>
            <a:fillRect/>
          </a:stretch>
        </p:blipFill>
        <p:spPr>
          <a:xfrm rot="1489304">
            <a:off x="1874534" y="3158545"/>
            <a:ext cx="651983" cy="840189"/>
          </a:xfrm>
          <a:prstGeom prst="rect">
            <a:avLst/>
          </a:prstGeom>
          <a:noFill/>
          <a:ln>
            <a:noFill/>
          </a:ln>
        </p:spPr>
      </p:pic>
      <p:pic>
        <p:nvPicPr>
          <p:cNvPr id="351" name="Google Shape;351;p28"/>
          <p:cNvPicPr preferRelativeResize="0"/>
          <p:nvPr/>
        </p:nvPicPr>
        <p:blipFill>
          <a:blip r:embed="rId10">
            <a:alphaModFix/>
          </a:blip>
          <a:stretch>
            <a:fillRect/>
          </a:stretch>
        </p:blipFill>
        <p:spPr>
          <a:xfrm>
            <a:off x="743425" y="2908725"/>
            <a:ext cx="1858054" cy="1339825"/>
          </a:xfrm>
          <a:prstGeom prst="rect">
            <a:avLst/>
          </a:prstGeom>
          <a:noFill/>
          <a:ln>
            <a:noFill/>
          </a:ln>
        </p:spPr>
      </p:pic>
      <p:pic>
        <p:nvPicPr>
          <p:cNvPr id="352" name="Google Shape;352;p28"/>
          <p:cNvPicPr preferRelativeResize="0"/>
          <p:nvPr/>
        </p:nvPicPr>
        <p:blipFill>
          <a:blip r:embed="rId11">
            <a:alphaModFix/>
          </a:blip>
          <a:stretch>
            <a:fillRect/>
          </a:stretch>
        </p:blipFill>
        <p:spPr>
          <a:xfrm>
            <a:off x="4262250" y="2934105"/>
            <a:ext cx="622126" cy="850770"/>
          </a:xfrm>
          <a:prstGeom prst="rect">
            <a:avLst/>
          </a:prstGeom>
          <a:noFill/>
          <a:ln>
            <a:noFill/>
          </a:ln>
        </p:spPr>
      </p:pic>
      <p:pic>
        <p:nvPicPr>
          <p:cNvPr id="353" name="Google Shape;353;p28"/>
          <p:cNvPicPr preferRelativeResize="0"/>
          <p:nvPr/>
        </p:nvPicPr>
        <p:blipFill>
          <a:blip r:embed="rId12">
            <a:alphaModFix/>
          </a:blip>
          <a:stretch>
            <a:fillRect/>
          </a:stretch>
        </p:blipFill>
        <p:spPr>
          <a:xfrm rot="712298">
            <a:off x="4964426" y="3089152"/>
            <a:ext cx="557299" cy="820352"/>
          </a:xfrm>
          <a:prstGeom prst="rect">
            <a:avLst/>
          </a:prstGeom>
          <a:noFill/>
          <a:ln>
            <a:noFill/>
          </a:ln>
        </p:spPr>
      </p:pic>
      <p:pic>
        <p:nvPicPr>
          <p:cNvPr id="354" name="Google Shape;354;p28"/>
          <p:cNvPicPr preferRelativeResize="0"/>
          <p:nvPr/>
        </p:nvPicPr>
        <p:blipFill>
          <a:blip r:embed="rId13">
            <a:alphaModFix/>
          </a:blip>
          <a:stretch>
            <a:fillRect/>
          </a:stretch>
        </p:blipFill>
        <p:spPr>
          <a:xfrm rot="-1049517">
            <a:off x="5395275" y="2956342"/>
            <a:ext cx="769000" cy="1063146"/>
          </a:xfrm>
          <a:prstGeom prst="rect">
            <a:avLst/>
          </a:prstGeom>
          <a:noFill/>
          <a:ln>
            <a:noFill/>
          </a:ln>
        </p:spPr>
      </p:pic>
      <p:pic>
        <p:nvPicPr>
          <p:cNvPr id="355" name="Google Shape;355;p28"/>
          <p:cNvPicPr preferRelativeResize="0"/>
          <p:nvPr/>
        </p:nvPicPr>
        <p:blipFill>
          <a:blip r:embed="rId14">
            <a:alphaModFix/>
          </a:blip>
          <a:stretch>
            <a:fillRect/>
          </a:stretch>
        </p:blipFill>
        <p:spPr>
          <a:xfrm>
            <a:off x="1785925" y="4193649"/>
            <a:ext cx="622125" cy="808439"/>
          </a:xfrm>
          <a:prstGeom prst="rect">
            <a:avLst/>
          </a:prstGeom>
          <a:noFill/>
          <a:ln>
            <a:noFill/>
          </a:ln>
        </p:spPr>
      </p:pic>
      <p:pic>
        <p:nvPicPr>
          <p:cNvPr id="356" name="Google Shape;356;p28"/>
          <p:cNvPicPr preferRelativeResize="0"/>
          <p:nvPr/>
        </p:nvPicPr>
        <p:blipFill rotWithShape="1">
          <a:blip r:embed="rId15">
            <a:alphaModFix/>
          </a:blip>
          <a:srcRect b="4589" l="5830" r="-5830" t="-4589"/>
          <a:stretch/>
        </p:blipFill>
        <p:spPr>
          <a:xfrm rot="-2699961">
            <a:off x="3201843" y="3176017"/>
            <a:ext cx="690091" cy="877264"/>
          </a:xfrm>
          <a:prstGeom prst="rect">
            <a:avLst/>
          </a:prstGeom>
          <a:noFill/>
          <a:ln>
            <a:noFill/>
          </a:ln>
        </p:spPr>
      </p:pic>
      <p:pic>
        <p:nvPicPr>
          <p:cNvPr id="357" name="Google Shape;357;p28"/>
          <p:cNvPicPr preferRelativeResize="0"/>
          <p:nvPr/>
        </p:nvPicPr>
        <p:blipFill>
          <a:blip r:embed="rId16">
            <a:alphaModFix/>
          </a:blip>
          <a:stretch>
            <a:fillRect/>
          </a:stretch>
        </p:blipFill>
        <p:spPr>
          <a:xfrm rot="-831318">
            <a:off x="3714134" y="3198241"/>
            <a:ext cx="623908" cy="853218"/>
          </a:xfrm>
          <a:prstGeom prst="rect">
            <a:avLst/>
          </a:prstGeom>
          <a:noFill/>
          <a:ln>
            <a:noFill/>
          </a:ln>
        </p:spPr>
      </p:pic>
      <p:pic>
        <p:nvPicPr>
          <p:cNvPr id="358" name="Google Shape;358;p28"/>
          <p:cNvPicPr preferRelativeResize="0"/>
          <p:nvPr/>
        </p:nvPicPr>
        <p:blipFill>
          <a:blip r:embed="rId17">
            <a:alphaModFix/>
          </a:blip>
          <a:stretch>
            <a:fillRect/>
          </a:stretch>
        </p:blipFill>
        <p:spPr>
          <a:xfrm rot="1666430">
            <a:off x="3378268" y="4022596"/>
            <a:ext cx="769000" cy="999310"/>
          </a:xfrm>
          <a:prstGeom prst="rect">
            <a:avLst/>
          </a:prstGeom>
          <a:noFill/>
          <a:ln>
            <a:noFill/>
          </a:ln>
        </p:spPr>
      </p:pic>
      <p:pic>
        <p:nvPicPr>
          <p:cNvPr id="359" name="Google Shape;359;p28"/>
          <p:cNvPicPr preferRelativeResize="0"/>
          <p:nvPr/>
        </p:nvPicPr>
        <p:blipFill>
          <a:blip r:embed="rId18">
            <a:alphaModFix/>
          </a:blip>
          <a:stretch>
            <a:fillRect/>
          </a:stretch>
        </p:blipFill>
        <p:spPr>
          <a:xfrm rot="2700032">
            <a:off x="3836719" y="4021772"/>
            <a:ext cx="795112" cy="1021533"/>
          </a:xfrm>
          <a:prstGeom prst="rect">
            <a:avLst/>
          </a:prstGeom>
          <a:noFill/>
          <a:ln>
            <a:noFill/>
          </a:ln>
        </p:spPr>
      </p:pic>
      <p:pic>
        <p:nvPicPr>
          <p:cNvPr id="360" name="Google Shape;360;p28"/>
          <p:cNvPicPr preferRelativeResize="0"/>
          <p:nvPr/>
        </p:nvPicPr>
        <p:blipFill>
          <a:blip r:embed="rId19">
            <a:alphaModFix/>
          </a:blip>
          <a:stretch>
            <a:fillRect/>
          </a:stretch>
        </p:blipFill>
        <p:spPr>
          <a:xfrm>
            <a:off x="4139763" y="3387736"/>
            <a:ext cx="1146075" cy="1018461"/>
          </a:xfrm>
          <a:prstGeom prst="rect">
            <a:avLst/>
          </a:prstGeom>
          <a:noFill/>
          <a:ln>
            <a:noFill/>
          </a:ln>
        </p:spPr>
      </p:pic>
      <p:pic>
        <p:nvPicPr>
          <p:cNvPr id="361" name="Google Shape;361;p28"/>
          <p:cNvPicPr preferRelativeResize="0"/>
          <p:nvPr/>
        </p:nvPicPr>
        <p:blipFill>
          <a:blip r:embed="rId20">
            <a:alphaModFix/>
          </a:blip>
          <a:stretch>
            <a:fillRect/>
          </a:stretch>
        </p:blipFill>
        <p:spPr>
          <a:xfrm flipH="1">
            <a:off x="457836" y="505764"/>
            <a:ext cx="2161375" cy="2161375"/>
          </a:xfrm>
          <a:prstGeom prst="rect">
            <a:avLst/>
          </a:prstGeom>
          <a:noFill/>
          <a:ln>
            <a:noFill/>
          </a:ln>
        </p:spPr>
      </p:pic>
      <p:pic>
        <p:nvPicPr>
          <p:cNvPr id="362" name="Google Shape;362;p28"/>
          <p:cNvPicPr preferRelativeResize="0"/>
          <p:nvPr/>
        </p:nvPicPr>
        <p:blipFill>
          <a:blip r:embed="rId21">
            <a:alphaModFix/>
          </a:blip>
          <a:stretch>
            <a:fillRect/>
          </a:stretch>
        </p:blipFill>
        <p:spPr>
          <a:xfrm>
            <a:off x="3085402" y="971284"/>
            <a:ext cx="2485699" cy="2485679"/>
          </a:xfrm>
          <a:prstGeom prst="rect">
            <a:avLst/>
          </a:prstGeom>
          <a:noFill/>
          <a:ln>
            <a:noFill/>
          </a:ln>
        </p:spPr>
      </p:pic>
      <p:pic>
        <p:nvPicPr>
          <p:cNvPr id="363" name="Google Shape;363;p28"/>
          <p:cNvPicPr preferRelativeResize="0"/>
          <p:nvPr/>
        </p:nvPicPr>
        <p:blipFill>
          <a:blip r:embed="rId22">
            <a:alphaModFix/>
          </a:blip>
          <a:stretch>
            <a:fillRect/>
          </a:stretch>
        </p:blipFill>
        <p:spPr>
          <a:xfrm flipH="1" rot="-383531">
            <a:off x="221640" y="1773362"/>
            <a:ext cx="1087296" cy="881526"/>
          </a:xfrm>
          <a:prstGeom prst="rect">
            <a:avLst/>
          </a:prstGeom>
          <a:noFill/>
          <a:ln>
            <a:noFill/>
          </a:ln>
        </p:spPr>
      </p:pic>
      <p:sp>
        <p:nvSpPr>
          <p:cNvPr id="364" name="Google Shape;364;p28"/>
          <p:cNvSpPr txBox="1"/>
          <p:nvPr/>
        </p:nvSpPr>
        <p:spPr>
          <a:xfrm>
            <a:off x="175950" y="0"/>
            <a:ext cx="3607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Όταν έφτασαν, ο λαγός κοιμόταν. Είχε βάψει όλα τα αυγά. Ο Τζότζο είχε μια ιδέα!</a:t>
            </a:r>
            <a:endParaRPr sz="1600">
              <a:latin typeface="Fira Sans Condensed"/>
              <a:ea typeface="Fira Sans Condensed"/>
              <a:cs typeface="Fira Sans Condensed"/>
              <a:sym typeface="Fira Sans Condensed"/>
            </a:endParaRPr>
          </a:p>
        </p:txBody>
      </p:sp>
      <p:sp>
        <p:nvSpPr>
          <p:cNvPr id="365" name="Google Shape;365;p28"/>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29"/>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371" name="Google Shape;371;p29"/>
          <p:cNvPicPr preferRelativeResize="0"/>
          <p:nvPr/>
        </p:nvPicPr>
        <p:blipFill>
          <a:blip r:embed="rId4">
            <a:alphaModFix/>
          </a:blip>
          <a:stretch>
            <a:fillRect/>
          </a:stretch>
        </p:blipFill>
        <p:spPr>
          <a:xfrm>
            <a:off x="4507552" y="1694900"/>
            <a:ext cx="2485700" cy="2485700"/>
          </a:xfrm>
          <a:prstGeom prst="rect">
            <a:avLst/>
          </a:prstGeom>
          <a:noFill/>
          <a:ln>
            <a:noFill/>
          </a:ln>
        </p:spPr>
      </p:pic>
      <p:pic>
        <p:nvPicPr>
          <p:cNvPr id="372" name="Google Shape;372;p29"/>
          <p:cNvPicPr preferRelativeResize="0"/>
          <p:nvPr/>
        </p:nvPicPr>
        <p:blipFill>
          <a:blip r:embed="rId5">
            <a:alphaModFix/>
          </a:blip>
          <a:stretch>
            <a:fillRect/>
          </a:stretch>
        </p:blipFill>
        <p:spPr>
          <a:xfrm>
            <a:off x="1836175" y="1408275"/>
            <a:ext cx="2909050" cy="2909050"/>
          </a:xfrm>
          <a:prstGeom prst="rect">
            <a:avLst/>
          </a:prstGeom>
          <a:noFill/>
          <a:ln>
            <a:noFill/>
          </a:ln>
        </p:spPr>
      </p:pic>
      <p:pic>
        <p:nvPicPr>
          <p:cNvPr id="373" name="Google Shape;373;p29"/>
          <p:cNvPicPr preferRelativeResize="0"/>
          <p:nvPr/>
        </p:nvPicPr>
        <p:blipFill>
          <a:blip r:embed="rId6">
            <a:alphaModFix/>
          </a:blip>
          <a:stretch>
            <a:fillRect/>
          </a:stretch>
        </p:blipFill>
        <p:spPr>
          <a:xfrm>
            <a:off x="1972750" y="2284775"/>
            <a:ext cx="1692974" cy="1156050"/>
          </a:xfrm>
          <a:prstGeom prst="rect">
            <a:avLst/>
          </a:prstGeom>
          <a:noFill/>
          <a:ln>
            <a:noFill/>
          </a:ln>
        </p:spPr>
      </p:pic>
      <p:pic>
        <p:nvPicPr>
          <p:cNvPr id="374" name="Google Shape;374;p29"/>
          <p:cNvPicPr preferRelativeResize="0"/>
          <p:nvPr/>
        </p:nvPicPr>
        <p:blipFill>
          <a:blip r:embed="rId7">
            <a:alphaModFix/>
          </a:blip>
          <a:stretch>
            <a:fillRect/>
          </a:stretch>
        </p:blipFill>
        <p:spPr>
          <a:xfrm rot="2529323">
            <a:off x="3527925" y="2390989"/>
            <a:ext cx="564757" cy="733900"/>
          </a:xfrm>
          <a:prstGeom prst="rect">
            <a:avLst/>
          </a:prstGeom>
          <a:noFill/>
          <a:ln>
            <a:noFill/>
          </a:ln>
        </p:spPr>
      </p:pic>
      <p:pic>
        <p:nvPicPr>
          <p:cNvPr id="375" name="Google Shape;375;p29"/>
          <p:cNvPicPr preferRelativeResize="0"/>
          <p:nvPr/>
        </p:nvPicPr>
        <p:blipFill>
          <a:blip r:embed="rId7">
            <a:alphaModFix/>
          </a:blip>
          <a:stretch>
            <a:fillRect/>
          </a:stretch>
        </p:blipFill>
        <p:spPr>
          <a:xfrm rot="1578694">
            <a:off x="3784975" y="2649601"/>
            <a:ext cx="504850" cy="656051"/>
          </a:xfrm>
          <a:prstGeom prst="rect">
            <a:avLst/>
          </a:prstGeom>
          <a:noFill/>
          <a:ln>
            <a:noFill/>
          </a:ln>
        </p:spPr>
      </p:pic>
      <p:pic>
        <p:nvPicPr>
          <p:cNvPr id="376" name="Google Shape;376;p29"/>
          <p:cNvPicPr preferRelativeResize="0"/>
          <p:nvPr/>
        </p:nvPicPr>
        <p:blipFill>
          <a:blip r:embed="rId7">
            <a:alphaModFix/>
          </a:blip>
          <a:stretch>
            <a:fillRect/>
          </a:stretch>
        </p:blipFill>
        <p:spPr>
          <a:xfrm>
            <a:off x="2998937" y="2497204"/>
            <a:ext cx="401289" cy="521475"/>
          </a:xfrm>
          <a:prstGeom prst="rect">
            <a:avLst/>
          </a:prstGeom>
          <a:noFill/>
          <a:ln>
            <a:noFill/>
          </a:ln>
        </p:spPr>
      </p:pic>
      <p:pic>
        <p:nvPicPr>
          <p:cNvPr id="377" name="Google Shape;377;p29"/>
          <p:cNvPicPr preferRelativeResize="0"/>
          <p:nvPr/>
        </p:nvPicPr>
        <p:blipFill>
          <a:blip r:embed="rId7">
            <a:alphaModFix/>
          </a:blip>
          <a:stretch>
            <a:fillRect/>
          </a:stretch>
        </p:blipFill>
        <p:spPr>
          <a:xfrm>
            <a:off x="3297050" y="2649602"/>
            <a:ext cx="504849" cy="656050"/>
          </a:xfrm>
          <a:prstGeom prst="rect">
            <a:avLst/>
          </a:prstGeom>
          <a:noFill/>
          <a:ln>
            <a:noFill/>
          </a:ln>
        </p:spPr>
      </p:pic>
      <p:pic>
        <p:nvPicPr>
          <p:cNvPr id="378" name="Google Shape;378;p29"/>
          <p:cNvPicPr preferRelativeResize="0"/>
          <p:nvPr/>
        </p:nvPicPr>
        <p:blipFill>
          <a:blip r:embed="rId8">
            <a:alphaModFix/>
          </a:blip>
          <a:stretch>
            <a:fillRect/>
          </a:stretch>
        </p:blipFill>
        <p:spPr>
          <a:xfrm>
            <a:off x="1787364" y="2110213"/>
            <a:ext cx="1280111" cy="923074"/>
          </a:xfrm>
          <a:prstGeom prst="rect">
            <a:avLst/>
          </a:prstGeom>
          <a:noFill/>
          <a:ln>
            <a:noFill/>
          </a:ln>
        </p:spPr>
      </p:pic>
      <p:pic>
        <p:nvPicPr>
          <p:cNvPr id="379" name="Google Shape;379;p29"/>
          <p:cNvPicPr preferRelativeResize="0"/>
          <p:nvPr/>
        </p:nvPicPr>
        <p:blipFill>
          <a:blip r:embed="rId9">
            <a:alphaModFix/>
          </a:blip>
          <a:stretch>
            <a:fillRect/>
          </a:stretch>
        </p:blipFill>
        <p:spPr>
          <a:xfrm rot="1489283">
            <a:off x="2548128" y="1915959"/>
            <a:ext cx="542218" cy="698731"/>
          </a:xfrm>
          <a:prstGeom prst="rect">
            <a:avLst/>
          </a:prstGeom>
          <a:noFill/>
          <a:ln>
            <a:noFill/>
          </a:ln>
        </p:spPr>
      </p:pic>
      <p:pic>
        <p:nvPicPr>
          <p:cNvPr id="380" name="Google Shape;380;p29"/>
          <p:cNvPicPr preferRelativeResize="0"/>
          <p:nvPr/>
        </p:nvPicPr>
        <p:blipFill>
          <a:blip r:embed="rId10">
            <a:alphaModFix/>
          </a:blip>
          <a:stretch>
            <a:fillRect/>
          </a:stretch>
        </p:blipFill>
        <p:spPr>
          <a:xfrm rot="2479883">
            <a:off x="2512062" y="1740223"/>
            <a:ext cx="504850" cy="641790"/>
          </a:xfrm>
          <a:prstGeom prst="rect">
            <a:avLst/>
          </a:prstGeom>
          <a:noFill/>
          <a:ln>
            <a:noFill/>
          </a:ln>
        </p:spPr>
      </p:pic>
      <p:pic>
        <p:nvPicPr>
          <p:cNvPr id="381" name="Google Shape;381;p29"/>
          <p:cNvPicPr preferRelativeResize="0"/>
          <p:nvPr/>
        </p:nvPicPr>
        <p:blipFill>
          <a:blip r:embed="rId11">
            <a:alphaModFix/>
          </a:blip>
          <a:stretch>
            <a:fillRect/>
          </a:stretch>
        </p:blipFill>
        <p:spPr>
          <a:xfrm>
            <a:off x="2886500" y="1993725"/>
            <a:ext cx="1522580" cy="811850"/>
          </a:xfrm>
          <a:prstGeom prst="rect">
            <a:avLst/>
          </a:prstGeom>
          <a:noFill/>
          <a:ln>
            <a:noFill/>
          </a:ln>
        </p:spPr>
      </p:pic>
      <p:pic>
        <p:nvPicPr>
          <p:cNvPr id="382" name="Google Shape;382;p29"/>
          <p:cNvPicPr preferRelativeResize="0"/>
          <p:nvPr/>
        </p:nvPicPr>
        <p:blipFill>
          <a:blip r:embed="rId12">
            <a:alphaModFix/>
          </a:blip>
          <a:stretch>
            <a:fillRect/>
          </a:stretch>
        </p:blipFill>
        <p:spPr>
          <a:xfrm rot="-1049430">
            <a:off x="2921803" y="1582791"/>
            <a:ext cx="467772" cy="646643"/>
          </a:xfrm>
          <a:prstGeom prst="rect">
            <a:avLst/>
          </a:prstGeom>
          <a:noFill/>
          <a:ln>
            <a:noFill/>
          </a:ln>
        </p:spPr>
      </p:pic>
      <p:pic>
        <p:nvPicPr>
          <p:cNvPr id="383" name="Google Shape;383;p29"/>
          <p:cNvPicPr preferRelativeResize="0"/>
          <p:nvPr/>
        </p:nvPicPr>
        <p:blipFill>
          <a:blip r:embed="rId13">
            <a:alphaModFix/>
          </a:blip>
          <a:stretch>
            <a:fillRect/>
          </a:stretch>
        </p:blipFill>
        <p:spPr>
          <a:xfrm rot="712342">
            <a:off x="3315852" y="1717195"/>
            <a:ext cx="467246" cy="687834"/>
          </a:xfrm>
          <a:prstGeom prst="rect">
            <a:avLst/>
          </a:prstGeom>
          <a:noFill/>
          <a:ln>
            <a:noFill/>
          </a:ln>
        </p:spPr>
      </p:pic>
      <p:pic>
        <p:nvPicPr>
          <p:cNvPr id="384" name="Google Shape;384;p29"/>
          <p:cNvPicPr preferRelativeResize="0"/>
          <p:nvPr/>
        </p:nvPicPr>
        <p:blipFill>
          <a:blip r:embed="rId14">
            <a:alphaModFix/>
          </a:blip>
          <a:stretch>
            <a:fillRect/>
          </a:stretch>
        </p:blipFill>
        <p:spPr>
          <a:xfrm rot="-831331">
            <a:off x="3758086" y="1741562"/>
            <a:ext cx="467348" cy="639128"/>
          </a:xfrm>
          <a:prstGeom prst="rect">
            <a:avLst/>
          </a:prstGeom>
          <a:noFill/>
          <a:ln>
            <a:noFill/>
          </a:ln>
        </p:spPr>
      </p:pic>
      <p:pic>
        <p:nvPicPr>
          <p:cNvPr id="385" name="Google Shape;385;p29"/>
          <p:cNvPicPr preferRelativeResize="0"/>
          <p:nvPr/>
        </p:nvPicPr>
        <p:blipFill>
          <a:blip r:embed="rId15">
            <a:alphaModFix/>
          </a:blip>
          <a:stretch>
            <a:fillRect/>
          </a:stretch>
        </p:blipFill>
        <p:spPr>
          <a:xfrm>
            <a:off x="3165950" y="2805564"/>
            <a:ext cx="401300" cy="548786"/>
          </a:xfrm>
          <a:prstGeom prst="rect">
            <a:avLst/>
          </a:prstGeom>
          <a:noFill/>
          <a:ln>
            <a:noFill/>
          </a:ln>
        </p:spPr>
      </p:pic>
      <p:pic>
        <p:nvPicPr>
          <p:cNvPr id="386" name="Google Shape;386;p29"/>
          <p:cNvPicPr preferRelativeResize="0"/>
          <p:nvPr/>
        </p:nvPicPr>
        <p:blipFill>
          <a:blip r:embed="rId16">
            <a:alphaModFix/>
          </a:blip>
          <a:stretch>
            <a:fillRect/>
          </a:stretch>
        </p:blipFill>
        <p:spPr>
          <a:xfrm rot="-1015881">
            <a:off x="2324125" y="2647326"/>
            <a:ext cx="743350" cy="660598"/>
          </a:xfrm>
          <a:prstGeom prst="rect">
            <a:avLst/>
          </a:prstGeom>
          <a:noFill/>
          <a:ln>
            <a:noFill/>
          </a:ln>
        </p:spPr>
      </p:pic>
      <p:pic>
        <p:nvPicPr>
          <p:cNvPr id="387" name="Google Shape;387;p29"/>
          <p:cNvPicPr preferRelativeResize="0"/>
          <p:nvPr/>
        </p:nvPicPr>
        <p:blipFill>
          <a:blip r:embed="rId7">
            <a:alphaModFix/>
          </a:blip>
          <a:stretch>
            <a:fillRect/>
          </a:stretch>
        </p:blipFill>
        <p:spPr>
          <a:xfrm>
            <a:off x="3395362" y="2649602"/>
            <a:ext cx="504849" cy="656050"/>
          </a:xfrm>
          <a:prstGeom prst="rect">
            <a:avLst/>
          </a:prstGeom>
          <a:noFill/>
          <a:ln>
            <a:noFill/>
          </a:ln>
        </p:spPr>
      </p:pic>
      <p:pic>
        <p:nvPicPr>
          <p:cNvPr id="388" name="Google Shape;388;p29"/>
          <p:cNvPicPr preferRelativeResize="0"/>
          <p:nvPr/>
        </p:nvPicPr>
        <p:blipFill>
          <a:blip r:embed="rId17">
            <a:alphaModFix/>
          </a:blip>
          <a:stretch>
            <a:fillRect/>
          </a:stretch>
        </p:blipFill>
        <p:spPr>
          <a:xfrm flipH="1">
            <a:off x="1033725" y="1834414"/>
            <a:ext cx="1245150" cy="1369122"/>
          </a:xfrm>
          <a:prstGeom prst="rect">
            <a:avLst/>
          </a:prstGeom>
          <a:noFill/>
          <a:ln>
            <a:noFill/>
          </a:ln>
        </p:spPr>
      </p:pic>
      <p:pic>
        <p:nvPicPr>
          <p:cNvPr id="389" name="Google Shape;389;p29"/>
          <p:cNvPicPr preferRelativeResize="0"/>
          <p:nvPr/>
        </p:nvPicPr>
        <p:blipFill>
          <a:blip r:embed="rId18">
            <a:alphaModFix/>
          </a:blip>
          <a:stretch>
            <a:fillRect/>
          </a:stretch>
        </p:blipFill>
        <p:spPr>
          <a:xfrm rot="887142">
            <a:off x="2316950" y="1743548"/>
            <a:ext cx="491600" cy="635152"/>
          </a:xfrm>
          <a:prstGeom prst="rect">
            <a:avLst/>
          </a:prstGeom>
          <a:noFill/>
          <a:ln>
            <a:noFill/>
          </a:ln>
        </p:spPr>
      </p:pic>
      <p:pic>
        <p:nvPicPr>
          <p:cNvPr id="390" name="Google Shape;390;p29"/>
          <p:cNvPicPr preferRelativeResize="0"/>
          <p:nvPr/>
        </p:nvPicPr>
        <p:blipFill>
          <a:blip r:embed="rId18">
            <a:alphaModFix/>
          </a:blip>
          <a:stretch>
            <a:fillRect/>
          </a:stretch>
        </p:blipFill>
        <p:spPr>
          <a:xfrm>
            <a:off x="2835425" y="2440361"/>
            <a:ext cx="491600" cy="635151"/>
          </a:xfrm>
          <a:prstGeom prst="rect">
            <a:avLst/>
          </a:prstGeom>
          <a:noFill/>
          <a:ln>
            <a:noFill/>
          </a:ln>
        </p:spPr>
      </p:pic>
      <p:pic>
        <p:nvPicPr>
          <p:cNvPr id="391" name="Google Shape;391;p29"/>
          <p:cNvPicPr preferRelativeResize="0"/>
          <p:nvPr/>
        </p:nvPicPr>
        <p:blipFill>
          <a:blip r:embed="rId18">
            <a:alphaModFix/>
          </a:blip>
          <a:stretch>
            <a:fillRect/>
          </a:stretch>
        </p:blipFill>
        <p:spPr>
          <a:xfrm>
            <a:off x="3613950" y="2110224"/>
            <a:ext cx="491600" cy="635151"/>
          </a:xfrm>
          <a:prstGeom prst="rect">
            <a:avLst/>
          </a:prstGeom>
          <a:noFill/>
          <a:ln>
            <a:noFill/>
          </a:ln>
        </p:spPr>
      </p:pic>
      <p:sp>
        <p:nvSpPr>
          <p:cNvPr id="392" name="Google Shape;392;p29"/>
          <p:cNvSpPr txBox="1"/>
          <p:nvPr/>
        </p:nvSpPr>
        <p:spPr>
          <a:xfrm>
            <a:off x="161100" y="38325"/>
            <a:ext cx="88218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Έβαλε προσεκτικά όλα τα βαμμένα αυγά στο καλάθι και με πολύ προσπάθεια το έσπρωξε λίγο πιο πέρα για να μην ξυπνήσει το λαγό. “Ο καημένος όλη τη νύχτα δούλευε, έβαφε τα αυγά για το Πάσχα για να μας κάνει χαρούμενους” σκέφτηκε ο Τζότζο. “Ελα Άρια, ας μοιράσουμε εμείς τα αυγά. Πέτα και πάνε να φωνάξεις όλους τους φίλους μας να έρθουν να πάρουν τα αυγά τους. Εγώ θα ψάξω να βρω τη λίστα” είπε ο Τζότζο. Η Άρια που βρήκε την ιδέα καταπληκτική πέταξε αμέσως να τους φωνάξει. Ο Τζότζο έψαξε παντού αλλά δεν μπόρεσε να βρει τη λίστα. Τι θα κάνει τώρα; Εσείς παιδιά θυμόσαστε πόσα και τι αυγά παρήγγειλε ο καθένας; Θα με βοηθήσετε να τα μοιράσω σωστά;</a:t>
            </a:r>
            <a:endParaRPr sz="1500">
              <a:latin typeface="Fira Sans Condensed"/>
              <a:ea typeface="Fira Sans Condensed"/>
              <a:cs typeface="Fira Sans Condensed"/>
              <a:sym typeface="Fira Sans Condensed"/>
            </a:endParaRPr>
          </a:p>
        </p:txBody>
      </p:sp>
      <p:sp>
        <p:nvSpPr>
          <p:cNvPr id="393" name="Google Shape;393;p29"/>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30"/>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399" name="Google Shape;399;p30"/>
          <p:cNvPicPr preferRelativeResize="0"/>
          <p:nvPr/>
        </p:nvPicPr>
        <p:blipFill>
          <a:blip r:embed="rId4">
            <a:alphaModFix/>
          </a:blip>
          <a:stretch>
            <a:fillRect/>
          </a:stretch>
        </p:blipFill>
        <p:spPr>
          <a:xfrm>
            <a:off x="368600" y="2374442"/>
            <a:ext cx="1522575" cy="1591958"/>
          </a:xfrm>
          <a:prstGeom prst="rect">
            <a:avLst/>
          </a:prstGeom>
          <a:noFill/>
          <a:ln>
            <a:noFill/>
          </a:ln>
        </p:spPr>
      </p:pic>
      <p:pic>
        <p:nvPicPr>
          <p:cNvPr id="400" name="Google Shape;400;p30"/>
          <p:cNvPicPr preferRelativeResize="0"/>
          <p:nvPr/>
        </p:nvPicPr>
        <p:blipFill>
          <a:blip r:embed="rId5">
            <a:alphaModFix/>
          </a:blip>
          <a:stretch>
            <a:fillRect/>
          </a:stretch>
        </p:blipFill>
        <p:spPr>
          <a:xfrm>
            <a:off x="2837550" y="1385525"/>
            <a:ext cx="2909050" cy="2909050"/>
          </a:xfrm>
          <a:prstGeom prst="rect">
            <a:avLst/>
          </a:prstGeom>
          <a:noFill/>
          <a:ln>
            <a:noFill/>
          </a:ln>
        </p:spPr>
      </p:pic>
      <p:pic>
        <p:nvPicPr>
          <p:cNvPr id="401" name="Google Shape;401;p30"/>
          <p:cNvPicPr preferRelativeResize="0"/>
          <p:nvPr/>
        </p:nvPicPr>
        <p:blipFill>
          <a:blip r:embed="rId6">
            <a:alphaModFix/>
          </a:blip>
          <a:stretch>
            <a:fillRect/>
          </a:stretch>
        </p:blipFill>
        <p:spPr>
          <a:xfrm>
            <a:off x="3053800" y="2262025"/>
            <a:ext cx="1692974" cy="1156050"/>
          </a:xfrm>
          <a:prstGeom prst="rect">
            <a:avLst/>
          </a:prstGeom>
          <a:noFill/>
          <a:ln>
            <a:noFill/>
          </a:ln>
        </p:spPr>
      </p:pic>
      <p:pic>
        <p:nvPicPr>
          <p:cNvPr id="402" name="Google Shape;402;p30"/>
          <p:cNvPicPr preferRelativeResize="0"/>
          <p:nvPr/>
        </p:nvPicPr>
        <p:blipFill>
          <a:blip r:embed="rId7">
            <a:alphaModFix/>
          </a:blip>
          <a:stretch>
            <a:fillRect/>
          </a:stretch>
        </p:blipFill>
        <p:spPr>
          <a:xfrm>
            <a:off x="3810700" y="2165825"/>
            <a:ext cx="1522580" cy="811850"/>
          </a:xfrm>
          <a:prstGeom prst="rect">
            <a:avLst/>
          </a:prstGeom>
          <a:noFill/>
          <a:ln>
            <a:noFill/>
          </a:ln>
        </p:spPr>
      </p:pic>
      <p:pic>
        <p:nvPicPr>
          <p:cNvPr id="403" name="Google Shape;403;p30"/>
          <p:cNvPicPr preferRelativeResize="0"/>
          <p:nvPr/>
        </p:nvPicPr>
        <p:blipFill>
          <a:blip r:embed="rId8">
            <a:alphaModFix/>
          </a:blip>
          <a:stretch>
            <a:fillRect/>
          </a:stretch>
        </p:blipFill>
        <p:spPr>
          <a:xfrm>
            <a:off x="3425712" y="2609227"/>
            <a:ext cx="504849" cy="656050"/>
          </a:xfrm>
          <a:prstGeom prst="rect">
            <a:avLst/>
          </a:prstGeom>
          <a:noFill/>
          <a:ln>
            <a:noFill/>
          </a:ln>
        </p:spPr>
      </p:pic>
      <p:pic>
        <p:nvPicPr>
          <p:cNvPr id="404" name="Google Shape;404;p30"/>
          <p:cNvPicPr preferRelativeResize="0"/>
          <p:nvPr/>
        </p:nvPicPr>
        <p:blipFill>
          <a:blip r:embed="rId8">
            <a:alphaModFix/>
          </a:blip>
          <a:stretch>
            <a:fillRect/>
          </a:stretch>
        </p:blipFill>
        <p:spPr>
          <a:xfrm rot="1868053">
            <a:off x="4089200" y="1952327"/>
            <a:ext cx="504849" cy="656050"/>
          </a:xfrm>
          <a:prstGeom prst="rect">
            <a:avLst/>
          </a:prstGeom>
          <a:noFill/>
          <a:ln>
            <a:noFill/>
          </a:ln>
        </p:spPr>
      </p:pic>
      <p:pic>
        <p:nvPicPr>
          <p:cNvPr id="405" name="Google Shape;405;p30"/>
          <p:cNvPicPr preferRelativeResize="0"/>
          <p:nvPr/>
        </p:nvPicPr>
        <p:blipFill>
          <a:blip r:embed="rId8">
            <a:alphaModFix/>
          </a:blip>
          <a:stretch>
            <a:fillRect/>
          </a:stretch>
        </p:blipFill>
        <p:spPr>
          <a:xfrm>
            <a:off x="4222462" y="2691652"/>
            <a:ext cx="504849" cy="656050"/>
          </a:xfrm>
          <a:prstGeom prst="rect">
            <a:avLst/>
          </a:prstGeom>
          <a:noFill/>
          <a:ln>
            <a:noFill/>
          </a:ln>
        </p:spPr>
      </p:pic>
      <p:pic>
        <p:nvPicPr>
          <p:cNvPr id="406" name="Google Shape;406;p30"/>
          <p:cNvPicPr preferRelativeResize="0"/>
          <p:nvPr/>
        </p:nvPicPr>
        <p:blipFill>
          <a:blip r:embed="rId8">
            <a:alphaModFix/>
          </a:blip>
          <a:stretch>
            <a:fillRect/>
          </a:stretch>
        </p:blipFill>
        <p:spPr>
          <a:xfrm rot="2700000">
            <a:off x="4770437" y="2609227"/>
            <a:ext cx="504849" cy="656050"/>
          </a:xfrm>
          <a:prstGeom prst="rect">
            <a:avLst/>
          </a:prstGeom>
          <a:noFill/>
          <a:ln>
            <a:noFill/>
          </a:ln>
        </p:spPr>
      </p:pic>
      <p:pic>
        <p:nvPicPr>
          <p:cNvPr id="407" name="Google Shape;407;p30"/>
          <p:cNvPicPr preferRelativeResize="0"/>
          <p:nvPr/>
        </p:nvPicPr>
        <p:blipFill>
          <a:blip r:embed="rId9">
            <a:alphaModFix/>
          </a:blip>
          <a:stretch>
            <a:fillRect/>
          </a:stretch>
        </p:blipFill>
        <p:spPr>
          <a:xfrm rot="1489283">
            <a:off x="4455503" y="1950584"/>
            <a:ext cx="542218" cy="698731"/>
          </a:xfrm>
          <a:prstGeom prst="rect">
            <a:avLst/>
          </a:prstGeom>
          <a:noFill/>
          <a:ln>
            <a:noFill/>
          </a:ln>
        </p:spPr>
      </p:pic>
      <p:pic>
        <p:nvPicPr>
          <p:cNvPr id="408" name="Google Shape;408;p30"/>
          <p:cNvPicPr preferRelativeResize="0"/>
          <p:nvPr/>
        </p:nvPicPr>
        <p:blipFill>
          <a:blip r:embed="rId10">
            <a:alphaModFix/>
          </a:blip>
          <a:stretch>
            <a:fillRect/>
          </a:stretch>
        </p:blipFill>
        <p:spPr>
          <a:xfrm>
            <a:off x="3006000" y="2374461"/>
            <a:ext cx="491600" cy="635151"/>
          </a:xfrm>
          <a:prstGeom prst="rect">
            <a:avLst/>
          </a:prstGeom>
          <a:noFill/>
          <a:ln>
            <a:noFill/>
          </a:ln>
        </p:spPr>
      </p:pic>
      <p:pic>
        <p:nvPicPr>
          <p:cNvPr id="409" name="Google Shape;409;p30"/>
          <p:cNvPicPr preferRelativeResize="0"/>
          <p:nvPr/>
        </p:nvPicPr>
        <p:blipFill>
          <a:blip r:embed="rId10">
            <a:alphaModFix/>
          </a:blip>
          <a:stretch>
            <a:fillRect/>
          </a:stretch>
        </p:blipFill>
        <p:spPr>
          <a:xfrm>
            <a:off x="4095825" y="1530686"/>
            <a:ext cx="491600" cy="635151"/>
          </a:xfrm>
          <a:prstGeom prst="rect">
            <a:avLst/>
          </a:prstGeom>
          <a:noFill/>
          <a:ln>
            <a:noFill/>
          </a:ln>
        </p:spPr>
      </p:pic>
      <p:pic>
        <p:nvPicPr>
          <p:cNvPr id="410" name="Google Shape;410;p30"/>
          <p:cNvPicPr preferRelativeResize="0"/>
          <p:nvPr/>
        </p:nvPicPr>
        <p:blipFill>
          <a:blip r:embed="rId10">
            <a:alphaModFix/>
          </a:blip>
          <a:stretch>
            <a:fillRect/>
          </a:stretch>
        </p:blipFill>
        <p:spPr>
          <a:xfrm rot="1452744">
            <a:off x="3534325" y="1805211"/>
            <a:ext cx="491600" cy="635151"/>
          </a:xfrm>
          <a:prstGeom prst="rect">
            <a:avLst/>
          </a:prstGeom>
          <a:noFill/>
          <a:ln>
            <a:noFill/>
          </a:ln>
        </p:spPr>
      </p:pic>
      <p:pic>
        <p:nvPicPr>
          <p:cNvPr id="411" name="Google Shape;411;p30"/>
          <p:cNvPicPr preferRelativeResize="0"/>
          <p:nvPr/>
        </p:nvPicPr>
        <p:blipFill>
          <a:blip r:embed="rId10">
            <a:alphaModFix/>
          </a:blip>
          <a:stretch>
            <a:fillRect/>
          </a:stretch>
        </p:blipFill>
        <p:spPr>
          <a:xfrm>
            <a:off x="3876325" y="2440361"/>
            <a:ext cx="491600" cy="635151"/>
          </a:xfrm>
          <a:prstGeom prst="rect">
            <a:avLst/>
          </a:prstGeom>
          <a:noFill/>
          <a:ln>
            <a:noFill/>
          </a:ln>
        </p:spPr>
      </p:pic>
      <p:pic>
        <p:nvPicPr>
          <p:cNvPr id="412" name="Google Shape;412;p30"/>
          <p:cNvPicPr preferRelativeResize="0"/>
          <p:nvPr/>
        </p:nvPicPr>
        <p:blipFill>
          <a:blip r:embed="rId11">
            <a:alphaModFix/>
          </a:blip>
          <a:stretch>
            <a:fillRect/>
          </a:stretch>
        </p:blipFill>
        <p:spPr>
          <a:xfrm rot="712342">
            <a:off x="3876452" y="1571370"/>
            <a:ext cx="467246" cy="687834"/>
          </a:xfrm>
          <a:prstGeom prst="rect">
            <a:avLst/>
          </a:prstGeom>
          <a:noFill/>
          <a:ln>
            <a:noFill/>
          </a:ln>
        </p:spPr>
      </p:pic>
      <p:pic>
        <p:nvPicPr>
          <p:cNvPr id="413" name="Google Shape;413;p30"/>
          <p:cNvPicPr preferRelativeResize="0"/>
          <p:nvPr/>
        </p:nvPicPr>
        <p:blipFill>
          <a:blip r:embed="rId12">
            <a:alphaModFix/>
          </a:blip>
          <a:stretch>
            <a:fillRect/>
          </a:stretch>
        </p:blipFill>
        <p:spPr>
          <a:xfrm rot="-2359957">
            <a:off x="3131150" y="2079776"/>
            <a:ext cx="743351" cy="660599"/>
          </a:xfrm>
          <a:prstGeom prst="rect">
            <a:avLst/>
          </a:prstGeom>
          <a:noFill/>
          <a:ln>
            <a:noFill/>
          </a:ln>
        </p:spPr>
      </p:pic>
      <p:pic>
        <p:nvPicPr>
          <p:cNvPr id="414" name="Google Shape;414;p30"/>
          <p:cNvPicPr preferRelativeResize="0"/>
          <p:nvPr/>
        </p:nvPicPr>
        <p:blipFill>
          <a:blip r:embed="rId13">
            <a:alphaModFix/>
          </a:blip>
          <a:stretch>
            <a:fillRect/>
          </a:stretch>
        </p:blipFill>
        <p:spPr>
          <a:xfrm rot="-1187289">
            <a:off x="4706810" y="1740987"/>
            <a:ext cx="467348" cy="639128"/>
          </a:xfrm>
          <a:prstGeom prst="rect">
            <a:avLst/>
          </a:prstGeom>
          <a:noFill/>
          <a:ln>
            <a:noFill/>
          </a:ln>
        </p:spPr>
      </p:pic>
      <p:pic>
        <p:nvPicPr>
          <p:cNvPr id="415" name="Google Shape;415;p30"/>
          <p:cNvPicPr preferRelativeResize="0"/>
          <p:nvPr/>
        </p:nvPicPr>
        <p:blipFill>
          <a:blip r:embed="rId14">
            <a:alphaModFix/>
          </a:blip>
          <a:stretch>
            <a:fillRect/>
          </a:stretch>
        </p:blipFill>
        <p:spPr>
          <a:xfrm rot="2479883">
            <a:off x="3663325" y="1979061"/>
            <a:ext cx="504850" cy="641790"/>
          </a:xfrm>
          <a:prstGeom prst="rect">
            <a:avLst/>
          </a:prstGeom>
          <a:noFill/>
          <a:ln>
            <a:noFill/>
          </a:ln>
        </p:spPr>
      </p:pic>
      <p:pic>
        <p:nvPicPr>
          <p:cNvPr id="416" name="Google Shape;416;p30"/>
          <p:cNvPicPr preferRelativeResize="0"/>
          <p:nvPr/>
        </p:nvPicPr>
        <p:blipFill>
          <a:blip r:embed="rId15">
            <a:alphaModFix/>
          </a:blip>
          <a:stretch>
            <a:fillRect/>
          </a:stretch>
        </p:blipFill>
        <p:spPr>
          <a:xfrm>
            <a:off x="3038064" y="1599013"/>
            <a:ext cx="1280111" cy="923074"/>
          </a:xfrm>
          <a:prstGeom prst="rect">
            <a:avLst/>
          </a:prstGeom>
          <a:noFill/>
          <a:ln>
            <a:noFill/>
          </a:ln>
        </p:spPr>
      </p:pic>
      <p:pic>
        <p:nvPicPr>
          <p:cNvPr id="417" name="Google Shape;417;p30"/>
          <p:cNvPicPr preferRelativeResize="0"/>
          <p:nvPr/>
        </p:nvPicPr>
        <p:blipFill>
          <a:blip r:embed="rId16">
            <a:alphaModFix/>
          </a:blip>
          <a:stretch>
            <a:fillRect/>
          </a:stretch>
        </p:blipFill>
        <p:spPr>
          <a:xfrm>
            <a:off x="4480812" y="2662863"/>
            <a:ext cx="491600" cy="548774"/>
          </a:xfrm>
          <a:prstGeom prst="rect">
            <a:avLst/>
          </a:prstGeom>
          <a:noFill/>
          <a:ln>
            <a:noFill/>
          </a:ln>
        </p:spPr>
      </p:pic>
      <p:pic>
        <p:nvPicPr>
          <p:cNvPr id="418" name="Google Shape;418;p30"/>
          <p:cNvPicPr preferRelativeResize="0"/>
          <p:nvPr/>
        </p:nvPicPr>
        <p:blipFill>
          <a:blip r:embed="rId17">
            <a:alphaModFix/>
          </a:blip>
          <a:stretch>
            <a:fillRect/>
          </a:stretch>
        </p:blipFill>
        <p:spPr>
          <a:xfrm>
            <a:off x="6353077" y="1927575"/>
            <a:ext cx="2485700" cy="2485700"/>
          </a:xfrm>
          <a:prstGeom prst="rect">
            <a:avLst/>
          </a:prstGeom>
          <a:noFill/>
          <a:ln>
            <a:noFill/>
          </a:ln>
        </p:spPr>
      </p:pic>
      <p:pic>
        <p:nvPicPr>
          <p:cNvPr id="419" name="Google Shape;419;p30"/>
          <p:cNvPicPr preferRelativeResize="0"/>
          <p:nvPr/>
        </p:nvPicPr>
        <p:blipFill>
          <a:blip r:embed="rId18">
            <a:alphaModFix/>
          </a:blip>
          <a:stretch>
            <a:fillRect/>
          </a:stretch>
        </p:blipFill>
        <p:spPr>
          <a:xfrm>
            <a:off x="1805475" y="3117550"/>
            <a:ext cx="2194175" cy="1845600"/>
          </a:xfrm>
          <a:prstGeom prst="rect">
            <a:avLst/>
          </a:prstGeom>
          <a:noFill/>
          <a:ln>
            <a:noFill/>
          </a:ln>
        </p:spPr>
      </p:pic>
      <p:sp>
        <p:nvSpPr>
          <p:cNvPr id="420" name="Google Shape;420;p30"/>
          <p:cNvSpPr txBox="1"/>
          <p:nvPr/>
        </p:nvSpPr>
        <p:spPr>
          <a:xfrm>
            <a:off x="707350" y="212200"/>
            <a:ext cx="609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21" name="Google Shape;421;p30"/>
          <p:cNvSpPr txBox="1"/>
          <p:nvPr/>
        </p:nvSpPr>
        <p:spPr>
          <a:xfrm>
            <a:off x="438875" y="378950"/>
            <a:ext cx="73665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Πρώτος έφτασε ο Ιγκόρ ο βάτραχος  με το πράσινο καλαθάκι του. </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-Παιδιά πόσα και τι χρώμα αυγά παρήγγειλε ο βάτραχος;</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500">
              <a:latin typeface="Fira Sans Condensed"/>
              <a:ea typeface="Fira Sans Condensed"/>
              <a:cs typeface="Fira Sans Condensed"/>
              <a:sym typeface="Fira Sans Condensed"/>
            </a:endParaRPr>
          </a:p>
        </p:txBody>
      </p:sp>
      <p:sp>
        <p:nvSpPr>
          <p:cNvPr id="422" name="Google Shape;422;p30"/>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31"/>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428" name="Google Shape;428;p31"/>
          <p:cNvPicPr preferRelativeResize="0"/>
          <p:nvPr/>
        </p:nvPicPr>
        <p:blipFill>
          <a:blip r:embed="rId4">
            <a:alphaModFix/>
          </a:blip>
          <a:stretch>
            <a:fillRect/>
          </a:stretch>
        </p:blipFill>
        <p:spPr>
          <a:xfrm>
            <a:off x="2837550" y="1385525"/>
            <a:ext cx="2909050" cy="2909050"/>
          </a:xfrm>
          <a:prstGeom prst="rect">
            <a:avLst/>
          </a:prstGeom>
          <a:noFill/>
          <a:ln>
            <a:noFill/>
          </a:ln>
        </p:spPr>
      </p:pic>
      <p:pic>
        <p:nvPicPr>
          <p:cNvPr id="429" name="Google Shape;429;p31"/>
          <p:cNvPicPr preferRelativeResize="0"/>
          <p:nvPr/>
        </p:nvPicPr>
        <p:blipFill>
          <a:blip r:embed="rId5">
            <a:alphaModFix/>
          </a:blip>
          <a:stretch>
            <a:fillRect/>
          </a:stretch>
        </p:blipFill>
        <p:spPr>
          <a:xfrm>
            <a:off x="6385152" y="1968000"/>
            <a:ext cx="2485700" cy="2485700"/>
          </a:xfrm>
          <a:prstGeom prst="rect">
            <a:avLst/>
          </a:prstGeom>
          <a:noFill/>
          <a:ln>
            <a:noFill/>
          </a:ln>
        </p:spPr>
      </p:pic>
      <p:pic>
        <p:nvPicPr>
          <p:cNvPr id="430" name="Google Shape;430;p31"/>
          <p:cNvPicPr preferRelativeResize="0"/>
          <p:nvPr/>
        </p:nvPicPr>
        <p:blipFill>
          <a:blip r:embed="rId6">
            <a:alphaModFix/>
          </a:blip>
          <a:stretch>
            <a:fillRect/>
          </a:stretch>
        </p:blipFill>
        <p:spPr>
          <a:xfrm>
            <a:off x="126075" y="2414867"/>
            <a:ext cx="1522575" cy="1591958"/>
          </a:xfrm>
          <a:prstGeom prst="rect">
            <a:avLst/>
          </a:prstGeom>
          <a:noFill/>
          <a:ln>
            <a:noFill/>
          </a:ln>
        </p:spPr>
      </p:pic>
      <p:pic>
        <p:nvPicPr>
          <p:cNvPr id="431" name="Google Shape;431;p31"/>
          <p:cNvPicPr preferRelativeResize="0"/>
          <p:nvPr/>
        </p:nvPicPr>
        <p:blipFill>
          <a:blip r:embed="rId7">
            <a:alphaModFix/>
          </a:blip>
          <a:stretch>
            <a:fillRect/>
          </a:stretch>
        </p:blipFill>
        <p:spPr>
          <a:xfrm>
            <a:off x="4544512" y="2243727"/>
            <a:ext cx="504849" cy="656050"/>
          </a:xfrm>
          <a:prstGeom prst="rect">
            <a:avLst/>
          </a:prstGeom>
          <a:noFill/>
          <a:ln>
            <a:noFill/>
          </a:ln>
        </p:spPr>
      </p:pic>
      <p:pic>
        <p:nvPicPr>
          <p:cNvPr id="432" name="Google Shape;432;p31"/>
          <p:cNvPicPr preferRelativeResize="0"/>
          <p:nvPr/>
        </p:nvPicPr>
        <p:blipFill>
          <a:blip r:embed="rId7">
            <a:alphaModFix/>
          </a:blip>
          <a:stretch>
            <a:fillRect/>
          </a:stretch>
        </p:blipFill>
        <p:spPr>
          <a:xfrm>
            <a:off x="4039662" y="2649602"/>
            <a:ext cx="504849" cy="656050"/>
          </a:xfrm>
          <a:prstGeom prst="rect">
            <a:avLst/>
          </a:prstGeom>
          <a:noFill/>
          <a:ln>
            <a:noFill/>
          </a:ln>
        </p:spPr>
      </p:pic>
      <p:pic>
        <p:nvPicPr>
          <p:cNvPr id="433" name="Google Shape;433;p31"/>
          <p:cNvPicPr preferRelativeResize="0"/>
          <p:nvPr/>
        </p:nvPicPr>
        <p:blipFill>
          <a:blip r:embed="rId7">
            <a:alphaModFix/>
          </a:blip>
          <a:stretch>
            <a:fillRect/>
          </a:stretch>
        </p:blipFill>
        <p:spPr>
          <a:xfrm rot="3140003">
            <a:off x="4490287" y="2649602"/>
            <a:ext cx="504849" cy="656050"/>
          </a:xfrm>
          <a:prstGeom prst="rect">
            <a:avLst/>
          </a:prstGeom>
          <a:noFill/>
          <a:ln>
            <a:noFill/>
          </a:ln>
        </p:spPr>
      </p:pic>
      <p:pic>
        <p:nvPicPr>
          <p:cNvPr id="434" name="Google Shape;434;p31"/>
          <p:cNvPicPr preferRelativeResize="0"/>
          <p:nvPr/>
        </p:nvPicPr>
        <p:blipFill>
          <a:blip r:embed="rId7">
            <a:alphaModFix/>
          </a:blip>
          <a:stretch>
            <a:fillRect/>
          </a:stretch>
        </p:blipFill>
        <p:spPr>
          <a:xfrm>
            <a:off x="4890262" y="2512027"/>
            <a:ext cx="504849" cy="656050"/>
          </a:xfrm>
          <a:prstGeom prst="rect">
            <a:avLst/>
          </a:prstGeom>
          <a:noFill/>
          <a:ln>
            <a:noFill/>
          </a:ln>
        </p:spPr>
      </p:pic>
      <p:pic>
        <p:nvPicPr>
          <p:cNvPr id="435" name="Google Shape;435;p31"/>
          <p:cNvPicPr preferRelativeResize="0"/>
          <p:nvPr/>
        </p:nvPicPr>
        <p:blipFill>
          <a:blip r:embed="rId8">
            <a:alphaModFix/>
          </a:blip>
          <a:stretch>
            <a:fillRect/>
          </a:stretch>
        </p:blipFill>
        <p:spPr>
          <a:xfrm>
            <a:off x="3053800" y="2262025"/>
            <a:ext cx="1692974" cy="1156050"/>
          </a:xfrm>
          <a:prstGeom prst="rect">
            <a:avLst/>
          </a:prstGeom>
          <a:noFill/>
          <a:ln>
            <a:noFill/>
          </a:ln>
        </p:spPr>
      </p:pic>
      <p:pic>
        <p:nvPicPr>
          <p:cNvPr id="436" name="Google Shape;436;p31"/>
          <p:cNvPicPr preferRelativeResize="0"/>
          <p:nvPr/>
        </p:nvPicPr>
        <p:blipFill>
          <a:blip r:embed="rId9">
            <a:alphaModFix/>
          </a:blip>
          <a:stretch>
            <a:fillRect/>
          </a:stretch>
        </p:blipFill>
        <p:spPr>
          <a:xfrm>
            <a:off x="3530788" y="2016475"/>
            <a:ext cx="1522580" cy="811850"/>
          </a:xfrm>
          <a:prstGeom prst="rect">
            <a:avLst/>
          </a:prstGeom>
          <a:noFill/>
          <a:ln>
            <a:noFill/>
          </a:ln>
        </p:spPr>
      </p:pic>
      <p:pic>
        <p:nvPicPr>
          <p:cNvPr id="437" name="Google Shape;437;p31"/>
          <p:cNvPicPr preferRelativeResize="0"/>
          <p:nvPr/>
        </p:nvPicPr>
        <p:blipFill>
          <a:blip r:embed="rId10">
            <a:alphaModFix/>
          </a:blip>
          <a:stretch>
            <a:fillRect/>
          </a:stretch>
        </p:blipFill>
        <p:spPr>
          <a:xfrm>
            <a:off x="2889614" y="2149388"/>
            <a:ext cx="1280111" cy="923074"/>
          </a:xfrm>
          <a:prstGeom prst="rect">
            <a:avLst/>
          </a:prstGeom>
          <a:noFill/>
          <a:ln>
            <a:noFill/>
          </a:ln>
        </p:spPr>
      </p:pic>
      <p:pic>
        <p:nvPicPr>
          <p:cNvPr id="438" name="Google Shape;438;p31"/>
          <p:cNvPicPr preferRelativeResize="0"/>
          <p:nvPr/>
        </p:nvPicPr>
        <p:blipFill>
          <a:blip r:embed="rId11">
            <a:alphaModFix/>
          </a:blip>
          <a:stretch>
            <a:fillRect/>
          </a:stretch>
        </p:blipFill>
        <p:spPr>
          <a:xfrm rot="1489283">
            <a:off x="3629178" y="1869334"/>
            <a:ext cx="542218" cy="698731"/>
          </a:xfrm>
          <a:prstGeom prst="rect">
            <a:avLst/>
          </a:prstGeom>
          <a:noFill/>
          <a:ln>
            <a:noFill/>
          </a:ln>
        </p:spPr>
      </p:pic>
      <p:pic>
        <p:nvPicPr>
          <p:cNvPr id="439" name="Google Shape;439;p31"/>
          <p:cNvPicPr preferRelativeResize="0"/>
          <p:nvPr/>
        </p:nvPicPr>
        <p:blipFill>
          <a:blip r:embed="rId12">
            <a:alphaModFix/>
          </a:blip>
          <a:stretch>
            <a:fillRect/>
          </a:stretch>
        </p:blipFill>
        <p:spPr>
          <a:xfrm rot="-3249421">
            <a:off x="3982750" y="1681073"/>
            <a:ext cx="504850" cy="641789"/>
          </a:xfrm>
          <a:prstGeom prst="rect">
            <a:avLst/>
          </a:prstGeom>
          <a:noFill/>
          <a:ln>
            <a:noFill/>
          </a:ln>
        </p:spPr>
      </p:pic>
      <p:pic>
        <p:nvPicPr>
          <p:cNvPr id="440" name="Google Shape;440;p31"/>
          <p:cNvPicPr preferRelativeResize="0"/>
          <p:nvPr/>
        </p:nvPicPr>
        <p:blipFill>
          <a:blip r:embed="rId13">
            <a:alphaModFix/>
          </a:blip>
          <a:stretch>
            <a:fillRect/>
          </a:stretch>
        </p:blipFill>
        <p:spPr>
          <a:xfrm>
            <a:off x="1561025" y="3168075"/>
            <a:ext cx="2194175" cy="1845600"/>
          </a:xfrm>
          <a:prstGeom prst="rect">
            <a:avLst/>
          </a:prstGeom>
          <a:noFill/>
          <a:ln>
            <a:noFill/>
          </a:ln>
        </p:spPr>
      </p:pic>
      <p:pic>
        <p:nvPicPr>
          <p:cNvPr id="441" name="Google Shape;441;p31"/>
          <p:cNvPicPr preferRelativeResize="0"/>
          <p:nvPr/>
        </p:nvPicPr>
        <p:blipFill>
          <a:blip r:embed="rId14">
            <a:alphaModFix/>
          </a:blip>
          <a:stretch>
            <a:fillRect/>
          </a:stretch>
        </p:blipFill>
        <p:spPr>
          <a:xfrm rot="-1015881">
            <a:off x="1732150" y="3540051"/>
            <a:ext cx="743350" cy="660598"/>
          </a:xfrm>
          <a:prstGeom prst="rect">
            <a:avLst/>
          </a:prstGeom>
          <a:noFill/>
          <a:ln>
            <a:noFill/>
          </a:ln>
        </p:spPr>
      </p:pic>
      <p:pic>
        <p:nvPicPr>
          <p:cNvPr id="442" name="Google Shape;442;p31"/>
          <p:cNvPicPr preferRelativeResize="0"/>
          <p:nvPr/>
        </p:nvPicPr>
        <p:blipFill>
          <a:blip r:embed="rId15">
            <a:alphaModFix/>
          </a:blip>
          <a:stretch>
            <a:fillRect/>
          </a:stretch>
        </p:blipFill>
        <p:spPr>
          <a:xfrm rot="179">
            <a:off x="2231824" y="3571484"/>
            <a:ext cx="396825" cy="548580"/>
          </a:xfrm>
          <a:prstGeom prst="rect">
            <a:avLst/>
          </a:prstGeom>
          <a:noFill/>
          <a:ln>
            <a:noFill/>
          </a:ln>
        </p:spPr>
      </p:pic>
      <p:pic>
        <p:nvPicPr>
          <p:cNvPr id="443" name="Google Shape;443;p31"/>
          <p:cNvPicPr preferRelativeResize="0"/>
          <p:nvPr/>
        </p:nvPicPr>
        <p:blipFill>
          <a:blip r:embed="rId16">
            <a:alphaModFix/>
          </a:blip>
          <a:stretch>
            <a:fillRect/>
          </a:stretch>
        </p:blipFill>
        <p:spPr>
          <a:xfrm rot="229169">
            <a:off x="2574269" y="3582710"/>
            <a:ext cx="420660" cy="575282"/>
          </a:xfrm>
          <a:prstGeom prst="rect">
            <a:avLst/>
          </a:prstGeom>
          <a:noFill/>
          <a:ln>
            <a:noFill/>
          </a:ln>
        </p:spPr>
      </p:pic>
      <p:pic>
        <p:nvPicPr>
          <p:cNvPr id="444" name="Google Shape;444;p31"/>
          <p:cNvPicPr preferRelativeResize="0"/>
          <p:nvPr/>
        </p:nvPicPr>
        <p:blipFill>
          <a:blip r:embed="rId17">
            <a:alphaModFix/>
          </a:blip>
          <a:stretch>
            <a:fillRect/>
          </a:stretch>
        </p:blipFill>
        <p:spPr>
          <a:xfrm rot="712346">
            <a:off x="2943981" y="3586304"/>
            <a:ext cx="386263" cy="568620"/>
          </a:xfrm>
          <a:prstGeom prst="rect">
            <a:avLst/>
          </a:prstGeom>
          <a:noFill/>
          <a:ln>
            <a:noFill/>
          </a:ln>
        </p:spPr>
      </p:pic>
      <p:pic>
        <p:nvPicPr>
          <p:cNvPr id="445" name="Google Shape;445;p31"/>
          <p:cNvPicPr preferRelativeResize="0"/>
          <p:nvPr/>
        </p:nvPicPr>
        <p:blipFill>
          <a:blip r:embed="rId18">
            <a:alphaModFix/>
          </a:blip>
          <a:stretch>
            <a:fillRect/>
          </a:stretch>
        </p:blipFill>
        <p:spPr>
          <a:xfrm rot="331922">
            <a:off x="3237338" y="3571389"/>
            <a:ext cx="401298" cy="548784"/>
          </a:xfrm>
          <a:prstGeom prst="rect">
            <a:avLst/>
          </a:prstGeom>
          <a:noFill/>
          <a:ln>
            <a:noFill/>
          </a:ln>
        </p:spPr>
      </p:pic>
      <p:pic>
        <p:nvPicPr>
          <p:cNvPr id="446" name="Google Shape;446;p31"/>
          <p:cNvPicPr preferRelativeResize="0"/>
          <p:nvPr/>
        </p:nvPicPr>
        <p:blipFill>
          <a:blip r:embed="rId19">
            <a:alphaModFix/>
          </a:blip>
          <a:stretch>
            <a:fillRect/>
          </a:stretch>
        </p:blipFill>
        <p:spPr>
          <a:xfrm rot="-1559709">
            <a:off x="4551125" y="2043599"/>
            <a:ext cx="491601" cy="635151"/>
          </a:xfrm>
          <a:prstGeom prst="rect">
            <a:avLst/>
          </a:prstGeom>
          <a:noFill/>
          <a:ln>
            <a:noFill/>
          </a:ln>
        </p:spPr>
      </p:pic>
      <p:pic>
        <p:nvPicPr>
          <p:cNvPr id="447" name="Google Shape;447;p31"/>
          <p:cNvPicPr preferRelativeResize="0"/>
          <p:nvPr/>
        </p:nvPicPr>
        <p:blipFill>
          <a:blip r:embed="rId19">
            <a:alphaModFix/>
          </a:blip>
          <a:stretch>
            <a:fillRect/>
          </a:stretch>
        </p:blipFill>
        <p:spPr>
          <a:xfrm rot="973034">
            <a:off x="3463512" y="2656336"/>
            <a:ext cx="491600" cy="635152"/>
          </a:xfrm>
          <a:prstGeom prst="rect">
            <a:avLst/>
          </a:prstGeom>
          <a:noFill/>
          <a:ln>
            <a:noFill/>
          </a:ln>
        </p:spPr>
      </p:pic>
      <p:pic>
        <p:nvPicPr>
          <p:cNvPr id="448" name="Google Shape;448;p31"/>
          <p:cNvPicPr preferRelativeResize="0"/>
          <p:nvPr/>
        </p:nvPicPr>
        <p:blipFill>
          <a:blip r:embed="rId19">
            <a:alphaModFix/>
          </a:blip>
          <a:stretch>
            <a:fillRect/>
          </a:stretch>
        </p:blipFill>
        <p:spPr>
          <a:xfrm>
            <a:off x="4216337" y="2660049"/>
            <a:ext cx="491600" cy="635151"/>
          </a:xfrm>
          <a:prstGeom prst="rect">
            <a:avLst/>
          </a:prstGeom>
          <a:noFill/>
          <a:ln>
            <a:noFill/>
          </a:ln>
        </p:spPr>
      </p:pic>
      <p:sp>
        <p:nvSpPr>
          <p:cNvPr id="449" name="Google Shape;449;p31"/>
          <p:cNvSpPr txBox="1"/>
          <p:nvPr/>
        </p:nvSpPr>
        <p:spPr>
          <a:xfrm>
            <a:off x="252625" y="101050"/>
            <a:ext cx="7528200" cy="54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50" name="Google Shape;450;p31"/>
          <p:cNvSpPr txBox="1"/>
          <p:nvPr/>
        </p:nvSpPr>
        <p:spPr>
          <a:xfrm>
            <a:off x="586100" y="151575"/>
            <a:ext cx="59013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-Μπράβο παιδιά τώρα το θυμήθηκα κι εγώ. 5 πράσινα!</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-Ας μετρήσουμε πάλι. Έδωσα τα σωστά αυγά στον Ιγκόρ; </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“Σ’ ευχαριστώ Τζότζο, καλό Πάσχα!” είπε ο Ιγκόρ ο βάτραχος, πήρε το καλάθι του με τα αυγά και γύρισε στη λίμνη.</a:t>
            </a:r>
            <a:endParaRPr sz="1500">
              <a:latin typeface="Fira Sans Condensed"/>
              <a:ea typeface="Fira Sans Condensed"/>
              <a:cs typeface="Fira Sans Condensed"/>
              <a:sym typeface="Fira Sans Condensed"/>
            </a:endParaRPr>
          </a:p>
        </p:txBody>
      </p:sp>
      <p:sp>
        <p:nvSpPr>
          <p:cNvPr id="451" name="Google Shape;451;p31"/>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79" name="Google Shape;79;p14"/>
          <p:cNvPicPr preferRelativeResize="0"/>
          <p:nvPr/>
        </p:nvPicPr>
        <p:blipFill>
          <a:blip r:embed="rId4">
            <a:alphaModFix/>
          </a:blip>
          <a:stretch>
            <a:fillRect/>
          </a:stretch>
        </p:blipFill>
        <p:spPr>
          <a:xfrm>
            <a:off x="5737474" y="2691174"/>
            <a:ext cx="845400" cy="968500"/>
          </a:xfrm>
          <a:prstGeom prst="rect">
            <a:avLst/>
          </a:prstGeom>
          <a:noFill/>
          <a:ln>
            <a:noFill/>
          </a:ln>
        </p:spPr>
      </p:pic>
      <p:pic>
        <p:nvPicPr>
          <p:cNvPr id="80" name="Google Shape;80;p14"/>
          <p:cNvPicPr preferRelativeResize="0"/>
          <p:nvPr/>
        </p:nvPicPr>
        <p:blipFill>
          <a:blip r:embed="rId4">
            <a:alphaModFix/>
          </a:blip>
          <a:stretch>
            <a:fillRect/>
          </a:stretch>
        </p:blipFill>
        <p:spPr>
          <a:xfrm>
            <a:off x="4979524" y="2433899"/>
            <a:ext cx="845400" cy="968500"/>
          </a:xfrm>
          <a:prstGeom prst="rect">
            <a:avLst/>
          </a:prstGeom>
          <a:noFill/>
          <a:ln>
            <a:noFill/>
          </a:ln>
        </p:spPr>
      </p:pic>
      <p:pic>
        <p:nvPicPr>
          <p:cNvPr id="81" name="Google Shape;81;p14"/>
          <p:cNvPicPr preferRelativeResize="0"/>
          <p:nvPr/>
        </p:nvPicPr>
        <p:blipFill>
          <a:blip r:embed="rId5">
            <a:alphaModFix/>
          </a:blip>
          <a:stretch>
            <a:fillRect/>
          </a:stretch>
        </p:blipFill>
        <p:spPr>
          <a:xfrm>
            <a:off x="4572000" y="2854452"/>
            <a:ext cx="690200" cy="641949"/>
          </a:xfrm>
          <a:prstGeom prst="rect">
            <a:avLst/>
          </a:prstGeom>
          <a:noFill/>
          <a:ln>
            <a:noFill/>
          </a:ln>
        </p:spPr>
      </p:pic>
      <p:pic>
        <p:nvPicPr>
          <p:cNvPr id="82" name="Google Shape;82;p14"/>
          <p:cNvPicPr preferRelativeResize="0"/>
          <p:nvPr/>
        </p:nvPicPr>
        <p:blipFill>
          <a:blip r:embed="rId5">
            <a:alphaModFix/>
          </a:blip>
          <a:stretch>
            <a:fillRect/>
          </a:stretch>
        </p:blipFill>
        <p:spPr>
          <a:xfrm>
            <a:off x="5134725" y="2854440"/>
            <a:ext cx="690200" cy="641949"/>
          </a:xfrm>
          <a:prstGeom prst="rect">
            <a:avLst/>
          </a:prstGeom>
          <a:noFill/>
          <a:ln>
            <a:noFill/>
          </a:ln>
        </p:spPr>
      </p:pic>
      <p:pic>
        <p:nvPicPr>
          <p:cNvPr id="83" name="Google Shape;83;p14"/>
          <p:cNvPicPr preferRelativeResize="0"/>
          <p:nvPr/>
        </p:nvPicPr>
        <p:blipFill>
          <a:blip r:embed="rId6">
            <a:alphaModFix/>
          </a:blip>
          <a:stretch>
            <a:fillRect/>
          </a:stretch>
        </p:blipFill>
        <p:spPr>
          <a:xfrm>
            <a:off x="7877775" y="2081687"/>
            <a:ext cx="1254350" cy="1881525"/>
          </a:xfrm>
          <a:prstGeom prst="rect">
            <a:avLst/>
          </a:prstGeom>
          <a:noFill/>
          <a:ln>
            <a:noFill/>
          </a:ln>
        </p:spPr>
      </p:pic>
      <p:pic>
        <p:nvPicPr>
          <p:cNvPr id="84" name="Google Shape;84;p14"/>
          <p:cNvPicPr preferRelativeResize="0"/>
          <p:nvPr/>
        </p:nvPicPr>
        <p:blipFill>
          <a:blip r:embed="rId5">
            <a:alphaModFix/>
          </a:blip>
          <a:stretch>
            <a:fillRect/>
          </a:stretch>
        </p:blipFill>
        <p:spPr>
          <a:xfrm>
            <a:off x="7644850" y="2854200"/>
            <a:ext cx="1595352" cy="2289300"/>
          </a:xfrm>
          <a:prstGeom prst="rect">
            <a:avLst/>
          </a:prstGeom>
          <a:noFill/>
          <a:ln>
            <a:noFill/>
          </a:ln>
        </p:spPr>
      </p:pic>
      <p:pic>
        <p:nvPicPr>
          <p:cNvPr id="85" name="Google Shape;85;p14"/>
          <p:cNvPicPr preferRelativeResize="0"/>
          <p:nvPr/>
        </p:nvPicPr>
        <p:blipFill>
          <a:blip r:embed="rId5">
            <a:alphaModFix/>
          </a:blip>
          <a:stretch>
            <a:fillRect/>
          </a:stretch>
        </p:blipFill>
        <p:spPr>
          <a:xfrm>
            <a:off x="6242800" y="3513112"/>
            <a:ext cx="1595348" cy="1595349"/>
          </a:xfrm>
          <a:prstGeom prst="rect">
            <a:avLst/>
          </a:prstGeom>
          <a:noFill/>
          <a:ln>
            <a:noFill/>
          </a:ln>
        </p:spPr>
      </p:pic>
      <p:pic>
        <p:nvPicPr>
          <p:cNvPr id="86" name="Google Shape;86;p14"/>
          <p:cNvPicPr preferRelativeResize="0"/>
          <p:nvPr/>
        </p:nvPicPr>
        <p:blipFill>
          <a:blip r:embed="rId5">
            <a:alphaModFix/>
          </a:blip>
          <a:stretch>
            <a:fillRect/>
          </a:stretch>
        </p:blipFill>
        <p:spPr>
          <a:xfrm>
            <a:off x="2599600" y="3496412"/>
            <a:ext cx="1595348" cy="1595349"/>
          </a:xfrm>
          <a:prstGeom prst="rect">
            <a:avLst/>
          </a:prstGeom>
          <a:noFill/>
          <a:ln>
            <a:noFill/>
          </a:ln>
        </p:spPr>
      </p:pic>
      <p:pic>
        <p:nvPicPr>
          <p:cNvPr id="87" name="Google Shape;87;p14"/>
          <p:cNvPicPr preferRelativeResize="0"/>
          <p:nvPr/>
        </p:nvPicPr>
        <p:blipFill>
          <a:blip r:embed="rId5">
            <a:alphaModFix/>
          </a:blip>
          <a:stretch>
            <a:fillRect/>
          </a:stretch>
        </p:blipFill>
        <p:spPr>
          <a:xfrm>
            <a:off x="5238688" y="3527637"/>
            <a:ext cx="1595348" cy="1595349"/>
          </a:xfrm>
          <a:prstGeom prst="rect">
            <a:avLst/>
          </a:prstGeom>
          <a:noFill/>
          <a:ln>
            <a:noFill/>
          </a:ln>
        </p:spPr>
      </p:pic>
      <p:pic>
        <p:nvPicPr>
          <p:cNvPr id="88" name="Google Shape;88;p14"/>
          <p:cNvPicPr preferRelativeResize="0"/>
          <p:nvPr/>
        </p:nvPicPr>
        <p:blipFill>
          <a:blip r:embed="rId7">
            <a:alphaModFix/>
          </a:blip>
          <a:stretch>
            <a:fillRect/>
          </a:stretch>
        </p:blipFill>
        <p:spPr>
          <a:xfrm>
            <a:off x="2056413" y="2571750"/>
            <a:ext cx="1025450" cy="1081700"/>
          </a:xfrm>
          <a:prstGeom prst="rect">
            <a:avLst/>
          </a:prstGeom>
          <a:noFill/>
          <a:ln>
            <a:noFill/>
          </a:ln>
        </p:spPr>
      </p:pic>
      <p:pic>
        <p:nvPicPr>
          <p:cNvPr id="89" name="Google Shape;89;p14"/>
          <p:cNvPicPr preferRelativeResize="0"/>
          <p:nvPr/>
        </p:nvPicPr>
        <p:blipFill>
          <a:blip r:embed="rId7">
            <a:alphaModFix/>
          </a:blip>
          <a:stretch>
            <a:fillRect/>
          </a:stretch>
        </p:blipFill>
        <p:spPr>
          <a:xfrm>
            <a:off x="2709138" y="2666712"/>
            <a:ext cx="845400" cy="891774"/>
          </a:xfrm>
          <a:prstGeom prst="rect">
            <a:avLst/>
          </a:prstGeom>
          <a:noFill/>
          <a:ln>
            <a:noFill/>
          </a:ln>
        </p:spPr>
      </p:pic>
      <p:pic>
        <p:nvPicPr>
          <p:cNvPr id="90" name="Google Shape;90;p14"/>
          <p:cNvPicPr preferRelativeResize="0"/>
          <p:nvPr/>
        </p:nvPicPr>
        <p:blipFill>
          <a:blip r:embed="rId7">
            <a:alphaModFix/>
          </a:blip>
          <a:stretch>
            <a:fillRect/>
          </a:stretch>
        </p:blipFill>
        <p:spPr>
          <a:xfrm>
            <a:off x="4423663" y="3144650"/>
            <a:ext cx="482348" cy="508800"/>
          </a:xfrm>
          <a:prstGeom prst="rect">
            <a:avLst/>
          </a:prstGeom>
          <a:noFill/>
          <a:ln>
            <a:noFill/>
          </a:ln>
        </p:spPr>
      </p:pic>
      <p:pic>
        <p:nvPicPr>
          <p:cNvPr id="91" name="Google Shape;91;p14"/>
          <p:cNvPicPr preferRelativeResize="0"/>
          <p:nvPr/>
        </p:nvPicPr>
        <p:blipFill>
          <a:blip r:embed="rId7">
            <a:alphaModFix/>
          </a:blip>
          <a:stretch>
            <a:fillRect/>
          </a:stretch>
        </p:blipFill>
        <p:spPr>
          <a:xfrm>
            <a:off x="1832188" y="3072600"/>
            <a:ext cx="482348" cy="508800"/>
          </a:xfrm>
          <a:prstGeom prst="rect">
            <a:avLst/>
          </a:prstGeom>
          <a:noFill/>
          <a:ln>
            <a:noFill/>
          </a:ln>
        </p:spPr>
      </p:pic>
      <p:pic>
        <p:nvPicPr>
          <p:cNvPr id="92" name="Google Shape;92;p14"/>
          <p:cNvPicPr preferRelativeResize="0"/>
          <p:nvPr/>
        </p:nvPicPr>
        <p:blipFill>
          <a:blip r:embed="rId5">
            <a:alphaModFix/>
          </a:blip>
          <a:stretch>
            <a:fillRect/>
          </a:stretch>
        </p:blipFill>
        <p:spPr>
          <a:xfrm>
            <a:off x="1625213" y="3144650"/>
            <a:ext cx="896300" cy="641949"/>
          </a:xfrm>
          <a:prstGeom prst="rect">
            <a:avLst/>
          </a:prstGeom>
          <a:noFill/>
          <a:ln>
            <a:noFill/>
          </a:ln>
        </p:spPr>
      </p:pic>
      <p:pic>
        <p:nvPicPr>
          <p:cNvPr id="93" name="Google Shape;93;p14"/>
          <p:cNvPicPr preferRelativeResize="0"/>
          <p:nvPr/>
        </p:nvPicPr>
        <p:blipFill>
          <a:blip r:embed="rId8">
            <a:alphaModFix/>
          </a:blip>
          <a:stretch>
            <a:fillRect/>
          </a:stretch>
        </p:blipFill>
        <p:spPr>
          <a:xfrm>
            <a:off x="1994888" y="2342312"/>
            <a:ext cx="2680614" cy="2371725"/>
          </a:xfrm>
          <a:prstGeom prst="rect">
            <a:avLst/>
          </a:prstGeom>
          <a:noFill/>
          <a:ln>
            <a:noFill/>
          </a:ln>
        </p:spPr>
      </p:pic>
      <p:pic>
        <p:nvPicPr>
          <p:cNvPr id="94" name="Google Shape;94;p14"/>
          <p:cNvPicPr preferRelativeResize="0"/>
          <p:nvPr/>
        </p:nvPicPr>
        <p:blipFill>
          <a:blip r:embed="rId7">
            <a:alphaModFix/>
          </a:blip>
          <a:stretch>
            <a:fillRect/>
          </a:stretch>
        </p:blipFill>
        <p:spPr>
          <a:xfrm>
            <a:off x="3184500" y="4167090"/>
            <a:ext cx="690200" cy="728060"/>
          </a:xfrm>
          <a:prstGeom prst="rect">
            <a:avLst/>
          </a:prstGeom>
          <a:noFill/>
          <a:ln>
            <a:noFill/>
          </a:ln>
        </p:spPr>
      </p:pic>
      <p:pic>
        <p:nvPicPr>
          <p:cNvPr id="95" name="Google Shape;95;p14"/>
          <p:cNvPicPr preferRelativeResize="0"/>
          <p:nvPr/>
        </p:nvPicPr>
        <p:blipFill>
          <a:blip r:embed="rId9">
            <a:alphaModFix/>
          </a:blip>
          <a:stretch>
            <a:fillRect/>
          </a:stretch>
        </p:blipFill>
        <p:spPr>
          <a:xfrm rot="7425564">
            <a:off x="936741" y="442132"/>
            <a:ext cx="1344844" cy="797939"/>
          </a:xfrm>
          <a:prstGeom prst="rect">
            <a:avLst/>
          </a:prstGeom>
          <a:noFill/>
          <a:ln>
            <a:noFill/>
          </a:ln>
        </p:spPr>
      </p:pic>
      <p:pic>
        <p:nvPicPr>
          <p:cNvPr id="96" name="Google Shape;96;p14"/>
          <p:cNvPicPr preferRelativeResize="0"/>
          <p:nvPr/>
        </p:nvPicPr>
        <p:blipFill>
          <a:blip r:embed="rId9">
            <a:alphaModFix/>
          </a:blip>
          <a:stretch>
            <a:fillRect/>
          </a:stretch>
        </p:blipFill>
        <p:spPr>
          <a:xfrm rot="7425530">
            <a:off x="807916" y="175625"/>
            <a:ext cx="875693" cy="519571"/>
          </a:xfrm>
          <a:prstGeom prst="rect">
            <a:avLst/>
          </a:prstGeom>
          <a:noFill/>
          <a:ln>
            <a:noFill/>
          </a:ln>
        </p:spPr>
      </p:pic>
      <p:pic>
        <p:nvPicPr>
          <p:cNvPr id="97" name="Google Shape;97;p14"/>
          <p:cNvPicPr preferRelativeResize="0"/>
          <p:nvPr/>
        </p:nvPicPr>
        <p:blipFill>
          <a:blip r:embed="rId9">
            <a:alphaModFix/>
          </a:blip>
          <a:stretch>
            <a:fillRect/>
          </a:stretch>
        </p:blipFill>
        <p:spPr>
          <a:xfrm rot="9250185">
            <a:off x="1383623" y="1075966"/>
            <a:ext cx="1153551" cy="684442"/>
          </a:xfrm>
          <a:prstGeom prst="rect">
            <a:avLst/>
          </a:prstGeom>
          <a:noFill/>
          <a:ln>
            <a:noFill/>
          </a:ln>
        </p:spPr>
      </p:pic>
      <p:pic>
        <p:nvPicPr>
          <p:cNvPr id="98" name="Google Shape;98;p14"/>
          <p:cNvPicPr preferRelativeResize="0"/>
          <p:nvPr/>
        </p:nvPicPr>
        <p:blipFill>
          <a:blip r:embed="rId9">
            <a:alphaModFix/>
          </a:blip>
          <a:stretch>
            <a:fillRect/>
          </a:stretch>
        </p:blipFill>
        <p:spPr>
          <a:xfrm rot="-8634307">
            <a:off x="3243782" y="936967"/>
            <a:ext cx="827658" cy="302719"/>
          </a:xfrm>
          <a:prstGeom prst="rect">
            <a:avLst/>
          </a:prstGeom>
          <a:noFill/>
          <a:ln>
            <a:noFill/>
          </a:ln>
        </p:spPr>
      </p:pic>
      <p:pic>
        <p:nvPicPr>
          <p:cNvPr id="99" name="Google Shape;99;p14"/>
          <p:cNvPicPr preferRelativeResize="0"/>
          <p:nvPr/>
        </p:nvPicPr>
        <p:blipFill>
          <a:blip r:embed="rId9">
            <a:alphaModFix/>
          </a:blip>
          <a:stretch>
            <a:fillRect/>
          </a:stretch>
        </p:blipFill>
        <p:spPr>
          <a:xfrm rot="7425569">
            <a:off x="3115529" y="364545"/>
            <a:ext cx="563495" cy="334340"/>
          </a:xfrm>
          <a:prstGeom prst="rect">
            <a:avLst/>
          </a:prstGeom>
          <a:noFill/>
          <a:ln>
            <a:noFill/>
          </a:ln>
        </p:spPr>
      </p:pic>
      <p:pic>
        <p:nvPicPr>
          <p:cNvPr id="100" name="Google Shape;100;p14"/>
          <p:cNvPicPr preferRelativeResize="0"/>
          <p:nvPr/>
        </p:nvPicPr>
        <p:blipFill rotWithShape="1">
          <a:blip r:embed="rId10">
            <a:alphaModFix/>
          </a:blip>
          <a:srcRect b="2090" l="18300" r="-18299" t="-2090"/>
          <a:stretch/>
        </p:blipFill>
        <p:spPr>
          <a:xfrm>
            <a:off x="3020575" y="3165779"/>
            <a:ext cx="2301599" cy="2176221"/>
          </a:xfrm>
          <a:prstGeom prst="rect">
            <a:avLst/>
          </a:prstGeom>
          <a:noFill/>
          <a:ln>
            <a:noFill/>
          </a:ln>
        </p:spPr>
      </p:pic>
      <p:sp>
        <p:nvSpPr>
          <p:cNvPr id="101" name="Google Shape;101;p14"/>
          <p:cNvSpPr txBox="1"/>
          <p:nvPr/>
        </p:nvSpPr>
        <p:spPr>
          <a:xfrm>
            <a:off x="4686575" y="204575"/>
            <a:ext cx="42927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“Πο, πο άργησα! Πρέπει να βιαστώ. Υποσχέθηκα στον φίλο μου το λαγό να τον βοηθήσω. Τώρα που πλησιάζει το Πάσχα, όλοι θέλουμε να βάψουμε αυγά όπως λέει το έθιμο. Αλλά όπως ο φίλος  μου ο λαγός κανείς δεν τα βάφει!  Σωστός καλλιτέχνης! Όλοι από </a:t>
            </a:r>
            <a:r>
              <a:rPr lang="el" sz="1500">
                <a:latin typeface="Fira Sans Condensed"/>
                <a:ea typeface="Fira Sans Condensed"/>
                <a:cs typeface="Fira Sans Condensed"/>
                <a:sym typeface="Fira Sans Condensed"/>
              </a:rPr>
              <a:t>αυτόν </a:t>
            </a:r>
            <a:r>
              <a:rPr lang="el" sz="1500">
                <a:latin typeface="Fira Sans Condensed"/>
                <a:ea typeface="Fira Sans Condensed"/>
                <a:cs typeface="Fira Sans Condensed"/>
                <a:sym typeface="Fira Sans Condensed"/>
              </a:rPr>
              <a:t> παραγγέλνουν να τους τα βάψει. Με παρακάλεσε να πάρω εγώ τις παραγγελίες από τους φίλους μας. Δεν μπορούσα να του αρνηθώ!</a:t>
            </a:r>
            <a:r>
              <a:rPr lang="el" sz="1500"/>
              <a:t>”</a:t>
            </a:r>
            <a:endParaRPr sz="1500"/>
          </a:p>
        </p:txBody>
      </p:sp>
      <p:sp>
        <p:nvSpPr>
          <p:cNvPr id="102" name="Google Shape;102;p14"/>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32"/>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457" name="Google Shape;457;p32"/>
          <p:cNvPicPr preferRelativeResize="0"/>
          <p:nvPr/>
        </p:nvPicPr>
        <p:blipFill>
          <a:blip r:embed="rId4">
            <a:alphaModFix/>
          </a:blip>
          <a:stretch>
            <a:fillRect/>
          </a:stretch>
        </p:blipFill>
        <p:spPr>
          <a:xfrm>
            <a:off x="2837550" y="1385525"/>
            <a:ext cx="2909050" cy="2909050"/>
          </a:xfrm>
          <a:prstGeom prst="rect">
            <a:avLst/>
          </a:prstGeom>
          <a:noFill/>
          <a:ln>
            <a:noFill/>
          </a:ln>
        </p:spPr>
      </p:pic>
      <p:pic>
        <p:nvPicPr>
          <p:cNvPr id="458" name="Google Shape;458;p32"/>
          <p:cNvPicPr preferRelativeResize="0"/>
          <p:nvPr/>
        </p:nvPicPr>
        <p:blipFill>
          <a:blip r:embed="rId5">
            <a:alphaModFix/>
          </a:blip>
          <a:stretch>
            <a:fillRect/>
          </a:stretch>
        </p:blipFill>
        <p:spPr>
          <a:xfrm>
            <a:off x="3053800" y="2262025"/>
            <a:ext cx="1692974" cy="1156050"/>
          </a:xfrm>
          <a:prstGeom prst="rect">
            <a:avLst/>
          </a:prstGeom>
          <a:noFill/>
          <a:ln>
            <a:noFill/>
          </a:ln>
        </p:spPr>
      </p:pic>
      <p:pic>
        <p:nvPicPr>
          <p:cNvPr id="459" name="Google Shape;459;p32"/>
          <p:cNvPicPr preferRelativeResize="0"/>
          <p:nvPr/>
        </p:nvPicPr>
        <p:blipFill>
          <a:blip r:embed="rId6">
            <a:alphaModFix/>
          </a:blip>
          <a:stretch>
            <a:fillRect/>
          </a:stretch>
        </p:blipFill>
        <p:spPr>
          <a:xfrm>
            <a:off x="3856238" y="2434125"/>
            <a:ext cx="1522580" cy="811850"/>
          </a:xfrm>
          <a:prstGeom prst="rect">
            <a:avLst/>
          </a:prstGeom>
          <a:noFill/>
          <a:ln>
            <a:noFill/>
          </a:ln>
        </p:spPr>
      </p:pic>
      <p:pic>
        <p:nvPicPr>
          <p:cNvPr id="460" name="Google Shape;460;p32"/>
          <p:cNvPicPr preferRelativeResize="0"/>
          <p:nvPr/>
        </p:nvPicPr>
        <p:blipFill>
          <a:blip r:embed="rId7">
            <a:alphaModFix/>
          </a:blip>
          <a:stretch>
            <a:fillRect/>
          </a:stretch>
        </p:blipFill>
        <p:spPr>
          <a:xfrm>
            <a:off x="4884637" y="2512027"/>
            <a:ext cx="504849" cy="656050"/>
          </a:xfrm>
          <a:prstGeom prst="rect">
            <a:avLst/>
          </a:prstGeom>
          <a:noFill/>
          <a:ln>
            <a:noFill/>
          </a:ln>
        </p:spPr>
      </p:pic>
      <p:pic>
        <p:nvPicPr>
          <p:cNvPr id="461" name="Google Shape;461;p32"/>
          <p:cNvPicPr preferRelativeResize="0"/>
          <p:nvPr/>
        </p:nvPicPr>
        <p:blipFill>
          <a:blip r:embed="rId7">
            <a:alphaModFix/>
          </a:blip>
          <a:stretch>
            <a:fillRect/>
          </a:stretch>
        </p:blipFill>
        <p:spPr>
          <a:xfrm rot="1977556">
            <a:off x="4241937" y="2160777"/>
            <a:ext cx="504849" cy="656050"/>
          </a:xfrm>
          <a:prstGeom prst="rect">
            <a:avLst/>
          </a:prstGeom>
          <a:noFill/>
          <a:ln>
            <a:noFill/>
          </a:ln>
        </p:spPr>
      </p:pic>
      <p:pic>
        <p:nvPicPr>
          <p:cNvPr id="462" name="Google Shape;462;p32"/>
          <p:cNvPicPr preferRelativeResize="0"/>
          <p:nvPr/>
        </p:nvPicPr>
        <p:blipFill>
          <a:blip r:embed="rId7">
            <a:alphaModFix/>
          </a:blip>
          <a:stretch>
            <a:fillRect/>
          </a:stretch>
        </p:blipFill>
        <p:spPr>
          <a:xfrm>
            <a:off x="4365125" y="2664427"/>
            <a:ext cx="504849" cy="656050"/>
          </a:xfrm>
          <a:prstGeom prst="rect">
            <a:avLst/>
          </a:prstGeom>
          <a:noFill/>
          <a:ln>
            <a:noFill/>
          </a:ln>
        </p:spPr>
      </p:pic>
      <p:pic>
        <p:nvPicPr>
          <p:cNvPr id="463" name="Google Shape;463;p32"/>
          <p:cNvPicPr preferRelativeResize="0"/>
          <p:nvPr/>
        </p:nvPicPr>
        <p:blipFill>
          <a:blip r:embed="rId7">
            <a:alphaModFix/>
          </a:blip>
          <a:stretch>
            <a:fillRect/>
          </a:stretch>
        </p:blipFill>
        <p:spPr>
          <a:xfrm>
            <a:off x="3351412" y="2160777"/>
            <a:ext cx="504849" cy="656050"/>
          </a:xfrm>
          <a:prstGeom prst="rect">
            <a:avLst/>
          </a:prstGeom>
          <a:noFill/>
          <a:ln>
            <a:noFill/>
          </a:ln>
        </p:spPr>
      </p:pic>
      <p:pic>
        <p:nvPicPr>
          <p:cNvPr id="464" name="Google Shape;464;p32"/>
          <p:cNvPicPr preferRelativeResize="0"/>
          <p:nvPr/>
        </p:nvPicPr>
        <p:blipFill>
          <a:blip r:embed="rId8">
            <a:alphaModFix/>
          </a:blip>
          <a:stretch>
            <a:fillRect/>
          </a:stretch>
        </p:blipFill>
        <p:spPr>
          <a:xfrm>
            <a:off x="3260226" y="1893763"/>
            <a:ext cx="1280111" cy="923074"/>
          </a:xfrm>
          <a:prstGeom prst="rect">
            <a:avLst/>
          </a:prstGeom>
          <a:noFill/>
          <a:ln>
            <a:noFill/>
          </a:ln>
        </p:spPr>
      </p:pic>
      <p:pic>
        <p:nvPicPr>
          <p:cNvPr id="465" name="Google Shape;465;p32"/>
          <p:cNvPicPr preferRelativeResize="0"/>
          <p:nvPr/>
        </p:nvPicPr>
        <p:blipFill>
          <a:blip r:embed="rId9">
            <a:alphaModFix/>
          </a:blip>
          <a:stretch>
            <a:fillRect/>
          </a:stretch>
        </p:blipFill>
        <p:spPr>
          <a:xfrm rot="1489283">
            <a:off x="4099328" y="1791484"/>
            <a:ext cx="542218" cy="698731"/>
          </a:xfrm>
          <a:prstGeom prst="rect">
            <a:avLst/>
          </a:prstGeom>
          <a:noFill/>
          <a:ln>
            <a:noFill/>
          </a:ln>
        </p:spPr>
      </p:pic>
      <p:pic>
        <p:nvPicPr>
          <p:cNvPr id="466" name="Google Shape;466;p32"/>
          <p:cNvPicPr preferRelativeResize="0"/>
          <p:nvPr/>
        </p:nvPicPr>
        <p:blipFill>
          <a:blip r:embed="rId10">
            <a:alphaModFix/>
          </a:blip>
          <a:stretch>
            <a:fillRect/>
          </a:stretch>
        </p:blipFill>
        <p:spPr>
          <a:xfrm flipH="1" rot="-376357">
            <a:off x="728502" y="1144914"/>
            <a:ext cx="1897795" cy="1657748"/>
          </a:xfrm>
          <a:prstGeom prst="rect">
            <a:avLst/>
          </a:prstGeom>
          <a:noFill/>
          <a:ln>
            <a:noFill/>
          </a:ln>
        </p:spPr>
      </p:pic>
      <p:pic>
        <p:nvPicPr>
          <p:cNvPr id="467" name="Google Shape;467;p32"/>
          <p:cNvPicPr preferRelativeResize="0"/>
          <p:nvPr/>
        </p:nvPicPr>
        <p:blipFill>
          <a:blip r:embed="rId11">
            <a:alphaModFix/>
          </a:blip>
          <a:stretch>
            <a:fillRect/>
          </a:stretch>
        </p:blipFill>
        <p:spPr>
          <a:xfrm>
            <a:off x="1579275" y="3168081"/>
            <a:ext cx="1601300" cy="1563769"/>
          </a:xfrm>
          <a:prstGeom prst="rect">
            <a:avLst/>
          </a:prstGeom>
          <a:noFill/>
          <a:ln>
            <a:noFill/>
          </a:ln>
        </p:spPr>
      </p:pic>
      <p:pic>
        <p:nvPicPr>
          <p:cNvPr id="468" name="Google Shape;468;p32"/>
          <p:cNvPicPr preferRelativeResize="0"/>
          <p:nvPr/>
        </p:nvPicPr>
        <p:blipFill>
          <a:blip r:embed="rId12">
            <a:alphaModFix/>
          </a:blip>
          <a:stretch>
            <a:fillRect/>
          </a:stretch>
        </p:blipFill>
        <p:spPr>
          <a:xfrm>
            <a:off x="5903327" y="2076250"/>
            <a:ext cx="2485700" cy="2485700"/>
          </a:xfrm>
          <a:prstGeom prst="rect">
            <a:avLst/>
          </a:prstGeom>
          <a:noFill/>
          <a:ln>
            <a:noFill/>
          </a:ln>
        </p:spPr>
      </p:pic>
      <p:pic>
        <p:nvPicPr>
          <p:cNvPr id="469" name="Google Shape;469;p32"/>
          <p:cNvPicPr preferRelativeResize="0"/>
          <p:nvPr/>
        </p:nvPicPr>
        <p:blipFill>
          <a:blip r:embed="rId13">
            <a:alphaModFix/>
          </a:blip>
          <a:stretch>
            <a:fillRect/>
          </a:stretch>
        </p:blipFill>
        <p:spPr>
          <a:xfrm>
            <a:off x="4540350" y="2434124"/>
            <a:ext cx="491600" cy="635151"/>
          </a:xfrm>
          <a:prstGeom prst="rect">
            <a:avLst/>
          </a:prstGeom>
          <a:noFill/>
          <a:ln>
            <a:noFill/>
          </a:ln>
        </p:spPr>
      </p:pic>
      <p:pic>
        <p:nvPicPr>
          <p:cNvPr id="470" name="Google Shape;470;p32"/>
          <p:cNvPicPr preferRelativeResize="0"/>
          <p:nvPr/>
        </p:nvPicPr>
        <p:blipFill>
          <a:blip r:embed="rId14">
            <a:alphaModFix/>
          </a:blip>
          <a:stretch>
            <a:fillRect/>
          </a:stretch>
        </p:blipFill>
        <p:spPr>
          <a:xfrm rot="2479883">
            <a:off x="4721037" y="2671548"/>
            <a:ext cx="504850" cy="641790"/>
          </a:xfrm>
          <a:prstGeom prst="rect">
            <a:avLst/>
          </a:prstGeom>
          <a:noFill/>
          <a:ln>
            <a:noFill/>
          </a:ln>
        </p:spPr>
      </p:pic>
      <p:pic>
        <p:nvPicPr>
          <p:cNvPr id="471" name="Google Shape;471;p32"/>
          <p:cNvPicPr preferRelativeResize="0"/>
          <p:nvPr/>
        </p:nvPicPr>
        <p:blipFill>
          <a:blip r:embed="rId13">
            <a:alphaModFix/>
          </a:blip>
          <a:stretch>
            <a:fillRect/>
          </a:stretch>
        </p:blipFill>
        <p:spPr>
          <a:xfrm>
            <a:off x="3527050" y="2584774"/>
            <a:ext cx="491600" cy="635151"/>
          </a:xfrm>
          <a:prstGeom prst="rect">
            <a:avLst/>
          </a:prstGeom>
          <a:noFill/>
          <a:ln>
            <a:noFill/>
          </a:ln>
        </p:spPr>
      </p:pic>
      <p:pic>
        <p:nvPicPr>
          <p:cNvPr id="472" name="Google Shape;472;p32"/>
          <p:cNvPicPr preferRelativeResize="0"/>
          <p:nvPr/>
        </p:nvPicPr>
        <p:blipFill>
          <a:blip r:embed="rId13">
            <a:alphaModFix/>
          </a:blip>
          <a:stretch>
            <a:fillRect/>
          </a:stretch>
        </p:blipFill>
        <p:spPr>
          <a:xfrm rot="2432079">
            <a:off x="3161837" y="2254173"/>
            <a:ext cx="491600" cy="635151"/>
          </a:xfrm>
          <a:prstGeom prst="rect">
            <a:avLst/>
          </a:prstGeom>
          <a:noFill/>
          <a:ln>
            <a:noFill/>
          </a:ln>
        </p:spPr>
      </p:pic>
      <p:sp>
        <p:nvSpPr>
          <p:cNvPr id="473" name="Google Shape;473;p32"/>
          <p:cNvSpPr txBox="1"/>
          <p:nvPr/>
        </p:nvSpPr>
        <p:spPr>
          <a:xfrm>
            <a:off x="597525" y="50525"/>
            <a:ext cx="60126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Δεύτερη έφτασε η Μελένια.</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-Θυμάστε παιδιά πόσα και τι αυγά παρήγγειλε η Μελένια;</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500">
              <a:latin typeface="Fira Sans Condensed"/>
              <a:ea typeface="Fira Sans Condensed"/>
              <a:cs typeface="Fira Sans Condensed"/>
              <a:sym typeface="Fira Sans Condensed"/>
            </a:endParaRPr>
          </a:p>
        </p:txBody>
      </p:sp>
      <p:sp>
        <p:nvSpPr>
          <p:cNvPr id="474" name="Google Shape;474;p32"/>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33"/>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480" name="Google Shape;480;p33"/>
          <p:cNvPicPr preferRelativeResize="0"/>
          <p:nvPr/>
        </p:nvPicPr>
        <p:blipFill>
          <a:blip r:embed="rId4">
            <a:alphaModFix/>
          </a:blip>
          <a:stretch>
            <a:fillRect/>
          </a:stretch>
        </p:blipFill>
        <p:spPr>
          <a:xfrm>
            <a:off x="2837550" y="1385525"/>
            <a:ext cx="2909050" cy="2909050"/>
          </a:xfrm>
          <a:prstGeom prst="rect">
            <a:avLst/>
          </a:prstGeom>
          <a:noFill/>
          <a:ln>
            <a:noFill/>
          </a:ln>
        </p:spPr>
      </p:pic>
      <p:pic>
        <p:nvPicPr>
          <p:cNvPr id="481" name="Google Shape;481;p33"/>
          <p:cNvPicPr preferRelativeResize="0"/>
          <p:nvPr/>
        </p:nvPicPr>
        <p:blipFill>
          <a:blip r:embed="rId5">
            <a:alphaModFix/>
          </a:blip>
          <a:stretch>
            <a:fillRect/>
          </a:stretch>
        </p:blipFill>
        <p:spPr>
          <a:xfrm>
            <a:off x="1579275" y="3168081"/>
            <a:ext cx="1601300" cy="1563769"/>
          </a:xfrm>
          <a:prstGeom prst="rect">
            <a:avLst/>
          </a:prstGeom>
          <a:noFill/>
          <a:ln>
            <a:noFill/>
          </a:ln>
        </p:spPr>
      </p:pic>
      <p:pic>
        <p:nvPicPr>
          <p:cNvPr id="482" name="Google Shape;482;p33"/>
          <p:cNvPicPr preferRelativeResize="0"/>
          <p:nvPr/>
        </p:nvPicPr>
        <p:blipFill>
          <a:blip r:embed="rId6">
            <a:alphaModFix/>
          </a:blip>
          <a:stretch>
            <a:fillRect/>
          </a:stretch>
        </p:blipFill>
        <p:spPr>
          <a:xfrm>
            <a:off x="1557426" y="3280488"/>
            <a:ext cx="1280111" cy="923074"/>
          </a:xfrm>
          <a:prstGeom prst="rect">
            <a:avLst/>
          </a:prstGeom>
          <a:noFill/>
          <a:ln>
            <a:noFill/>
          </a:ln>
        </p:spPr>
      </p:pic>
      <p:pic>
        <p:nvPicPr>
          <p:cNvPr id="483" name="Google Shape;483;p33"/>
          <p:cNvPicPr preferRelativeResize="0"/>
          <p:nvPr/>
        </p:nvPicPr>
        <p:blipFill rotWithShape="1">
          <a:blip r:embed="rId7">
            <a:alphaModFix/>
          </a:blip>
          <a:srcRect b="0" l="0" r="0" t="0"/>
          <a:stretch/>
        </p:blipFill>
        <p:spPr>
          <a:xfrm rot="1489283">
            <a:off x="2368828" y="3306509"/>
            <a:ext cx="542218" cy="698731"/>
          </a:xfrm>
          <a:prstGeom prst="rect">
            <a:avLst/>
          </a:prstGeom>
          <a:noFill/>
          <a:ln>
            <a:noFill/>
          </a:ln>
        </p:spPr>
      </p:pic>
      <p:pic>
        <p:nvPicPr>
          <p:cNvPr id="484" name="Google Shape;484;p33"/>
          <p:cNvPicPr preferRelativeResize="0"/>
          <p:nvPr/>
        </p:nvPicPr>
        <p:blipFill>
          <a:blip r:embed="rId8">
            <a:alphaModFix/>
          </a:blip>
          <a:stretch>
            <a:fillRect/>
          </a:stretch>
        </p:blipFill>
        <p:spPr>
          <a:xfrm flipH="1" rot="-376357">
            <a:off x="761302" y="1283989"/>
            <a:ext cx="1897795" cy="1657748"/>
          </a:xfrm>
          <a:prstGeom prst="rect">
            <a:avLst/>
          </a:prstGeom>
          <a:noFill/>
          <a:ln>
            <a:noFill/>
          </a:ln>
        </p:spPr>
      </p:pic>
      <p:pic>
        <p:nvPicPr>
          <p:cNvPr id="485" name="Google Shape;485;p33"/>
          <p:cNvPicPr preferRelativeResize="0"/>
          <p:nvPr/>
        </p:nvPicPr>
        <p:blipFill>
          <a:blip r:embed="rId9">
            <a:alphaModFix/>
          </a:blip>
          <a:stretch>
            <a:fillRect/>
          </a:stretch>
        </p:blipFill>
        <p:spPr>
          <a:xfrm>
            <a:off x="5903327" y="2076250"/>
            <a:ext cx="2485700" cy="2485700"/>
          </a:xfrm>
          <a:prstGeom prst="rect">
            <a:avLst/>
          </a:prstGeom>
          <a:noFill/>
          <a:ln>
            <a:noFill/>
          </a:ln>
        </p:spPr>
      </p:pic>
      <p:pic>
        <p:nvPicPr>
          <p:cNvPr id="486" name="Google Shape;486;p33"/>
          <p:cNvPicPr preferRelativeResize="0"/>
          <p:nvPr/>
        </p:nvPicPr>
        <p:blipFill>
          <a:blip r:embed="rId10">
            <a:alphaModFix/>
          </a:blip>
          <a:stretch>
            <a:fillRect/>
          </a:stretch>
        </p:blipFill>
        <p:spPr>
          <a:xfrm>
            <a:off x="3053800" y="2262025"/>
            <a:ext cx="1692974" cy="1156050"/>
          </a:xfrm>
          <a:prstGeom prst="rect">
            <a:avLst/>
          </a:prstGeom>
          <a:noFill/>
          <a:ln>
            <a:noFill/>
          </a:ln>
        </p:spPr>
      </p:pic>
      <p:pic>
        <p:nvPicPr>
          <p:cNvPr id="487" name="Google Shape;487;p33"/>
          <p:cNvPicPr preferRelativeResize="0"/>
          <p:nvPr/>
        </p:nvPicPr>
        <p:blipFill>
          <a:blip r:embed="rId11">
            <a:alphaModFix/>
          </a:blip>
          <a:stretch>
            <a:fillRect/>
          </a:stretch>
        </p:blipFill>
        <p:spPr>
          <a:xfrm>
            <a:off x="3981413" y="2434125"/>
            <a:ext cx="1522580" cy="811850"/>
          </a:xfrm>
          <a:prstGeom prst="rect">
            <a:avLst/>
          </a:prstGeom>
          <a:noFill/>
          <a:ln>
            <a:noFill/>
          </a:ln>
        </p:spPr>
      </p:pic>
      <p:pic>
        <p:nvPicPr>
          <p:cNvPr id="488" name="Google Shape;488;p33"/>
          <p:cNvPicPr preferRelativeResize="0"/>
          <p:nvPr/>
        </p:nvPicPr>
        <p:blipFill>
          <a:blip r:embed="rId12">
            <a:alphaModFix/>
          </a:blip>
          <a:stretch>
            <a:fillRect/>
          </a:stretch>
        </p:blipFill>
        <p:spPr>
          <a:xfrm>
            <a:off x="4365125" y="2664427"/>
            <a:ext cx="504849" cy="656050"/>
          </a:xfrm>
          <a:prstGeom prst="rect">
            <a:avLst/>
          </a:prstGeom>
          <a:noFill/>
          <a:ln>
            <a:noFill/>
          </a:ln>
        </p:spPr>
      </p:pic>
      <p:pic>
        <p:nvPicPr>
          <p:cNvPr id="489" name="Google Shape;489;p33"/>
          <p:cNvPicPr preferRelativeResize="0"/>
          <p:nvPr/>
        </p:nvPicPr>
        <p:blipFill>
          <a:blip r:embed="rId12">
            <a:alphaModFix/>
          </a:blip>
          <a:stretch>
            <a:fillRect/>
          </a:stretch>
        </p:blipFill>
        <p:spPr>
          <a:xfrm rot="3115841">
            <a:off x="3762550" y="2076252"/>
            <a:ext cx="504849" cy="656050"/>
          </a:xfrm>
          <a:prstGeom prst="rect">
            <a:avLst/>
          </a:prstGeom>
          <a:noFill/>
          <a:ln>
            <a:noFill/>
          </a:ln>
        </p:spPr>
      </p:pic>
      <p:pic>
        <p:nvPicPr>
          <p:cNvPr id="490" name="Google Shape;490;p33"/>
          <p:cNvPicPr preferRelativeResize="0"/>
          <p:nvPr/>
        </p:nvPicPr>
        <p:blipFill>
          <a:blip r:embed="rId13">
            <a:alphaModFix/>
          </a:blip>
          <a:stretch>
            <a:fillRect/>
          </a:stretch>
        </p:blipFill>
        <p:spPr>
          <a:xfrm rot="-3249421">
            <a:off x="4365125" y="2083373"/>
            <a:ext cx="504850" cy="641789"/>
          </a:xfrm>
          <a:prstGeom prst="rect">
            <a:avLst/>
          </a:prstGeom>
          <a:noFill/>
          <a:ln>
            <a:noFill/>
          </a:ln>
        </p:spPr>
      </p:pic>
      <p:pic>
        <p:nvPicPr>
          <p:cNvPr id="491" name="Google Shape;491;p33"/>
          <p:cNvPicPr preferRelativeResize="0"/>
          <p:nvPr/>
        </p:nvPicPr>
        <p:blipFill>
          <a:blip r:embed="rId14">
            <a:alphaModFix/>
          </a:blip>
          <a:stretch>
            <a:fillRect/>
          </a:stretch>
        </p:blipFill>
        <p:spPr>
          <a:xfrm>
            <a:off x="4116062" y="1936599"/>
            <a:ext cx="491600" cy="635151"/>
          </a:xfrm>
          <a:prstGeom prst="rect">
            <a:avLst/>
          </a:prstGeom>
          <a:noFill/>
          <a:ln>
            <a:noFill/>
          </a:ln>
        </p:spPr>
      </p:pic>
      <p:pic>
        <p:nvPicPr>
          <p:cNvPr id="492" name="Google Shape;492;p33"/>
          <p:cNvPicPr preferRelativeResize="0"/>
          <p:nvPr/>
        </p:nvPicPr>
        <p:blipFill>
          <a:blip r:embed="rId14">
            <a:alphaModFix/>
          </a:blip>
          <a:stretch>
            <a:fillRect/>
          </a:stretch>
        </p:blipFill>
        <p:spPr>
          <a:xfrm>
            <a:off x="4692750" y="2586524"/>
            <a:ext cx="491600" cy="635151"/>
          </a:xfrm>
          <a:prstGeom prst="rect">
            <a:avLst/>
          </a:prstGeom>
          <a:noFill/>
          <a:ln>
            <a:noFill/>
          </a:ln>
        </p:spPr>
      </p:pic>
      <p:pic>
        <p:nvPicPr>
          <p:cNvPr id="493" name="Google Shape;493;p33"/>
          <p:cNvPicPr preferRelativeResize="0"/>
          <p:nvPr/>
        </p:nvPicPr>
        <p:blipFill>
          <a:blip r:embed="rId12">
            <a:alphaModFix/>
          </a:blip>
          <a:stretch>
            <a:fillRect/>
          </a:stretch>
        </p:blipFill>
        <p:spPr>
          <a:xfrm>
            <a:off x="4869975" y="2384402"/>
            <a:ext cx="504849" cy="656050"/>
          </a:xfrm>
          <a:prstGeom prst="rect">
            <a:avLst/>
          </a:prstGeom>
          <a:noFill/>
          <a:ln>
            <a:noFill/>
          </a:ln>
        </p:spPr>
      </p:pic>
      <p:pic>
        <p:nvPicPr>
          <p:cNvPr id="494" name="Google Shape;494;p33"/>
          <p:cNvPicPr preferRelativeResize="0"/>
          <p:nvPr/>
        </p:nvPicPr>
        <p:blipFill>
          <a:blip r:embed="rId14">
            <a:alphaModFix/>
          </a:blip>
          <a:stretch>
            <a:fillRect/>
          </a:stretch>
        </p:blipFill>
        <p:spPr>
          <a:xfrm>
            <a:off x="3616912" y="2586524"/>
            <a:ext cx="491600" cy="635151"/>
          </a:xfrm>
          <a:prstGeom prst="rect">
            <a:avLst/>
          </a:prstGeom>
          <a:noFill/>
          <a:ln>
            <a:noFill/>
          </a:ln>
        </p:spPr>
      </p:pic>
      <p:pic>
        <p:nvPicPr>
          <p:cNvPr id="495" name="Google Shape;495;p33"/>
          <p:cNvPicPr preferRelativeResize="0"/>
          <p:nvPr/>
        </p:nvPicPr>
        <p:blipFill>
          <a:blip r:embed="rId14">
            <a:alphaModFix/>
          </a:blip>
          <a:stretch>
            <a:fillRect/>
          </a:stretch>
        </p:blipFill>
        <p:spPr>
          <a:xfrm rot="1337123">
            <a:off x="3231000" y="2254174"/>
            <a:ext cx="491600" cy="635152"/>
          </a:xfrm>
          <a:prstGeom prst="rect">
            <a:avLst/>
          </a:prstGeom>
          <a:noFill/>
          <a:ln>
            <a:noFill/>
          </a:ln>
        </p:spPr>
      </p:pic>
      <p:pic>
        <p:nvPicPr>
          <p:cNvPr id="496" name="Google Shape;496;p33"/>
          <p:cNvPicPr preferRelativeResize="0"/>
          <p:nvPr/>
        </p:nvPicPr>
        <p:blipFill>
          <a:blip r:embed="rId12">
            <a:alphaModFix/>
          </a:blip>
          <a:stretch>
            <a:fillRect/>
          </a:stretch>
        </p:blipFill>
        <p:spPr>
          <a:xfrm>
            <a:off x="3421687" y="2384402"/>
            <a:ext cx="504849" cy="656050"/>
          </a:xfrm>
          <a:prstGeom prst="rect">
            <a:avLst/>
          </a:prstGeom>
          <a:noFill/>
          <a:ln>
            <a:noFill/>
          </a:ln>
        </p:spPr>
      </p:pic>
      <p:sp>
        <p:nvSpPr>
          <p:cNvPr id="497" name="Google Shape;497;p33"/>
          <p:cNvSpPr txBox="1"/>
          <p:nvPr/>
        </p:nvSpPr>
        <p:spPr>
          <a:xfrm>
            <a:off x="535575" y="0"/>
            <a:ext cx="5274900" cy="197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a:t>
            </a:r>
            <a:r>
              <a:rPr lang="el" sz="1500">
                <a:latin typeface="Fira Sans Condensed"/>
                <a:ea typeface="Fira Sans Condensed"/>
                <a:cs typeface="Fira Sans Condensed"/>
                <a:sym typeface="Fira Sans Condensed"/>
              </a:rPr>
              <a:t>Μπράβο παιδιά 2 κιτρινόμαυρα αυγά.</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-Ας μετρήσουμε πάλι. Εδωσα τα σωστά αυγά στη Μελένια;</a:t>
            </a:r>
            <a:endParaRPr sz="1500">
              <a:latin typeface="Fira Sans Condensed"/>
              <a:ea typeface="Fira Sans Condensed"/>
              <a:cs typeface="Fira Sans Condensed"/>
              <a:sym typeface="Fira Sans Condensed"/>
            </a:endParaRPr>
          </a:p>
          <a:p>
            <a:pPr indent="0" lvl="0" marL="0" rtl="0" algn="l">
              <a:spcBef>
                <a:spcPts val="0"/>
              </a:spcBef>
              <a:spcAft>
                <a:spcPts val="0"/>
              </a:spcAft>
              <a:buClr>
                <a:schemeClr val="dk1"/>
              </a:buClr>
              <a:buSzPts val="1100"/>
              <a:buFont typeface="Arial"/>
              <a:buNone/>
            </a:pPr>
            <a:r>
              <a:rPr lang="el" sz="1500">
                <a:solidFill>
                  <a:schemeClr val="dk1"/>
                </a:solidFill>
                <a:latin typeface="Fira Sans Condensed"/>
                <a:ea typeface="Fira Sans Condensed"/>
                <a:cs typeface="Fira Sans Condensed"/>
                <a:sym typeface="Fira Sans Condensed"/>
              </a:rPr>
              <a:t>“Σ’ ευχαριστώ Τζότζο, καλό Πάσχα!” είπε η Μελένια η μέλισσα, πήρε το καλάθι της με τα αυγά και γύρισε στην κυψέλη.</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98" name="Google Shape;498;p33"/>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34"/>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504" name="Google Shape;504;p34"/>
          <p:cNvPicPr preferRelativeResize="0"/>
          <p:nvPr/>
        </p:nvPicPr>
        <p:blipFill>
          <a:blip r:embed="rId4">
            <a:alphaModFix/>
          </a:blip>
          <a:stretch>
            <a:fillRect/>
          </a:stretch>
        </p:blipFill>
        <p:spPr>
          <a:xfrm>
            <a:off x="3117475" y="1385525"/>
            <a:ext cx="2909050" cy="2909050"/>
          </a:xfrm>
          <a:prstGeom prst="rect">
            <a:avLst/>
          </a:prstGeom>
          <a:noFill/>
          <a:ln>
            <a:noFill/>
          </a:ln>
        </p:spPr>
      </p:pic>
      <p:pic>
        <p:nvPicPr>
          <p:cNvPr id="505" name="Google Shape;505;p34"/>
          <p:cNvPicPr preferRelativeResize="0"/>
          <p:nvPr/>
        </p:nvPicPr>
        <p:blipFill>
          <a:blip r:embed="rId5">
            <a:alphaModFix/>
          </a:blip>
          <a:stretch>
            <a:fillRect/>
          </a:stretch>
        </p:blipFill>
        <p:spPr>
          <a:xfrm>
            <a:off x="4186263" y="2513775"/>
            <a:ext cx="1522580" cy="811850"/>
          </a:xfrm>
          <a:prstGeom prst="rect">
            <a:avLst/>
          </a:prstGeom>
          <a:noFill/>
          <a:ln>
            <a:noFill/>
          </a:ln>
        </p:spPr>
      </p:pic>
      <p:pic>
        <p:nvPicPr>
          <p:cNvPr id="506" name="Google Shape;506;p34"/>
          <p:cNvPicPr preferRelativeResize="0"/>
          <p:nvPr/>
        </p:nvPicPr>
        <p:blipFill>
          <a:blip r:embed="rId6">
            <a:alphaModFix/>
          </a:blip>
          <a:stretch>
            <a:fillRect/>
          </a:stretch>
        </p:blipFill>
        <p:spPr>
          <a:xfrm>
            <a:off x="3694687" y="2088999"/>
            <a:ext cx="491600" cy="635151"/>
          </a:xfrm>
          <a:prstGeom prst="rect">
            <a:avLst/>
          </a:prstGeom>
          <a:noFill/>
          <a:ln>
            <a:noFill/>
          </a:ln>
        </p:spPr>
      </p:pic>
      <p:pic>
        <p:nvPicPr>
          <p:cNvPr id="507" name="Google Shape;507;p34"/>
          <p:cNvPicPr preferRelativeResize="0"/>
          <p:nvPr/>
        </p:nvPicPr>
        <p:blipFill>
          <a:blip r:embed="rId6">
            <a:alphaModFix/>
          </a:blip>
          <a:stretch>
            <a:fillRect/>
          </a:stretch>
        </p:blipFill>
        <p:spPr>
          <a:xfrm>
            <a:off x="4329662" y="1986849"/>
            <a:ext cx="491600" cy="635151"/>
          </a:xfrm>
          <a:prstGeom prst="rect">
            <a:avLst/>
          </a:prstGeom>
          <a:noFill/>
          <a:ln>
            <a:noFill/>
          </a:ln>
        </p:spPr>
      </p:pic>
      <p:pic>
        <p:nvPicPr>
          <p:cNvPr id="508" name="Google Shape;508;p34"/>
          <p:cNvPicPr preferRelativeResize="0"/>
          <p:nvPr/>
        </p:nvPicPr>
        <p:blipFill>
          <a:blip r:embed="rId6">
            <a:alphaModFix/>
          </a:blip>
          <a:stretch>
            <a:fillRect/>
          </a:stretch>
        </p:blipFill>
        <p:spPr>
          <a:xfrm>
            <a:off x="4420862" y="2241399"/>
            <a:ext cx="491600" cy="635151"/>
          </a:xfrm>
          <a:prstGeom prst="rect">
            <a:avLst/>
          </a:prstGeom>
          <a:noFill/>
          <a:ln>
            <a:noFill/>
          </a:ln>
        </p:spPr>
      </p:pic>
      <p:pic>
        <p:nvPicPr>
          <p:cNvPr id="509" name="Google Shape;509;p34"/>
          <p:cNvPicPr preferRelativeResize="0"/>
          <p:nvPr/>
        </p:nvPicPr>
        <p:blipFill>
          <a:blip r:embed="rId6">
            <a:alphaModFix/>
          </a:blip>
          <a:stretch>
            <a:fillRect/>
          </a:stretch>
        </p:blipFill>
        <p:spPr>
          <a:xfrm rot="1722777">
            <a:off x="4543187" y="2701049"/>
            <a:ext cx="491600" cy="635151"/>
          </a:xfrm>
          <a:prstGeom prst="rect">
            <a:avLst/>
          </a:prstGeom>
          <a:noFill/>
          <a:ln>
            <a:noFill/>
          </a:ln>
        </p:spPr>
      </p:pic>
      <p:pic>
        <p:nvPicPr>
          <p:cNvPr id="510" name="Google Shape;510;p34"/>
          <p:cNvPicPr preferRelativeResize="0"/>
          <p:nvPr/>
        </p:nvPicPr>
        <p:blipFill>
          <a:blip r:embed="rId6">
            <a:alphaModFix/>
          </a:blip>
          <a:stretch>
            <a:fillRect/>
          </a:stretch>
        </p:blipFill>
        <p:spPr>
          <a:xfrm>
            <a:off x="4964637" y="2170674"/>
            <a:ext cx="491600" cy="635151"/>
          </a:xfrm>
          <a:prstGeom prst="rect">
            <a:avLst/>
          </a:prstGeom>
          <a:noFill/>
          <a:ln>
            <a:noFill/>
          </a:ln>
        </p:spPr>
      </p:pic>
      <p:pic>
        <p:nvPicPr>
          <p:cNvPr id="511" name="Google Shape;511;p34"/>
          <p:cNvPicPr preferRelativeResize="0"/>
          <p:nvPr/>
        </p:nvPicPr>
        <p:blipFill>
          <a:blip r:embed="rId6">
            <a:alphaModFix/>
          </a:blip>
          <a:stretch>
            <a:fillRect/>
          </a:stretch>
        </p:blipFill>
        <p:spPr>
          <a:xfrm>
            <a:off x="4001937" y="2602124"/>
            <a:ext cx="491600" cy="635151"/>
          </a:xfrm>
          <a:prstGeom prst="rect">
            <a:avLst/>
          </a:prstGeom>
          <a:noFill/>
          <a:ln>
            <a:noFill/>
          </a:ln>
        </p:spPr>
      </p:pic>
      <p:pic>
        <p:nvPicPr>
          <p:cNvPr id="512" name="Google Shape;512;p34"/>
          <p:cNvPicPr preferRelativeResize="0"/>
          <p:nvPr/>
        </p:nvPicPr>
        <p:blipFill>
          <a:blip r:embed="rId7">
            <a:alphaModFix/>
          </a:blip>
          <a:stretch>
            <a:fillRect/>
          </a:stretch>
        </p:blipFill>
        <p:spPr>
          <a:xfrm>
            <a:off x="3326900" y="2262025"/>
            <a:ext cx="1692974" cy="1156050"/>
          </a:xfrm>
          <a:prstGeom prst="rect">
            <a:avLst/>
          </a:prstGeom>
          <a:noFill/>
          <a:ln>
            <a:noFill/>
          </a:ln>
        </p:spPr>
      </p:pic>
      <p:pic>
        <p:nvPicPr>
          <p:cNvPr id="513" name="Google Shape;513;p34"/>
          <p:cNvPicPr preferRelativeResize="0"/>
          <p:nvPr/>
        </p:nvPicPr>
        <p:blipFill>
          <a:blip r:embed="rId8">
            <a:alphaModFix/>
          </a:blip>
          <a:stretch>
            <a:fillRect/>
          </a:stretch>
        </p:blipFill>
        <p:spPr>
          <a:xfrm>
            <a:off x="3421687" y="2384402"/>
            <a:ext cx="504849" cy="656050"/>
          </a:xfrm>
          <a:prstGeom prst="rect">
            <a:avLst/>
          </a:prstGeom>
          <a:noFill/>
          <a:ln>
            <a:noFill/>
          </a:ln>
        </p:spPr>
      </p:pic>
      <p:pic>
        <p:nvPicPr>
          <p:cNvPr id="514" name="Google Shape;514;p34"/>
          <p:cNvPicPr preferRelativeResize="0"/>
          <p:nvPr/>
        </p:nvPicPr>
        <p:blipFill>
          <a:blip r:embed="rId8">
            <a:alphaModFix/>
          </a:blip>
          <a:stretch>
            <a:fillRect/>
          </a:stretch>
        </p:blipFill>
        <p:spPr>
          <a:xfrm rot="-2915136">
            <a:off x="5326512" y="2512027"/>
            <a:ext cx="504849" cy="656050"/>
          </a:xfrm>
          <a:prstGeom prst="rect">
            <a:avLst/>
          </a:prstGeom>
          <a:noFill/>
          <a:ln>
            <a:noFill/>
          </a:ln>
        </p:spPr>
      </p:pic>
      <p:pic>
        <p:nvPicPr>
          <p:cNvPr id="515" name="Google Shape;515;p34"/>
          <p:cNvPicPr preferRelativeResize="0"/>
          <p:nvPr/>
        </p:nvPicPr>
        <p:blipFill>
          <a:blip r:embed="rId8">
            <a:alphaModFix/>
          </a:blip>
          <a:stretch>
            <a:fillRect/>
          </a:stretch>
        </p:blipFill>
        <p:spPr>
          <a:xfrm rot="2700000">
            <a:off x="4036987" y="1915702"/>
            <a:ext cx="504849" cy="656050"/>
          </a:xfrm>
          <a:prstGeom prst="rect">
            <a:avLst/>
          </a:prstGeom>
          <a:noFill/>
          <a:ln>
            <a:noFill/>
          </a:ln>
        </p:spPr>
      </p:pic>
      <p:pic>
        <p:nvPicPr>
          <p:cNvPr id="516" name="Google Shape;516;p34"/>
          <p:cNvPicPr preferRelativeResize="0"/>
          <p:nvPr/>
        </p:nvPicPr>
        <p:blipFill>
          <a:blip r:embed="rId8">
            <a:alphaModFix/>
          </a:blip>
          <a:stretch>
            <a:fillRect/>
          </a:stretch>
        </p:blipFill>
        <p:spPr>
          <a:xfrm>
            <a:off x="4652287" y="2384402"/>
            <a:ext cx="504849" cy="656050"/>
          </a:xfrm>
          <a:prstGeom prst="rect">
            <a:avLst/>
          </a:prstGeom>
          <a:noFill/>
          <a:ln>
            <a:noFill/>
          </a:ln>
        </p:spPr>
      </p:pic>
      <p:pic>
        <p:nvPicPr>
          <p:cNvPr id="517" name="Google Shape;517;p34"/>
          <p:cNvPicPr preferRelativeResize="0"/>
          <p:nvPr/>
        </p:nvPicPr>
        <p:blipFill>
          <a:blip r:embed="rId9">
            <a:alphaModFix/>
          </a:blip>
          <a:stretch>
            <a:fillRect/>
          </a:stretch>
        </p:blipFill>
        <p:spPr>
          <a:xfrm>
            <a:off x="5903327" y="2076250"/>
            <a:ext cx="2485700" cy="2485700"/>
          </a:xfrm>
          <a:prstGeom prst="rect">
            <a:avLst/>
          </a:prstGeom>
          <a:noFill/>
          <a:ln>
            <a:noFill/>
          </a:ln>
        </p:spPr>
      </p:pic>
      <p:pic>
        <p:nvPicPr>
          <p:cNvPr id="518" name="Google Shape;518;p34"/>
          <p:cNvPicPr preferRelativeResize="0"/>
          <p:nvPr/>
        </p:nvPicPr>
        <p:blipFill>
          <a:blip r:embed="rId10">
            <a:alphaModFix/>
          </a:blip>
          <a:stretch>
            <a:fillRect/>
          </a:stretch>
        </p:blipFill>
        <p:spPr>
          <a:xfrm>
            <a:off x="64300" y="1433800"/>
            <a:ext cx="3395800" cy="3033450"/>
          </a:xfrm>
          <a:prstGeom prst="rect">
            <a:avLst/>
          </a:prstGeom>
          <a:noFill/>
          <a:ln>
            <a:noFill/>
          </a:ln>
        </p:spPr>
      </p:pic>
      <p:pic>
        <p:nvPicPr>
          <p:cNvPr id="519" name="Google Shape;519;p34"/>
          <p:cNvPicPr preferRelativeResize="0"/>
          <p:nvPr/>
        </p:nvPicPr>
        <p:blipFill>
          <a:blip r:embed="rId11">
            <a:alphaModFix/>
          </a:blip>
          <a:stretch>
            <a:fillRect/>
          </a:stretch>
        </p:blipFill>
        <p:spPr>
          <a:xfrm>
            <a:off x="1762774" y="2805825"/>
            <a:ext cx="2080397" cy="2147875"/>
          </a:xfrm>
          <a:prstGeom prst="rect">
            <a:avLst/>
          </a:prstGeom>
          <a:noFill/>
          <a:ln>
            <a:noFill/>
          </a:ln>
        </p:spPr>
      </p:pic>
      <p:sp>
        <p:nvSpPr>
          <p:cNvPr id="520" name="Google Shape;520;p34"/>
          <p:cNvSpPr txBox="1"/>
          <p:nvPr/>
        </p:nvSpPr>
        <p:spPr>
          <a:xfrm>
            <a:off x="272850" y="40425"/>
            <a:ext cx="56304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Τ</a:t>
            </a:r>
            <a:r>
              <a:rPr lang="el" sz="1500">
                <a:latin typeface="Fira Sans Condensed"/>
                <a:ea typeface="Fira Sans Condensed"/>
                <a:cs typeface="Fira Sans Condensed"/>
                <a:sym typeface="Fira Sans Condensed"/>
              </a:rPr>
              <a:t>ρίτη έφτασε η Πίτσα η αρκουδίτσα.</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-Παιδιά θυμάστε πόσα αυγά παρήγγειλε η αρκουδίτσα και τι χρώμα;</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 </a:t>
            </a:r>
            <a:endParaRPr sz="1500">
              <a:latin typeface="Fira Sans Condensed"/>
              <a:ea typeface="Fira Sans Condensed"/>
              <a:cs typeface="Fira Sans Condensed"/>
              <a:sym typeface="Fira Sans Condensed"/>
            </a:endParaRPr>
          </a:p>
        </p:txBody>
      </p:sp>
      <p:sp>
        <p:nvSpPr>
          <p:cNvPr id="521" name="Google Shape;521;p34"/>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35"/>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527" name="Google Shape;527;p35"/>
          <p:cNvPicPr preferRelativeResize="0"/>
          <p:nvPr/>
        </p:nvPicPr>
        <p:blipFill>
          <a:blip r:embed="rId4">
            <a:alphaModFix/>
          </a:blip>
          <a:stretch>
            <a:fillRect/>
          </a:stretch>
        </p:blipFill>
        <p:spPr>
          <a:xfrm>
            <a:off x="64300" y="1433800"/>
            <a:ext cx="3395800" cy="3033450"/>
          </a:xfrm>
          <a:prstGeom prst="rect">
            <a:avLst/>
          </a:prstGeom>
          <a:noFill/>
          <a:ln>
            <a:noFill/>
          </a:ln>
        </p:spPr>
      </p:pic>
      <p:pic>
        <p:nvPicPr>
          <p:cNvPr id="528" name="Google Shape;528;p35"/>
          <p:cNvPicPr preferRelativeResize="0"/>
          <p:nvPr/>
        </p:nvPicPr>
        <p:blipFill>
          <a:blip r:embed="rId5">
            <a:alphaModFix/>
          </a:blip>
          <a:stretch>
            <a:fillRect/>
          </a:stretch>
        </p:blipFill>
        <p:spPr>
          <a:xfrm>
            <a:off x="3026450" y="1385525"/>
            <a:ext cx="2909050" cy="2909050"/>
          </a:xfrm>
          <a:prstGeom prst="rect">
            <a:avLst/>
          </a:prstGeom>
          <a:noFill/>
          <a:ln>
            <a:noFill/>
          </a:ln>
        </p:spPr>
      </p:pic>
      <p:pic>
        <p:nvPicPr>
          <p:cNvPr id="529" name="Google Shape;529;p35"/>
          <p:cNvPicPr preferRelativeResize="0"/>
          <p:nvPr/>
        </p:nvPicPr>
        <p:blipFill>
          <a:blip r:embed="rId6">
            <a:alphaModFix/>
          </a:blip>
          <a:stretch>
            <a:fillRect/>
          </a:stretch>
        </p:blipFill>
        <p:spPr>
          <a:xfrm>
            <a:off x="1331401" y="2817200"/>
            <a:ext cx="2602825" cy="2147875"/>
          </a:xfrm>
          <a:prstGeom prst="rect">
            <a:avLst/>
          </a:prstGeom>
          <a:noFill/>
          <a:ln>
            <a:noFill/>
          </a:ln>
        </p:spPr>
      </p:pic>
      <p:pic>
        <p:nvPicPr>
          <p:cNvPr id="530" name="Google Shape;530;p35"/>
          <p:cNvPicPr preferRelativeResize="0"/>
          <p:nvPr/>
        </p:nvPicPr>
        <p:blipFill>
          <a:blip r:embed="rId7">
            <a:alphaModFix/>
          </a:blip>
          <a:stretch>
            <a:fillRect/>
          </a:stretch>
        </p:blipFill>
        <p:spPr>
          <a:xfrm>
            <a:off x="3326900" y="2262025"/>
            <a:ext cx="1692974" cy="1156050"/>
          </a:xfrm>
          <a:prstGeom prst="rect">
            <a:avLst/>
          </a:prstGeom>
          <a:noFill/>
          <a:ln>
            <a:noFill/>
          </a:ln>
        </p:spPr>
      </p:pic>
      <p:pic>
        <p:nvPicPr>
          <p:cNvPr id="531" name="Google Shape;531;p35"/>
          <p:cNvPicPr preferRelativeResize="0"/>
          <p:nvPr/>
        </p:nvPicPr>
        <p:blipFill>
          <a:blip r:embed="rId8">
            <a:alphaModFix/>
          </a:blip>
          <a:stretch>
            <a:fillRect/>
          </a:stretch>
        </p:blipFill>
        <p:spPr>
          <a:xfrm>
            <a:off x="4186263" y="2513775"/>
            <a:ext cx="1522580" cy="811850"/>
          </a:xfrm>
          <a:prstGeom prst="rect">
            <a:avLst/>
          </a:prstGeom>
          <a:noFill/>
          <a:ln>
            <a:noFill/>
          </a:ln>
        </p:spPr>
      </p:pic>
      <p:pic>
        <p:nvPicPr>
          <p:cNvPr id="532" name="Google Shape;532;p35"/>
          <p:cNvPicPr preferRelativeResize="0"/>
          <p:nvPr/>
        </p:nvPicPr>
        <p:blipFill>
          <a:blip r:embed="rId9">
            <a:alphaModFix/>
          </a:blip>
          <a:stretch>
            <a:fillRect/>
          </a:stretch>
        </p:blipFill>
        <p:spPr>
          <a:xfrm rot="-4067130">
            <a:off x="3920962" y="2181127"/>
            <a:ext cx="504849" cy="656050"/>
          </a:xfrm>
          <a:prstGeom prst="rect">
            <a:avLst/>
          </a:prstGeom>
          <a:noFill/>
          <a:ln>
            <a:noFill/>
          </a:ln>
        </p:spPr>
      </p:pic>
      <p:pic>
        <p:nvPicPr>
          <p:cNvPr id="533" name="Google Shape;533;p35"/>
          <p:cNvPicPr preferRelativeResize="0"/>
          <p:nvPr/>
        </p:nvPicPr>
        <p:blipFill>
          <a:blip r:embed="rId9">
            <a:alphaModFix/>
          </a:blip>
          <a:stretch>
            <a:fillRect/>
          </a:stretch>
        </p:blipFill>
        <p:spPr>
          <a:xfrm rot="-750012">
            <a:off x="4432412" y="2512027"/>
            <a:ext cx="504849" cy="656050"/>
          </a:xfrm>
          <a:prstGeom prst="rect">
            <a:avLst/>
          </a:prstGeom>
          <a:noFill/>
          <a:ln>
            <a:noFill/>
          </a:ln>
        </p:spPr>
      </p:pic>
      <p:pic>
        <p:nvPicPr>
          <p:cNvPr id="534" name="Google Shape;534;p35"/>
          <p:cNvPicPr preferRelativeResize="0"/>
          <p:nvPr/>
        </p:nvPicPr>
        <p:blipFill>
          <a:blip r:embed="rId9">
            <a:alphaModFix/>
          </a:blip>
          <a:stretch>
            <a:fillRect/>
          </a:stretch>
        </p:blipFill>
        <p:spPr>
          <a:xfrm rot="2700000">
            <a:off x="3704537" y="2591677"/>
            <a:ext cx="504849" cy="656050"/>
          </a:xfrm>
          <a:prstGeom prst="rect">
            <a:avLst/>
          </a:prstGeom>
          <a:noFill/>
          <a:ln>
            <a:noFill/>
          </a:ln>
        </p:spPr>
      </p:pic>
      <p:pic>
        <p:nvPicPr>
          <p:cNvPr id="535" name="Google Shape;535;p35"/>
          <p:cNvPicPr preferRelativeResize="0"/>
          <p:nvPr/>
        </p:nvPicPr>
        <p:blipFill>
          <a:blip r:embed="rId9">
            <a:alphaModFix/>
          </a:blip>
          <a:stretch>
            <a:fillRect/>
          </a:stretch>
        </p:blipFill>
        <p:spPr>
          <a:xfrm rot="2700000">
            <a:off x="4857862" y="2344452"/>
            <a:ext cx="504849" cy="656050"/>
          </a:xfrm>
          <a:prstGeom prst="rect">
            <a:avLst/>
          </a:prstGeom>
          <a:noFill/>
          <a:ln>
            <a:noFill/>
          </a:ln>
        </p:spPr>
      </p:pic>
      <p:pic>
        <p:nvPicPr>
          <p:cNvPr id="536" name="Google Shape;536;p35"/>
          <p:cNvPicPr preferRelativeResize="0"/>
          <p:nvPr/>
        </p:nvPicPr>
        <p:blipFill>
          <a:blip r:embed="rId10">
            <a:alphaModFix/>
          </a:blip>
          <a:stretch>
            <a:fillRect/>
          </a:stretch>
        </p:blipFill>
        <p:spPr>
          <a:xfrm>
            <a:off x="1426912" y="3325624"/>
            <a:ext cx="491600" cy="635151"/>
          </a:xfrm>
          <a:prstGeom prst="rect">
            <a:avLst/>
          </a:prstGeom>
          <a:noFill/>
          <a:ln>
            <a:noFill/>
          </a:ln>
        </p:spPr>
      </p:pic>
      <p:pic>
        <p:nvPicPr>
          <p:cNvPr id="537" name="Google Shape;537;p35"/>
          <p:cNvPicPr preferRelativeResize="0"/>
          <p:nvPr/>
        </p:nvPicPr>
        <p:blipFill>
          <a:blip r:embed="rId10">
            <a:alphaModFix/>
          </a:blip>
          <a:stretch>
            <a:fillRect/>
          </a:stretch>
        </p:blipFill>
        <p:spPr>
          <a:xfrm>
            <a:off x="1828387" y="3267574"/>
            <a:ext cx="491600" cy="635151"/>
          </a:xfrm>
          <a:prstGeom prst="rect">
            <a:avLst/>
          </a:prstGeom>
          <a:noFill/>
          <a:ln>
            <a:noFill/>
          </a:ln>
        </p:spPr>
      </p:pic>
      <p:pic>
        <p:nvPicPr>
          <p:cNvPr id="538" name="Google Shape;538;p35"/>
          <p:cNvPicPr preferRelativeResize="0"/>
          <p:nvPr/>
        </p:nvPicPr>
        <p:blipFill>
          <a:blip r:embed="rId10">
            <a:alphaModFix/>
          </a:blip>
          <a:stretch>
            <a:fillRect/>
          </a:stretch>
        </p:blipFill>
        <p:spPr>
          <a:xfrm>
            <a:off x="2156575" y="3267574"/>
            <a:ext cx="491600" cy="635151"/>
          </a:xfrm>
          <a:prstGeom prst="rect">
            <a:avLst/>
          </a:prstGeom>
          <a:noFill/>
          <a:ln>
            <a:noFill/>
          </a:ln>
        </p:spPr>
      </p:pic>
      <p:pic>
        <p:nvPicPr>
          <p:cNvPr id="539" name="Google Shape;539;p35"/>
          <p:cNvPicPr preferRelativeResize="0"/>
          <p:nvPr/>
        </p:nvPicPr>
        <p:blipFill>
          <a:blip r:embed="rId10">
            <a:alphaModFix/>
          </a:blip>
          <a:stretch>
            <a:fillRect/>
          </a:stretch>
        </p:blipFill>
        <p:spPr>
          <a:xfrm>
            <a:off x="2577637" y="3267574"/>
            <a:ext cx="491600" cy="635151"/>
          </a:xfrm>
          <a:prstGeom prst="rect">
            <a:avLst/>
          </a:prstGeom>
          <a:noFill/>
          <a:ln>
            <a:noFill/>
          </a:ln>
        </p:spPr>
      </p:pic>
      <p:pic>
        <p:nvPicPr>
          <p:cNvPr id="540" name="Google Shape;540;p35"/>
          <p:cNvPicPr preferRelativeResize="0"/>
          <p:nvPr/>
        </p:nvPicPr>
        <p:blipFill>
          <a:blip r:embed="rId10">
            <a:alphaModFix/>
          </a:blip>
          <a:stretch>
            <a:fillRect/>
          </a:stretch>
        </p:blipFill>
        <p:spPr>
          <a:xfrm>
            <a:off x="2886237" y="3267574"/>
            <a:ext cx="491600" cy="635151"/>
          </a:xfrm>
          <a:prstGeom prst="rect">
            <a:avLst/>
          </a:prstGeom>
          <a:noFill/>
          <a:ln>
            <a:noFill/>
          </a:ln>
        </p:spPr>
      </p:pic>
      <p:pic>
        <p:nvPicPr>
          <p:cNvPr id="541" name="Google Shape;541;p35"/>
          <p:cNvPicPr preferRelativeResize="0"/>
          <p:nvPr/>
        </p:nvPicPr>
        <p:blipFill>
          <a:blip r:embed="rId10">
            <a:alphaModFix/>
          </a:blip>
          <a:stretch>
            <a:fillRect/>
          </a:stretch>
        </p:blipFill>
        <p:spPr>
          <a:xfrm>
            <a:off x="3151525" y="3267574"/>
            <a:ext cx="491600" cy="635151"/>
          </a:xfrm>
          <a:prstGeom prst="rect">
            <a:avLst/>
          </a:prstGeom>
          <a:noFill/>
          <a:ln>
            <a:noFill/>
          </a:ln>
        </p:spPr>
      </p:pic>
      <p:pic>
        <p:nvPicPr>
          <p:cNvPr id="542" name="Google Shape;542;p35"/>
          <p:cNvPicPr preferRelativeResize="0"/>
          <p:nvPr/>
        </p:nvPicPr>
        <p:blipFill>
          <a:blip r:embed="rId11">
            <a:alphaModFix/>
          </a:blip>
          <a:stretch>
            <a:fillRect/>
          </a:stretch>
        </p:blipFill>
        <p:spPr>
          <a:xfrm>
            <a:off x="5853177" y="2212800"/>
            <a:ext cx="2485700" cy="2485700"/>
          </a:xfrm>
          <a:prstGeom prst="rect">
            <a:avLst/>
          </a:prstGeom>
          <a:noFill/>
          <a:ln>
            <a:noFill/>
          </a:ln>
        </p:spPr>
      </p:pic>
      <p:pic>
        <p:nvPicPr>
          <p:cNvPr id="543" name="Google Shape;543;p35"/>
          <p:cNvPicPr preferRelativeResize="0"/>
          <p:nvPr/>
        </p:nvPicPr>
        <p:blipFill>
          <a:blip r:embed="rId12">
            <a:alphaModFix/>
          </a:blip>
          <a:stretch>
            <a:fillRect/>
          </a:stretch>
        </p:blipFill>
        <p:spPr>
          <a:xfrm rot="-3249421">
            <a:off x="4365125" y="2083373"/>
            <a:ext cx="504850" cy="641789"/>
          </a:xfrm>
          <a:prstGeom prst="rect">
            <a:avLst/>
          </a:prstGeom>
          <a:noFill/>
          <a:ln>
            <a:noFill/>
          </a:ln>
        </p:spPr>
      </p:pic>
      <p:sp>
        <p:nvSpPr>
          <p:cNvPr id="544" name="Google Shape;544;p35"/>
          <p:cNvSpPr txBox="1"/>
          <p:nvPr/>
        </p:nvSpPr>
        <p:spPr>
          <a:xfrm>
            <a:off x="262725" y="70725"/>
            <a:ext cx="7386900" cy="200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a:t>
            </a:r>
            <a:r>
              <a:rPr lang="el" sz="1500">
                <a:latin typeface="Fira Sans Condensed"/>
                <a:ea typeface="Fira Sans Condensed"/>
                <a:cs typeface="Fira Sans Condensed"/>
                <a:sym typeface="Fira Sans Condensed"/>
              </a:rPr>
              <a:t>Μπράβο παιδιά τώρα το θυμήθηκα κι εγώ. Είχε παραγγείλει τα περισσότερα. 6 κίτρινα αυγά σαν το μέλι!</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-Ας μετρήσουμε πάλι, έδωσα τα σωστά αυγά στην αρκουδίτσα;</a:t>
            </a:r>
            <a:endParaRPr sz="1500">
              <a:latin typeface="Fira Sans Condensed"/>
              <a:ea typeface="Fira Sans Condensed"/>
              <a:cs typeface="Fira Sans Condensed"/>
              <a:sym typeface="Fira Sans Condensed"/>
            </a:endParaRPr>
          </a:p>
          <a:p>
            <a:pPr indent="0" lvl="0" marL="0" rtl="0" algn="l">
              <a:spcBef>
                <a:spcPts val="0"/>
              </a:spcBef>
              <a:spcAft>
                <a:spcPts val="0"/>
              </a:spcAft>
              <a:buClr>
                <a:schemeClr val="dk1"/>
              </a:buClr>
              <a:buSzPts val="1100"/>
              <a:buFont typeface="Arial"/>
              <a:buNone/>
            </a:pPr>
            <a:r>
              <a:rPr lang="el" sz="1500">
                <a:solidFill>
                  <a:schemeClr val="dk1"/>
                </a:solidFill>
                <a:latin typeface="Fira Sans Condensed"/>
                <a:ea typeface="Fira Sans Condensed"/>
                <a:cs typeface="Fira Sans Condensed"/>
                <a:sym typeface="Fira Sans Condensed"/>
              </a:rPr>
              <a:t>“Σ’ ευχαριστώ Τζότζο, καλό Πάσχα!” είπε η Πίτσα η αρκουδίτσα, πήρε το καλάθι της με τα αυγά και γύρισε στο λιβάδι με τις γαλάζιες ανεμώνες..</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chemeClr val="dk1"/>
              </a:buClr>
              <a:buSzPts val="1100"/>
              <a:buFont typeface="Arial"/>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45" name="Google Shape;545;p35"/>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36"/>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551" name="Google Shape;551;p36"/>
          <p:cNvPicPr preferRelativeResize="0"/>
          <p:nvPr/>
        </p:nvPicPr>
        <p:blipFill>
          <a:blip r:embed="rId4">
            <a:alphaModFix/>
          </a:blip>
          <a:stretch>
            <a:fillRect/>
          </a:stretch>
        </p:blipFill>
        <p:spPr>
          <a:xfrm>
            <a:off x="3504400" y="1385525"/>
            <a:ext cx="2909050" cy="2909050"/>
          </a:xfrm>
          <a:prstGeom prst="rect">
            <a:avLst/>
          </a:prstGeom>
          <a:noFill/>
          <a:ln>
            <a:noFill/>
          </a:ln>
        </p:spPr>
      </p:pic>
      <p:pic>
        <p:nvPicPr>
          <p:cNvPr id="552" name="Google Shape;552;p36"/>
          <p:cNvPicPr preferRelativeResize="0"/>
          <p:nvPr/>
        </p:nvPicPr>
        <p:blipFill>
          <a:blip r:embed="rId5">
            <a:alphaModFix/>
          </a:blip>
          <a:stretch>
            <a:fillRect/>
          </a:stretch>
        </p:blipFill>
        <p:spPr>
          <a:xfrm flipH="1" rot="-486349">
            <a:off x="1634104" y="4001496"/>
            <a:ext cx="1332792" cy="939158"/>
          </a:xfrm>
          <a:prstGeom prst="rect">
            <a:avLst/>
          </a:prstGeom>
          <a:noFill/>
          <a:ln>
            <a:noFill/>
          </a:ln>
        </p:spPr>
      </p:pic>
      <p:pic>
        <p:nvPicPr>
          <p:cNvPr id="553" name="Google Shape;553;p36"/>
          <p:cNvPicPr preferRelativeResize="0"/>
          <p:nvPr/>
        </p:nvPicPr>
        <p:blipFill>
          <a:blip r:embed="rId6">
            <a:alphaModFix/>
          </a:blip>
          <a:stretch>
            <a:fillRect/>
          </a:stretch>
        </p:blipFill>
        <p:spPr>
          <a:xfrm flipH="1">
            <a:off x="719201" y="1922587"/>
            <a:ext cx="2909050" cy="2134413"/>
          </a:xfrm>
          <a:prstGeom prst="rect">
            <a:avLst/>
          </a:prstGeom>
          <a:noFill/>
          <a:ln>
            <a:noFill/>
          </a:ln>
        </p:spPr>
      </p:pic>
      <p:pic>
        <p:nvPicPr>
          <p:cNvPr id="554" name="Google Shape;554;p36"/>
          <p:cNvPicPr preferRelativeResize="0"/>
          <p:nvPr/>
        </p:nvPicPr>
        <p:blipFill>
          <a:blip r:embed="rId7">
            <a:alphaModFix/>
          </a:blip>
          <a:stretch>
            <a:fillRect/>
          </a:stretch>
        </p:blipFill>
        <p:spPr>
          <a:xfrm>
            <a:off x="2468300" y="2753825"/>
            <a:ext cx="3011575" cy="3011575"/>
          </a:xfrm>
          <a:prstGeom prst="rect">
            <a:avLst/>
          </a:prstGeom>
          <a:noFill/>
          <a:ln>
            <a:noFill/>
          </a:ln>
        </p:spPr>
      </p:pic>
      <p:pic>
        <p:nvPicPr>
          <p:cNvPr id="555" name="Google Shape;555;p36"/>
          <p:cNvPicPr preferRelativeResize="0"/>
          <p:nvPr/>
        </p:nvPicPr>
        <p:blipFill>
          <a:blip r:embed="rId8">
            <a:alphaModFix/>
          </a:blip>
          <a:stretch>
            <a:fillRect/>
          </a:stretch>
        </p:blipFill>
        <p:spPr>
          <a:xfrm>
            <a:off x="6353877" y="2053475"/>
            <a:ext cx="2485700" cy="2485700"/>
          </a:xfrm>
          <a:prstGeom prst="rect">
            <a:avLst/>
          </a:prstGeom>
          <a:noFill/>
          <a:ln>
            <a:noFill/>
          </a:ln>
        </p:spPr>
      </p:pic>
      <p:pic>
        <p:nvPicPr>
          <p:cNvPr id="556" name="Google Shape;556;p36"/>
          <p:cNvPicPr preferRelativeResize="0"/>
          <p:nvPr/>
        </p:nvPicPr>
        <p:blipFill>
          <a:blip r:embed="rId9">
            <a:alphaModFix/>
          </a:blip>
          <a:stretch>
            <a:fillRect/>
          </a:stretch>
        </p:blipFill>
        <p:spPr>
          <a:xfrm>
            <a:off x="4571988" y="2513775"/>
            <a:ext cx="1522580" cy="811850"/>
          </a:xfrm>
          <a:prstGeom prst="rect">
            <a:avLst/>
          </a:prstGeom>
          <a:noFill/>
          <a:ln>
            <a:noFill/>
          </a:ln>
        </p:spPr>
      </p:pic>
      <p:pic>
        <p:nvPicPr>
          <p:cNvPr id="557" name="Google Shape;557;p36"/>
          <p:cNvPicPr preferRelativeResize="0"/>
          <p:nvPr/>
        </p:nvPicPr>
        <p:blipFill rotWithShape="1">
          <a:blip r:embed="rId10">
            <a:alphaModFix/>
          </a:blip>
          <a:srcRect b="0" l="0" r="0" t="0"/>
          <a:stretch/>
        </p:blipFill>
        <p:spPr>
          <a:xfrm>
            <a:off x="3725513" y="2169575"/>
            <a:ext cx="1692974" cy="1156050"/>
          </a:xfrm>
          <a:prstGeom prst="rect">
            <a:avLst/>
          </a:prstGeom>
          <a:noFill/>
          <a:ln>
            <a:noFill/>
          </a:ln>
        </p:spPr>
      </p:pic>
      <p:pic>
        <p:nvPicPr>
          <p:cNvPr id="558" name="Google Shape;558;p36"/>
          <p:cNvPicPr preferRelativeResize="0"/>
          <p:nvPr/>
        </p:nvPicPr>
        <p:blipFill>
          <a:blip r:embed="rId11">
            <a:alphaModFix/>
          </a:blip>
          <a:stretch>
            <a:fillRect/>
          </a:stretch>
        </p:blipFill>
        <p:spPr>
          <a:xfrm rot="-750012">
            <a:off x="4319575" y="2243727"/>
            <a:ext cx="504849" cy="656050"/>
          </a:xfrm>
          <a:prstGeom prst="rect">
            <a:avLst/>
          </a:prstGeom>
          <a:noFill/>
          <a:ln>
            <a:noFill/>
          </a:ln>
        </p:spPr>
      </p:pic>
      <p:pic>
        <p:nvPicPr>
          <p:cNvPr id="559" name="Google Shape;559;p36"/>
          <p:cNvPicPr preferRelativeResize="0"/>
          <p:nvPr/>
        </p:nvPicPr>
        <p:blipFill>
          <a:blip r:embed="rId11">
            <a:alphaModFix/>
          </a:blip>
          <a:stretch>
            <a:fillRect/>
          </a:stretch>
        </p:blipFill>
        <p:spPr>
          <a:xfrm rot="-750012">
            <a:off x="4796312" y="2318577"/>
            <a:ext cx="504849" cy="656050"/>
          </a:xfrm>
          <a:prstGeom prst="rect">
            <a:avLst/>
          </a:prstGeom>
          <a:noFill/>
          <a:ln>
            <a:noFill/>
          </a:ln>
        </p:spPr>
      </p:pic>
      <p:pic>
        <p:nvPicPr>
          <p:cNvPr id="560" name="Google Shape;560;p36"/>
          <p:cNvPicPr preferRelativeResize="0"/>
          <p:nvPr/>
        </p:nvPicPr>
        <p:blipFill>
          <a:blip r:embed="rId11">
            <a:alphaModFix/>
          </a:blip>
          <a:stretch>
            <a:fillRect/>
          </a:stretch>
        </p:blipFill>
        <p:spPr>
          <a:xfrm rot="-750012">
            <a:off x="4092725" y="2591677"/>
            <a:ext cx="504849" cy="656050"/>
          </a:xfrm>
          <a:prstGeom prst="rect">
            <a:avLst/>
          </a:prstGeom>
          <a:noFill/>
          <a:ln>
            <a:noFill/>
          </a:ln>
        </p:spPr>
      </p:pic>
      <p:pic>
        <p:nvPicPr>
          <p:cNvPr id="561" name="Google Shape;561;p36"/>
          <p:cNvPicPr preferRelativeResize="0"/>
          <p:nvPr/>
        </p:nvPicPr>
        <p:blipFill>
          <a:blip r:embed="rId11">
            <a:alphaModFix/>
          </a:blip>
          <a:stretch>
            <a:fillRect/>
          </a:stretch>
        </p:blipFill>
        <p:spPr>
          <a:xfrm rot="-749992">
            <a:off x="5143382" y="2415266"/>
            <a:ext cx="631558" cy="820688"/>
          </a:xfrm>
          <a:prstGeom prst="rect">
            <a:avLst/>
          </a:prstGeom>
          <a:noFill/>
          <a:ln>
            <a:noFill/>
          </a:ln>
        </p:spPr>
      </p:pic>
      <p:pic>
        <p:nvPicPr>
          <p:cNvPr id="562" name="Google Shape;562;p36"/>
          <p:cNvPicPr preferRelativeResize="0"/>
          <p:nvPr/>
        </p:nvPicPr>
        <p:blipFill>
          <a:blip r:embed="rId12">
            <a:alphaModFix/>
          </a:blip>
          <a:stretch>
            <a:fillRect/>
          </a:stretch>
        </p:blipFill>
        <p:spPr>
          <a:xfrm rot="-3249421">
            <a:off x="4569950" y="2598798"/>
            <a:ext cx="504850" cy="641789"/>
          </a:xfrm>
          <a:prstGeom prst="rect">
            <a:avLst/>
          </a:prstGeom>
          <a:noFill/>
          <a:ln>
            <a:noFill/>
          </a:ln>
        </p:spPr>
      </p:pic>
      <p:sp>
        <p:nvSpPr>
          <p:cNvPr id="563" name="Google Shape;563;p36"/>
          <p:cNvSpPr txBox="1"/>
          <p:nvPr/>
        </p:nvSpPr>
        <p:spPr>
          <a:xfrm>
            <a:off x="212200" y="80850"/>
            <a:ext cx="7336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Μετά έφτασαν μαζί, η Πουπού η αλεπού και η Βουλίτσα η Πασχαλίτσα. </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-Θυμάστε παιδιά πόσα αυγά παρήγγειλε η αλεπού και πόσα η πασχαλίτσα; Τι χρώμα ζήτησαν να είναι βαμμένα;</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500">
              <a:latin typeface="Fira Sans Condensed"/>
              <a:ea typeface="Fira Sans Condensed"/>
              <a:cs typeface="Fira Sans Condensed"/>
              <a:sym typeface="Fira Sans Condensed"/>
            </a:endParaRPr>
          </a:p>
        </p:txBody>
      </p:sp>
      <p:sp>
        <p:nvSpPr>
          <p:cNvPr id="564" name="Google Shape;564;p36"/>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37"/>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570" name="Google Shape;570;p37"/>
          <p:cNvPicPr preferRelativeResize="0"/>
          <p:nvPr/>
        </p:nvPicPr>
        <p:blipFill>
          <a:blip r:embed="rId4">
            <a:alphaModFix/>
          </a:blip>
          <a:stretch>
            <a:fillRect/>
          </a:stretch>
        </p:blipFill>
        <p:spPr>
          <a:xfrm>
            <a:off x="3504400" y="1385525"/>
            <a:ext cx="2909050" cy="2909050"/>
          </a:xfrm>
          <a:prstGeom prst="rect">
            <a:avLst/>
          </a:prstGeom>
          <a:noFill/>
          <a:ln>
            <a:noFill/>
          </a:ln>
        </p:spPr>
      </p:pic>
      <p:pic>
        <p:nvPicPr>
          <p:cNvPr id="571" name="Google Shape;571;p37"/>
          <p:cNvPicPr preferRelativeResize="0"/>
          <p:nvPr/>
        </p:nvPicPr>
        <p:blipFill>
          <a:blip r:embed="rId5">
            <a:alphaModFix/>
          </a:blip>
          <a:stretch>
            <a:fillRect/>
          </a:stretch>
        </p:blipFill>
        <p:spPr>
          <a:xfrm>
            <a:off x="4571988" y="2513775"/>
            <a:ext cx="1522580" cy="811850"/>
          </a:xfrm>
          <a:prstGeom prst="rect">
            <a:avLst/>
          </a:prstGeom>
          <a:noFill/>
          <a:ln>
            <a:noFill/>
          </a:ln>
        </p:spPr>
      </p:pic>
      <p:pic>
        <p:nvPicPr>
          <p:cNvPr id="572" name="Google Shape;572;p37"/>
          <p:cNvPicPr preferRelativeResize="0"/>
          <p:nvPr/>
        </p:nvPicPr>
        <p:blipFill rotWithShape="1">
          <a:blip r:embed="rId6">
            <a:alphaModFix/>
          </a:blip>
          <a:srcRect b="0" l="0" r="0" t="0"/>
          <a:stretch/>
        </p:blipFill>
        <p:spPr>
          <a:xfrm>
            <a:off x="3782413" y="2262025"/>
            <a:ext cx="1692974" cy="1156050"/>
          </a:xfrm>
          <a:prstGeom prst="rect">
            <a:avLst/>
          </a:prstGeom>
          <a:noFill/>
          <a:ln>
            <a:noFill/>
          </a:ln>
        </p:spPr>
      </p:pic>
      <p:pic>
        <p:nvPicPr>
          <p:cNvPr id="573" name="Google Shape;573;p37"/>
          <p:cNvPicPr preferRelativeResize="0"/>
          <p:nvPr/>
        </p:nvPicPr>
        <p:blipFill>
          <a:blip r:embed="rId7">
            <a:alphaModFix/>
          </a:blip>
          <a:stretch>
            <a:fillRect/>
          </a:stretch>
        </p:blipFill>
        <p:spPr>
          <a:xfrm flipH="1">
            <a:off x="719201" y="1922587"/>
            <a:ext cx="2909050" cy="2134413"/>
          </a:xfrm>
          <a:prstGeom prst="rect">
            <a:avLst/>
          </a:prstGeom>
          <a:noFill/>
          <a:ln>
            <a:noFill/>
          </a:ln>
        </p:spPr>
      </p:pic>
      <p:pic>
        <p:nvPicPr>
          <p:cNvPr id="574" name="Google Shape;574;p37"/>
          <p:cNvPicPr preferRelativeResize="0"/>
          <p:nvPr/>
        </p:nvPicPr>
        <p:blipFill>
          <a:blip r:embed="rId8">
            <a:alphaModFix/>
          </a:blip>
          <a:stretch>
            <a:fillRect/>
          </a:stretch>
        </p:blipFill>
        <p:spPr>
          <a:xfrm>
            <a:off x="2263450" y="2753825"/>
            <a:ext cx="3011575" cy="3011575"/>
          </a:xfrm>
          <a:prstGeom prst="rect">
            <a:avLst/>
          </a:prstGeom>
          <a:noFill/>
          <a:ln>
            <a:noFill/>
          </a:ln>
        </p:spPr>
      </p:pic>
      <p:pic>
        <p:nvPicPr>
          <p:cNvPr id="575" name="Google Shape;575;p37"/>
          <p:cNvPicPr preferRelativeResize="0"/>
          <p:nvPr/>
        </p:nvPicPr>
        <p:blipFill>
          <a:blip r:embed="rId9">
            <a:alphaModFix/>
          </a:blip>
          <a:stretch>
            <a:fillRect/>
          </a:stretch>
        </p:blipFill>
        <p:spPr>
          <a:xfrm rot="1146379">
            <a:off x="3183712" y="3365607"/>
            <a:ext cx="430873" cy="559914"/>
          </a:xfrm>
          <a:prstGeom prst="rect">
            <a:avLst/>
          </a:prstGeom>
          <a:noFill/>
          <a:ln>
            <a:noFill/>
          </a:ln>
        </p:spPr>
      </p:pic>
      <p:pic>
        <p:nvPicPr>
          <p:cNvPr id="576" name="Google Shape;576;p37"/>
          <p:cNvPicPr preferRelativeResize="0"/>
          <p:nvPr/>
        </p:nvPicPr>
        <p:blipFill>
          <a:blip r:embed="rId9">
            <a:alphaModFix/>
          </a:blip>
          <a:stretch>
            <a:fillRect/>
          </a:stretch>
        </p:blipFill>
        <p:spPr>
          <a:xfrm rot="-750007">
            <a:off x="3505275" y="3480832"/>
            <a:ext cx="430873" cy="559914"/>
          </a:xfrm>
          <a:prstGeom prst="rect">
            <a:avLst/>
          </a:prstGeom>
          <a:noFill/>
          <a:ln>
            <a:noFill/>
          </a:ln>
        </p:spPr>
      </p:pic>
      <p:pic>
        <p:nvPicPr>
          <p:cNvPr id="577" name="Google Shape;577;p37"/>
          <p:cNvPicPr preferRelativeResize="0"/>
          <p:nvPr/>
        </p:nvPicPr>
        <p:blipFill>
          <a:blip r:embed="rId9">
            <a:alphaModFix/>
          </a:blip>
          <a:stretch>
            <a:fillRect/>
          </a:stretch>
        </p:blipFill>
        <p:spPr>
          <a:xfrm rot="-750007">
            <a:off x="3922725" y="3503595"/>
            <a:ext cx="430873" cy="559914"/>
          </a:xfrm>
          <a:prstGeom prst="rect">
            <a:avLst/>
          </a:prstGeom>
          <a:noFill/>
          <a:ln>
            <a:noFill/>
          </a:ln>
        </p:spPr>
      </p:pic>
      <p:pic>
        <p:nvPicPr>
          <p:cNvPr id="578" name="Google Shape;578;p37"/>
          <p:cNvPicPr preferRelativeResize="0"/>
          <p:nvPr/>
        </p:nvPicPr>
        <p:blipFill>
          <a:blip r:embed="rId9">
            <a:alphaModFix/>
          </a:blip>
          <a:stretch>
            <a:fillRect/>
          </a:stretch>
        </p:blipFill>
        <p:spPr>
          <a:xfrm rot="-750035">
            <a:off x="4229532" y="3460926"/>
            <a:ext cx="461509" cy="599747"/>
          </a:xfrm>
          <a:prstGeom prst="rect">
            <a:avLst/>
          </a:prstGeom>
          <a:noFill/>
          <a:ln>
            <a:noFill/>
          </a:ln>
        </p:spPr>
      </p:pic>
      <p:pic>
        <p:nvPicPr>
          <p:cNvPr id="579" name="Google Shape;579;p37"/>
          <p:cNvPicPr preferRelativeResize="0"/>
          <p:nvPr/>
        </p:nvPicPr>
        <p:blipFill>
          <a:blip r:embed="rId10">
            <a:alphaModFix/>
          </a:blip>
          <a:stretch>
            <a:fillRect/>
          </a:stretch>
        </p:blipFill>
        <p:spPr>
          <a:xfrm rot="-3789617">
            <a:off x="3688686" y="3188305"/>
            <a:ext cx="417827" cy="531166"/>
          </a:xfrm>
          <a:prstGeom prst="rect">
            <a:avLst/>
          </a:prstGeom>
          <a:noFill/>
          <a:ln>
            <a:noFill/>
          </a:ln>
        </p:spPr>
      </p:pic>
      <p:pic>
        <p:nvPicPr>
          <p:cNvPr id="580" name="Google Shape;580;p37"/>
          <p:cNvPicPr preferRelativeResize="0"/>
          <p:nvPr/>
        </p:nvPicPr>
        <p:blipFill>
          <a:blip r:embed="rId11">
            <a:alphaModFix/>
          </a:blip>
          <a:stretch>
            <a:fillRect/>
          </a:stretch>
        </p:blipFill>
        <p:spPr>
          <a:xfrm flipH="1" rot="-486349">
            <a:off x="1235829" y="4001496"/>
            <a:ext cx="1332792" cy="939158"/>
          </a:xfrm>
          <a:prstGeom prst="rect">
            <a:avLst/>
          </a:prstGeom>
          <a:noFill/>
          <a:ln>
            <a:noFill/>
          </a:ln>
        </p:spPr>
      </p:pic>
      <p:pic>
        <p:nvPicPr>
          <p:cNvPr id="581" name="Google Shape;581;p37"/>
          <p:cNvPicPr preferRelativeResize="0"/>
          <p:nvPr/>
        </p:nvPicPr>
        <p:blipFill>
          <a:blip r:embed="rId12">
            <a:alphaModFix/>
          </a:blip>
          <a:stretch>
            <a:fillRect/>
          </a:stretch>
        </p:blipFill>
        <p:spPr>
          <a:xfrm>
            <a:off x="6353877" y="2053475"/>
            <a:ext cx="2485700" cy="2485700"/>
          </a:xfrm>
          <a:prstGeom prst="rect">
            <a:avLst/>
          </a:prstGeom>
          <a:noFill/>
          <a:ln>
            <a:noFill/>
          </a:ln>
        </p:spPr>
      </p:pic>
      <p:sp>
        <p:nvSpPr>
          <p:cNvPr id="582" name="Google Shape;582;p37"/>
          <p:cNvSpPr txBox="1"/>
          <p:nvPr/>
        </p:nvSpPr>
        <p:spPr>
          <a:xfrm>
            <a:off x="353675" y="212200"/>
            <a:ext cx="75081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a:t>
            </a:r>
            <a:r>
              <a:rPr lang="el" sz="1500">
                <a:latin typeface="Fira Sans Condensed"/>
                <a:ea typeface="Fira Sans Condensed"/>
                <a:cs typeface="Fira Sans Condensed"/>
                <a:sym typeface="Fira Sans Condensed"/>
              </a:rPr>
              <a:t>Μπράβο παιδιά! Είστε τέλειοι! 4 κόκκινα αυγά με μαύρες βούλες ζήτησε η Βουλίτσα και 1 πορτοκαλί αυγό η αλεπού.</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-Ας μετρήσουμε πάλι, έδωσα τα σωστά αυγά στην αλεπού και στη Βουλίτσα;</a:t>
            </a:r>
            <a:endParaRPr sz="1500">
              <a:latin typeface="Fira Sans Condensed"/>
              <a:ea typeface="Fira Sans Condensed"/>
              <a:cs typeface="Fira Sans Condensed"/>
              <a:sym typeface="Fira Sans Condensed"/>
            </a:endParaRPr>
          </a:p>
          <a:p>
            <a:pPr indent="0" lvl="0" marL="0" rtl="0" algn="l">
              <a:spcBef>
                <a:spcPts val="0"/>
              </a:spcBef>
              <a:spcAft>
                <a:spcPts val="0"/>
              </a:spcAft>
              <a:buClr>
                <a:schemeClr val="dk1"/>
              </a:buClr>
              <a:buSzPts val="1100"/>
              <a:buFont typeface="Arial"/>
              <a:buNone/>
            </a:pPr>
            <a:r>
              <a:rPr lang="el" sz="1500">
                <a:solidFill>
                  <a:schemeClr val="dk1"/>
                </a:solidFill>
                <a:latin typeface="Fira Sans Condensed"/>
                <a:ea typeface="Fira Sans Condensed"/>
                <a:cs typeface="Fira Sans Condensed"/>
                <a:sym typeface="Fira Sans Condensed"/>
              </a:rPr>
              <a:t>“Σ’ ευχαριστούμε Τζότζο, καλό Πάσχα!” είπαν με μια φωνή η αλεπού και η πασχαλίτσα. Πήραν το καρότσι τους με τα αυγά και γύρισαν στην πλαγιά με τις μαργαρίτες.</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chemeClr val="dk1"/>
              </a:buClr>
              <a:buSzPts val="1100"/>
              <a:buFont typeface="Arial"/>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500">
              <a:latin typeface="Fira Sans Condensed"/>
              <a:ea typeface="Fira Sans Condensed"/>
              <a:cs typeface="Fira Sans Condensed"/>
              <a:sym typeface="Fira Sans Condensed"/>
            </a:endParaRPr>
          </a:p>
        </p:txBody>
      </p:sp>
      <p:sp>
        <p:nvSpPr>
          <p:cNvPr id="583" name="Google Shape;583;p37"/>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id="588" name="Google Shape;588;p38"/>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589" name="Google Shape;589;p38"/>
          <p:cNvPicPr preferRelativeResize="0"/>
          <p:nvPr/>
        </p:nvPicPr>
        <p:blipFill>
          <a:blip r:embed="rId4">
            <a:alphaModFix/>
          </a:blip>
          <a:stretch>
            <a:fillRect/>
          </a:stretch>
        </p:blipFill>
        <p:spPr>
          <a:xfrm flipH="1">
            <a:off x="1274527" y="2100925"/>
            <a:ext cx="2127950" cy="1716525"/>
          </a:xfrm>
          <a:prstGeom prst="rect">
            <a:avLst/>
          </a:prstGeom>
          <a:noFill/>
          <a:ln>
            <a:noFill/>
          </a:ln>
        </p:spPr>
      </p:pic>
      <p:pic>
        <p:nvPicPr>
          <p:cNvPr id="590" name="Google Shape;590;p38"/>
          <p:cNvPicPr preferRelativeResize="0"/>
          <p:nvPr/>
        </p:nvPicPr>
        <p:blipFill>
          <a:blip r:embed="rId5">
            <a:alphaModFix/>
          </a:blip>
          <a:stretch>
            <a:fillRect/>
          </a:stretch>
        </p:blipFill>
        <p:spPr>
          <a:xfrm>
            <a:off x="3555362" y="1172325"/>
            <a:ext cx="2909050" cy="2909050"/>
          </a:xfrm>
          <a:prstGeom prst="rect">
            <a:avLst/>
          </a:prstGeom>
          <a:noFill/>
          <a:ln>
            <a:noFill/>
          </a:ln>
        </p:spPr>
      </p:pic>
      <p:pic>
        <p:nvPicPr>
          <p:cNvPr id="591" name="Google Shape;591;p38"/>
          <p:cNvPicPr preferRelativeResize="0"/>
          <p:nvPr/>
        </p:nvPicPr>
        <p:blipFill>
          <a:blip r:embed="rId6">
            <a:alphaModFix/>
          </a:blip>
          <a:stretch>
            <a:fillRect/>
          </a:stretch>
        </p:blipFill>
        <p:spPr>
          <a:xfrm>
            <a:off x="3895950" y="3470725"/>
            <a:ext cx="1609600" cy="1609600"/>
          </a:xfrm>
          <a:prstGeom prst="rect">
            <a:avLst/>
          </a:prstGeom>
          <a:noFill/>
          <a:ln>
            <a:noFill/>
          </a:ln>
        </p:spPr>
      </p:pic>
      <p:pic>
        <p:nvPicPr>
          <p:cNvPr id="592" name="Google Shape;592;p38"/>
          <p:cNvPicPr preferRelativeResize="0"/>
          <p:nvPr/>
        </p:nvPicPr>
        <p:blipFill>
          <a:blip r:embed="rId7">
            <a:alphaModFix/>
          </a:blip>
          <a:stretch>
            <a:fillRect/>
          </a:stretch>
        </p:blipFill>
        <p:spPr>
          <a:xfrm flipH="1">
            <a:off x="851902" y="2947275"/>
            <a:ext cx="1567598" cy="1259277"/>
          </a:xfrm>
          <a:prstGeom prst="rect">
            <a:avLst/>
          </a:prstGeom>
          <a:noFill/>
          <a:ln>
            <a:noFill/>
          </a:ln>
        </p:spPr>
      </p:pic>
      <p:pic>
        <p:nvPicPr>
          <p:cNvPr id="593" name="Google Shape;593;p38"/>
          <p:cNvPicPr preferRelativeResize="0"/>
          <p:nvPr/>
        </p:nvPicPr>
        <p:blipFill>
          <a:blip r:embed="rId8">
            <a:alphaModFix/>
          </a:blip>
          <a:stretch>
            <a:fillRect/>
          </a:stretch>
        </p:blipFill>
        <p:spPr>
          <a:xfrm>
            <a:off x="2472298" y="3589875"/>
            <a:ext cx="1032101" cy="778099"/>
          </a:xfrm>
          <a:prstGeom prst="rect">
            <a:avLst/>
          </a:prstGeom>
          <a:noFill/>
          <a:ln>
            <a:noFill/>
          </a:ln>
        </p:spPr>
      </p:pic>
      <p:pic>
        <p:nvPicPr>
          <p:cNvPr id="594" name="Google Shape;594;p38"/>
          <p:cNvPicPr preferRelativeResize="0"/>
          <p:nvPr/>
        </p:nvPicPr>
        <p:blipFill>
          <a:blip r:embed="rId9">
            <a:alphaModFix/>
          </a:blip>
          <a:stretch>
            <a:fillRect/>
          </a:stretch>
        </p:blipFill>
        <p:spPr>
          <a:xfrm flipH="1">
            <a:off x="1661426" y="3998050"/>
            <a:ext cx="2287224" cy="967426"/>
          </a:xfrm>
          <a:prstGeom prst="rect">
            <a:avLst/>
          </a:prstGeom>
          <a:noFill/>
          <a:ln>
            <a:noFill/>
          </a:ln>
        </p:spPr>
      </p:pic>
      <p:pic>
        <p:nvPicPr>
          <p:cNvPr id="595" name="Google Shape;595;p38"/>
          <p:cNvPicPr preferRelativeResize="0"/>
          <p:nvPr/>
        </p:nvPicPr>
        <p:blipFill>
          <a:blip r:embed="rId10">
            <a:alphaModFix/>
          </a:blip>
          <a:stretch>
            <a:fillRect/>
          </a:stretch>
        </p:blipFill>
        <p:spPr>
          <a:xfrm>
            <a:off x="6719725" y="1939500"/>
            <a:ext cx="2267050" cy="2267050"/>
          </a:xfrm>
          <a:prstGeom prst="rect">
            <a:avLst/>
          </a:prstGeom>
          <a:noFill/>
          <a:ln>
            <a:noFill/>
          </a:ln>
        </p:spPr>
      </p:pic>
      <p:pic>
        <p:nvPicPr>
          <p:cNvPr id="596" name="Google Shape;596;p38"/>
          <p:cNvPicPr preferRelativeResize="0"/>
          <p:nvPr/>
        </p:nvPicPr>
        <p:blipFill>
          <a:blip r:embed="rId11">
            <a:alphaModFix/>
          </a:blip>
          <a:stretch>
            <a:fillRect/>
          </a:stretch>
        </p:blipFill>
        <p:spPr>
          <a:xfrm flipH="1" rot="879658">
            <a:off x="2271109" y="1344050"/>
            <a:ext cx="1067858" cy="996927"/>
          </a:xfrm>
          <a:prstGeom prst="rect">
            <a:avLst/>
          </a:prstGeom>
          <a:noFill/>
          <a:ln>
            <a:noFill/>
          </a:ln>
        </p:spPr>
      </p:pic>
      <p:pic>
        <p:nvPicPr>
          <p:cNvPr id="597" name="Google Shape;597;p38"/>
          <p:cNvPicPr preferRelativeResize="0"/>
          <p:nvPr/>
        </p:nvPicPr>
        <p:blipFill>
          <a:blip r:embed="rId12">
            <a:alphaModFix/>
          </a:blip>
          <a:stretch>
            <a:fillRect/>
          </a:stretch>
        </p:blipFill>
        <p:spPr>
          <a:xfrm>
            <a:off x="5424275" y="2876643"/>
            <a:ext cx="1791200" cy="2204557"/>
          </a:xfrm>
          <a:prstGeom prst="rect">
            <a:avLst/>
          </a:prstGeom>
          <a:noFill/>
          <a:ln>
            <a:noFill/>
          </a:ln>
        </p:spPr>
      </p:pic>
      <p:pic>
        <p:nvPicPr>
          <p:cNvPr id="598" name="Google Shape;598;p38"/>
          <p:cNvPicPr preferRelativeResize="0"/>
          <p:nvPr/>
        </p:nvPicPr>
        <p:blipFill rotWithShape="1">
          <a:blip r:embed="rId13">
            <a:alphaModFix/>
          </a:blip>
          <a:srcRect b="0" l="0" r="0" t="0"/>
          <a:stretch/>
        </p:blipFill>
        <p:spPr>
          <a:xfrm>
            <a:off x="3812588" y="2048825"/>
            <a:ext cx="1692974" cy="1156050"/>
          </a:xfrm>
          <a:prstGeom prst="rect">
            <a:avLst/>
          </a:prstGeom>
          <a:noFill/>
          <a:ln>
            <a:noFill/>
          </a:ln>
        </p:spPr>
      </p:pic>
      <p:pic>
        <p:nvPicPr>
          <p:cNvPr id="599" name="Google Shape;599;p38"/>
          <p:cNvPicPr preferRelativeResize="0"/>
          <p:nvPr/>
        </p:nvPicPr>
        <p:blipFill>
          <a:blip r:embed="rId14">
            <a:alphaModFix/>
          </a:blip>
          <a:stretch>
            <a:fillRect/>
          </a:stretch>
        </p:blipFill>
        <p:spPr>
          <a:xfrm>
            <a:off x="4571988" y="2277825"/>
            <a:ext cx="1522580" cy="811850"/>
          </a:xfrm>
          <a:prstGeom prst="rect">
            <a:avLst/>
          </a:prstGeom>
          <a:noFill/>
          <a:ln>
            <a:noFill/>
          </a:ln>
        </p:spPr>
      </p:pic>
      <p:sp>
        <p:nvSpPr>
          <p:cNvPr id="600" name="Google Shape;600;p38"/>
          <p:cNvSpPr txBox="1"/>
          <p:nvPr/>
        </p:nvSpPr>
        <p:spPr>
          <a:xfrm>
            <a:off x="222300" y="121250"/>
            <a:ext cx="2880000" cy="61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01" name="Google Shape;601;p38"/>
          <p:cNvSpPr txBox="1"/>
          <p:nvPr/>
        </p:nvSpPr>
        <p:spPr>
          <a:xfrm>
            <a:off x="323375" y="111150"/>
            <a:ext cx="7720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Στο τέλος έφτασαν όλοι η άλλοι φίλοι μαζί. Ο ασβός, ο σκίουρος, η χελώνα, το φίδι, η Άρια η πεταλούδα και η όμορφη Ρίνα η σκαντζοχοιρίνα.</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-Θυμάστε παιδιά πόσα αυγά είχε παραγγείλει η Ρίνα και τι χρώμα;</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a:t>
            </a:r>
            <a:r>
              <a:rPr lang="el" sz="1500">
                <a:latin typeface="Fira Sans Condensed"/>
                <a:ea typeface="Fira Sans Condensed"/>
                <a:cs typeface="Fira Sans Condensed"/>
                <a:sym typeface="Fira Sans Condensed"/>
              </a:rPr>
              <a:t>Θυμάστε και τι είχαν παραγγείλει οι υπόλοιποι;</a:t>
            </a:r>
            <a:endParaRPr sz="1500">
              <a:latin typeface="Fira Sans Condensed"/>
              <a:ea typeface="Fira Sans Condensed"/>
              <a:cs typeface="Fira Sans Condensed"/>
              <a:sym typeface="Fira Sans Condensed"/>
            </a:endParaRPr>
          </a:p>
        </p:txBody>
      </p:sp>
      <p:sp>
        <p:nvSpPr>
          <p:cNvPr id="602" name="Google Shape;602;p38"/>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39"/>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608" name="Google Shape;608;p39"/>
          <p:cNvPicPr preferRelativeResize="0"/>
          <p:nvPr/>
        </p:nvPicPr>
        <p:blipFill>
          <a:blip r:embed="rId4">
            <a:alphaModFix/>
          </a:blip>
          <a:stretch>
            <a:fillRect/>
          </a:stretch>
        </p:blipFill>
        <p:spPr>
          <a:xfrm>
            <a:off x="3555362" y="1172325"/>
            <a:ext cx="2909050" cy="2909050"/>
          </a:xfrm>
          <a:prstGeom prst="rect">
            <a:avLst/>
          </a:prstGeom>
          <a:noFill/>
          <a:ln>
            <a:noFill/>
          </a:ln>
        </p:spPr>
      </p:pic>
      <p:pic>
        <p:nvPicPr>
          <p:cNvPr id="609" name="Google Shape;609;p39"/>
          <p:cNvPicPr preferRelativeResize="0"/>
          <p:nvPr/>
        </p:nvPicPr>
        <p:blipFill>
          <a:blip r:embed="rId5">
            <a:alphaModFix/>
          </a:blip>
          <a:stretch>
            <a:fillRect/>
          </a:stretch>
        </p:blipFill>
        <p:spPr>
          <a:xfrm>
            <a:off x="3895950" y="3470725"/>
            <a:ext cx="1609600" cy="1609600"/>
          </a:xfrm>
          <a:prstGeom prst="rect">
            <a:avLst/>
          </a:prstGeom>
          <a:noFill/>
          <a:ln>
            <a:noFill/>
          </a:ln>
        </p:spPr>
      </p:pic>
      <p:pic>
        <p:nvPicPr>
          <p:cNvPr id="610" name="Google Shape;610;p39"/>
          <p:cNvPicPr preferRelativeResize="0"/>
          <p:nvPr/>
        </p:nvPicPr>
        <p:blipFill>
          <a:blip r:embed="rId6">
            <a:alphaModFix/>
          </a:blip>
          <a:stretch>
            <a:fillRect/>
          </a:stretch>
        </p:blipFill>
        <p:spPr>
          <a:xfrm>
            <a:off x="5424275" y="2876643"/>
            <a:ext cx="1791200" cy="2204557"/>
          </a:xfrm>
          <a:prstGeom prst="rect">
            <a:avLst/>
          </a:prstGeom>
          <a:noFill/>
          <a:ln>
            <a:noFill/>
          </a:ln>
        </p:spPr>
      </p:pic>
      <p:pic>
        <p:nvPicPr>
          <p:cNvPr id="611" name="Google Shape;611;p39"/>
          <p:cNvPicPr preferRelativeResize="0"/>
          <p:nvPr/>
        </p:nvPicPr>
        <p:blipFill>
          <a:blip r:embed="rId7">
            <a:alphaModFix/>
          </a:blip>
          <a:stretch>
            <a:fillRect/>
          </a:stretch>
        </p:blipFill>
        <p:spPr>
          <a:xfrm>
            <a:off x="5558588" y="3470725"/>
            <a:ext cx="1522580" cy="811850"/>
          </a:xfrm>
          <a:prstGeom prst="rect">
            <a:avLst/>
          </a:prstGeom>
          <a:noFill/>
          <a:ln>
            <a:noFill/>
          </a:ln>
        </p:spPr>
      </p:pic>
      <p:pic>
        <p:nvPicPr>
          <p:cNvPr id="612" name="Google Shape;612;p39"/>
          <p:cNvPicPr preferRelativeResize="0"/>
          <p:nvPr/>
        </p:nvPicPr>
        <p:blipFill>
          <a:blip r:embed="rId8">
            <a:alphaModFix/>
          </a:blip>
          <a:stretch>
            <a:fillRect/>
          </a:stretch>
        </p:blipFill>
        <p:spPr>
          <a:xfrm flipH="1">
            <a:off x="236627" y="2876650"/>
            <a:ext cx="1567598" cy="1259277"/>
          </a:xfrm>
          <a:prstGeom prst="rect">
            <a:avLst/>
          </a:prstGeom>
          <a:noFill/>
          <a:ln>
            <a:noFill/>
          </a:ln>
        </p:spPr>
      </p:pic>
      <p:pic>
        <p:nvPicPr>
          <p:cNvPr id="613" name="Google Shape;613;p39"/>
          <p:cNvPicPr preferRelativeResize="0"/>
          <p:nvPr/>
        </p:nvPicPr>
        <p:blipFill>
          <a:blip r:embed="rId9">
            <a:alphaModFix/>
          </a:blip>
          <a:stretch>
            <a:fillRect/>
          </a:stretch>
        </p:blipFill>
        <p:spPr>
          <a:xfrm flipH="1">
            <a:off x="1832376" y="4089075"/>
            <a:ext cx="2287224" cy="967426"/>
          </a:xfrm>
          <a:prstGeom prst="rect">
            <a:avLst/>
          </a:prstGeom>
          <a:noFill/>
          <a:ln>
            <a:noFill/>
          </a:ln>
        </p:spPr>
      </p:pic>
      <p:pic>
        <p:nvPicPr>
          <p:cNvPr id="614" name="Google Shape;614;p39"/>
          <p:cNvPicPr preferRelativeResize="0"/>
          <p:nvPr/>
        </p:nvPicPr>
        <p:blipFill>
          <a:blip r:embed="rId10">
            <a:alphaModFix/>
          </a:blip>
          <a:stretch>
            <a:fillRect/>
          </a:stretch>
        </p:blipFill>
        <p:spPr>
          <a:xfrm flipH="1">
            <a:off x="1274527" y="2100925"/>
            <a:ext cx="2127950" cy="1716525"/>
          </a:xfrm>
          <a:prstGeom prst="rect">
            <a:avLst/>
          </a:prstGeom>
          <a:noFill/>
          <a:ln>
            <a:noFill/>
          </a:ln>
        </p:spPr>
      </p:pic>
      <p:pic>
        <p:nvPicPr>
          <p:cNvPr id="615" name="Google Shape;615;p39"/>
          <p:cNvPicPr preferRelativeResize="0"/>
          <p:nvPr/>
        </p:nvPicPr>
        <p:blipFill>
          <a:blip r:embed="rId11">
            <a:alphaModFix/>
          </a:blip>
          <a:stretch>
            <a:fillRect/>
          </a:stretch>
        </p:blipFill>
        <p:spPr>
          <a:xfrm>
            <a:off x="2108173" y="3589875"/>
            <a:ext cx="1032101" cy="778099"/>
          </a:xfrm>
          <a:prstGeom prst="rect">
            <a:avLst/>
          </a:prstGeom>
          <a:noFill/>
          <a:ln>
            <a:noFill/>
          </a:ln>
        </p:spPr>
      </p:pic>
      <p:pic>
        <p:nvPicPr>
          <p:cNvPr id="616" name="Google Shape;616;p39"/>
          <p:cNvPicPr preferRelativeResize="0"/>
          <p:nvPr/>
        </p:nvPicPr>
        <p:blipFill>
          <a:blip r:embed="rId12">
            <a:alphaModFix/>
          </a:blip>
          <a:stretch>
            <a:fillRect/>
          </a:stretch>
        </p:blipFill>
        <p:spPr>
          <a:xfrm>
            <a:off x="2468029" y="2496325"/>
            <a:ext cx="423526" cy="581475"/>
          </a:xfrm>
          <a:prstGeom prst="rect">
            <a:avLst/>
          </a:prstGeom>
          <a:noFill/>
          <a:ln>
            <a:noFill/>
          </a:ln>
        </p:spPr>
      </p:pic>
      <p:pic>
        <p:nvPicPr>
          <p:cNvPr id="617" name="Google Shape;617;p39"/>
          <p:cNvPicPr preferRelativeResize="0"/>
          <p:nvPr/>
        </p:nvPicPr>
        <p:blipFill>
          <a:blip r:embed="rId13">
            <a:alphaModFix/>
          </a:blip>
          <a:stretch>
            <a:fillRect/>
          </a:stretch>
        </p:blipFill>
        <p:spPr>
          <a:xfrm rot="1377878">
            <a:off x="1427074" y="3388783"/>
            <a:ext cx="482200" cy="692592"/>
          </a:xfrm>
          <a:prstGeom prst="rect">
            <a:avLst/>
          </a:prstGeom>
          <a:noFill/>
          <a:ln>
            <a:noFill/>
          </a:ln>
        </p:spPr>
      </p:pic>
      <p:pic>
        <p:nvPicPr>
          <p:cNvPr id="618" name="Google Shape;618;p39"/>
          <p:cNvPicPr preferRelativeResize="0"/>
          <p:nvPr/>
        </p:nvPicPr>
        <p:blipFill>
          <a:blip r:embed="rId14">
            <a:alphaModFix/>
          </a:blip>
          <a:stretch>
            <a:fillRect/>
          </a:stretch>
        </p:blipFill>
        <p:spPr>
          <a:xfrm>
            <a:off x="2978950" y="4420400"/>
            <a:ext cx="423525" cy="580425"/>
          </a:xfrm>
          <a:prstGeom prst="rect">
            <a:avLst/>
          </a:prstGeom>
          <a:noFill/>
          <a:ln>
            <a:noFill/>
          </a:ln>
        </p:spPr>
      </p:pic>
      <p:pic>
        <p:nvPicPr>
          <p:cNvPr id="619" name="Google Shape;619;p39"/>
          <p:cNvPicPr preferRelativeResize="0"/>
          <p:nvPr/>
        </p:nvPicPr>
        <p:blipFill>
          <a:blip r:embed="rId15">
            <a:alphaModFix/>
          </a:blip>
          <a:stretch>
            <a:fillRect/>
          </a:stretch>
        </p:blipFill>
        <p:spPr>
          <a:xfrm flipH="1">
            <a:off x="2383125" y="3817456"/>
            <a:ext cx="482200" cy="632273"/>
          </a:xfrm>
          <a:prstGeom prst="rect">
            <a:avLst/>
          </a:prstGeom>
          <a:noFill/>
          <a:ln>
            <a:noFill/>
          </a:ln>
        </p:spPr>
      </p:pic>
      <p:pic>
        <p:nvPicPr>
          <p:cNvPr id="620" name="Google Shape;620;p39"/>
          <p:cNvPicPr preferRelativeResize="0"/>
          <p:nvPr/>
        </p:nvPicPr>
        <p:blipFill>
          <a:blip r:embed="rId16">
            <a:alphaModFix/>
          </a:blip>
          <a:stretch>
            <a:fillRect/>
          </a:stretch>
        </p:blipFill>
        <p:spPr>
          <a:xfrm>
            <a:off x="843375" y="4204350"/>
            <a:ext cx="569265" cy="736875"/>
          </a:xfrm>
          <a:prstGeom prst="rect">
            <a:avLst/>
          </a:prstGeom>
          <a:noFill/>
          <a:ln>
            <a:noFill/>
          </a:ln>
        </p:spPr>
      </p:pic>
      <p:pic>
        <p:nvPicPr>
          <p:cNvPr id="621" name="Google Shape;621;p39"/>
          <p:cNvPicPr preferRelativeResize="0"/>
          <p:nvPr/>
        </p:nvPicPr>
        <p:blipFill>
          <a:blip r:embed="rId17">
            <a:alphaModFix/>
          </a:blip>
          <a:stretch>
            <a:fillRect/>
          </a:stretch>
        </p:blipFill>
        <p:spPr>
          <a:xfrm flipH="1">
            <a:off x="450475" y="3584500"/>
            <a:ext cx="962179" cy="1098176"/>
          </a:xfrm>
          <a:prstGeom prst="rect">
            <a:avLst/>
          </a:prstGeom>
          <a:noFill/>
          <a:ln>
            <a:noFill/>
          </a:ln>
        </p:spPr>
      </p:pic>
      <p:pic>
        <p:nvPicPr>
          <p:cNvPr id="622" name="Google Shape;622;p39"/>
          <p:cNvPicPr preferRelativeResize="0"/>
          <p:nvPr/>
        </p:nvPicPr>
        <p:blipFill>
          <a:blip r:embed="rId18">
            <a:alphaModFix/>
          </a:blip>
          <a:stretch>
            <a:fillRect/>
          </a:stretch>
        </p:blipFill>
        <p:spPr>
          <a:xfrm>
            <a:off x="6799400" y="1937300"/>
            <a:ext cx="2267050" cy="2267050"/>
          </a:xfrm>
          <a:prstGeom prst="rect">
            <a:avLst/>
          </a:prstGeom>
          <a:noFill/>
          <a:ln>
            <a:noFill/>
          </a:ln>
        </p:spPr>
      </p:pic>
      <p:sp>
        <p:nvSpPr>
          <p:cNvPr id="623" name="Google Shape;623;p39"/>
          <p:cNvSpPr txBox="1"/>
          <p:nvPr/>
        </p:nvSpPr>
        <p:spPr>
          <a:xfrm>
            <a:off x="293050" y="101050"/>
            <a:ext cx="65076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-Μπράβο παιδιά! Είστε αστέρια! 3 χρωματιστά αυγά με λουλουδάκια για τη Ρίνα και από 1 χρωματιστό αυγό οι υπόλοιποι.</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-Ας </a:t>
            </a:r>
            <a:r>
              <a:rPr lang="el" sz="1500">
                <a:latin typeface="Fira Sans Condensed"/>
                <a:ea typeface="Fira Sans Condensed"/>
                <a:cs typeface="Fira Sans Condensed"/>
                <a:sym typeface="Fira Sans Condensed"/>
              </a:rPr>
              <a:t>μετρήσουμε τα αυγά, έδωσα τα σωστά;</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Ολοι οι φίλοι ευχαρίστησαν τον Τζότζο, του ευχήθηκαν καλό Πάσχα και γύρισαν στα σπίτια τους. </a:t>
            </a:r>
            <a:r>
              <a:rPr lang="el" sz="1500">
                <a:latin typeface="Fira Sans Condensed"/>
                <a:ea typeface="Fira Sans Condensed"/>
                <a:cs typeface="Fira Sans Condensed"/>
                <a:sym typeface="Fira Sans Condensed"/>
              </a:rPr>
              <a:t> </a:t>
            </a:r>
            <a:endParaRPr sz="1500">
              <a:latin typeface="Fira Sans Condensed"/>
              <a:ea typeface="Fira Sans Condensed"/>
              <a:cs typeface="Fira Sans Condensed"/>
              <a:sym typeface="Fira Sans Condensed"/>
            </a:endParaRPr>
          </a:p>
        </p:txBody>
      </p:sp>
      <p:sp>
        <p:nvSpPr>
          <p:cNvPr id="624" name="Google Shape;624;p39"/>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p4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30" name="Google Shape;630;p40"/>
          <p:cNvPicPr preferRelativeResize="0"/>
          <p:nvPr/>
        </p:nvPicPr>
        <p:blipFill rotWithShape="1">
          <a:blip r:embed="rId4">
            <a:alphaModFix/>
          </a:blip>
          <a:srcRect b="2409" l="0" r="0" t="-2410"/>
          <a:stretch/>
        </p:blipFill>
        <p:spPr>
          <a:xfrm>
            <a:off x="5680025" y="1842825"/>
            <a:ext cx="2732276" cy="2532250"/>
          </a:xfrm>
          <a:prstGeom prst="rect">
            <a:avLst/>
          </a:prstGeom>
          <a:noFill/>
          <a:ln>
            <a:noFill/>
          </a:ln>
        </p:spPr>
      </p:pic>
      <p:pic>
        <p:nvPicPr>
          <p:cNvPr id="631" name="Google Shape;631;p40"/>
          <p:cNvPicPr preferRelativeResize="0"/>
          <p:nvPr/>
        </p:nvPicPr>
        <p:blipFill rotWithShape="1">
          <a:blip r:embed="rId5">
            <a:alphaModFix/>
          </a:blip>
          <a:srcRect b="-5260" l="2690" r="-2689" t="5260"/>
          <a:stretch/>
        </p:blipFill>
        <p:spPr>
          <a:xfrm>
            <a:off x="3968300" y="-56279"/>
            <a:ext cx="5085300" cy="2766403"/>
          </a:xfrm>
          <a:prstGeom prst="rect">
            <a:avLst/>
          </a:prstGeom>
          <a:noFill/>
          <a:ln>
            <a:noFill/>
          </a:ln>
        </p:spPr>
      </p:pic>
      <p:pic>
        <p:nvPicPr>
          <p:cNvPr id="632" name="Google Shape;632;p40"/>
          <p:cNvPicPr preferRelativeResize="0"/>
          <p:nvPr/>
        </p:nvPicPr>
        <p:blipFill>
          <a:blip r:embed="rId6">
            <a:alphaModFix/>
          </a:blip>
          <a:stretch>
            <a:fillRect/>
          </a:stretch>
        </p:blipFill>
        <p:spPr>
          <a:xfrm flipH="1" rot="-236274">
            <a:off x="389054" y="1510188"/>
            <a:ext cx="1953574" cy="1666724"/>
          </a:xfrm>
          <a:prstGeom prst="rect">
            <a:avLst/>
          </a:prstGeom>
          <a:noFill/>
          <a:ln>
            <a:noFill/>
          </a:ln>
        </p:spPr>
      </p:pic>
      <p:pic>
        <p:nvPicPr>
          <p:cNvPr id="633" name="Google Shape;633;p40"/>
          <p:cNvPicPr preferRelativeResize="0"/>
          <p:nvPr/>
        </p:nvPicPr>
        <p:blipFill>
          <a:blip r:embed="rId7">
            <a:alphaModFix/>
          </a:blip>
          <a:stretch>
            <a:fillRect/>
          </a:stretch>
        </p:blipFill>
        <p:spPr>
          <a:xfrm>
            <a:off x="2000262" y="1654425"/>
            <a:ext cx="2909050" cy="2909050"/>
          </a:xfrm>
          <a:prstGeom prst="rect">
            <a:avLst/>
          </a:prstGeom>
          <a:noFill/>
          <a:ln>
            <a:noFill/>
          </a:ln>
        </p:spPr>
      </p:pic>
      <p:sp>
        <p:nvSpPr>
          <p:cNvPr id="634" name="Google Shape;634;p40"/>
          <p:cNvSpPr txBox="1"/>
          <p:nvPr/>
        </p:nvSpPr>
        <p:spPr>
          <a:xfrm>
            <a:off x="101050" y="60625"/>
            <a:ext cx="2304000" cy="61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35" name="Google Shape;635;p40"/>
          <p:cNvSpPr txBox="1"/>
          <p:nvPr/>
        </p:nvSpPr>
        <p:spPr>
          <a:xfrm>
            <a:off x="151575" y="101050"/>
            <a:ext cx="3890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Ο Τζότζο επέστρεψε το άδειο καλάθι στο λαγό ο οποίος ακόμα κοιμόταν. Δεν είχε καταλάβει τίποτα. Όταν ο Τζότζο γύριζε στο σπίτι του άρχισε να σουρουπώνει.</a:t>
            </a:r>
            <a:endParaRPr sz="1500">
              <a:latin typeface="Fira Sans Condensed"/>
              <a:ea typeface="Fira Sans Condensed"/>
              <a:cs typeface="Fira Sans Condensed"/>
              <a:sym typeface="Fira Sans Condensed"/>
            </a:endParaRPr>
          </a:p>
        </p:txBody>
      </p:sp>
      <p:sp>
        <p:nvSpPr>
          <p:cNvPr id="636" name="Google Shape;636;p40"/>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id="641" name="Google Shape;641;p41"/>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642" name="Google Shape;642;p41"/>
          <p:cNvPicPr preferRelativeResize="0"/>
          <p:nvPr/>
        </p:nvPicPr>
        <p:blipFill>
          <a:blip r:embed="rId4">
            <a:alphaModFix/>
          </a:blip>
          <a:stretch>
            <a:fillRect/>
          </a:stretch>
        </p:blipFill>
        <p:spPr>
          <a:xfrm flipH="1">
            <a:off x="3756428" y="2771775"/>
            <a:ext cx="3025650" cy="2371725"/>
          </a:xfrm>
          <a:prstGeom prst="rect">
            <a:avLst/>
          </a:prstGeom>
          <a:noFill/>
          <a:ln>
            <a:noFill/>
          </a:ln>
        </p:spPr>
      </p:pic>
      <p:sp>
        <p:nvSpPr>
          <p:cNvPr id="643" name="Google Shape;643;p41"/>
          <p:cNvSpPr txBox="1"/>
          <p:nvPr/>
        </p:nvSpPr>
        <p:spPr>
          <a:xfrm>
            <a:off x="3880375" y="424400"/>
            <a:ext cx="46482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solidFill>
                  <a:schemeClr val="lt1"/>
                </a:solidFill>
                <a:latin typeface="Fira Sans Condensed"/>
                <a:ea typeface="Fira Sans Condensed"/>
                <a:cs typeface="Fira Sans Condensed"/>
                <a:sym typeface="Fira Sans Condensed"/>
              </a:rPr>
              <a:t>Περπατούσε και κοιτούσε το φεγγάρι και ένα  δάκρυ κύλησε από τα μάτια του….. </a:t>
            </a:r>
            <a:r>
              <a:rPr lang="el" sz="1600">
                <a:solidFill>
                  <a:schemeClr val="lt1"/>
                </a:solidFill>
                <a:latin typeface="Fira Sans Condensed"/>
                <a:ea typeface="Fira Sans Condensed"/>
                <a:cs typeface="Fira Sans Condensed"/>
                <a:sym typeface="Fira Sans Condensed"/>
              </a:rPr>
              <a:t>Ήταν</a:t>
            </a:r>
            <a:r>
              <a:rPr lang="el" sz="1600">
                <a:solidFill>
                  <a:schemeClr val="lt1"/>
                </a:solidFill>
                <a:latin typeface="Fira Sans Condensed"/>
                <a:ea typeface="Fira Sans Condensed"/>
                <a:cs typeface="Fira Sans Condensed"/>
                <a:sym typeface="Fira Sans Condensed"/>
              </a:rPr>
              <a:t> λυπημένος….</a:t>
            </a:r>
            <a:endParaRPr sz="1600">
              <a:solidFill>
                <a:schemeClr val="lt1"/>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solidFill>
                  <a:schemeClr val="lt1"/>
                </a:solidFill>
                <a:latin typeface="Fira Sans Condensed"/>
                <a:ea typeface="Fira Sans Condensed"/>
                <a:cs typeface="Fira Sans Condensed"/>
                <a:sym typeface="Fira Sans Condensed"/>
              </a:rPr>
              <a:t>Γιατί στενοχωρήθηκε ο Τζότζο; Τι είχε συμβεί; Τι τον πείραξε; Μήπως ήταν κουρασμένος; Μήπως είχε χτυπήσει; </a:t>
            </a:r>
            <a:endParaRPr sz="1600">
              <a:solidFill>
                <a:schemeClr val="lt1"/>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solidFill>
                  <a:schemeClr val="lt1"/>
                </a:solidFill>
                <a:latin typeface="Fira Sans Condensed"/>
                <a:ea typeface="Fira Sans Condensed"/>
                <a:cs typeface="Fira Sans Condensed"/>
                <a:sym typeface="Fira Sans Condensed"/>
              </a:rPr>
              <a:t>...Όχι τίποτα από αυτά δεν είχε συμβεί…..</a:t>
            </a:r>
            <a:endParaRPr sz="1600">
              <a:solidFill>
                <a:schemeClr val="lt1"/>
              </a:solidFill>
              <a:latin typeface="Fira Sans Condensed"/>
              <a:ea typeface="Fira Sans Condensed"/>
              <a:cs typeface="Fira Sans Condensed"/>
              <a:sym typeface="Fira Sans Condensed"/>
            </a:endParaRPr>
          </a:p>
        </p:txBody>
      </p:sp>
      <p:pic>
        <p:nvPicPr>
          <p:cNvPr id="644" name="Google Shape;644;p41"/>
          <p:cNvPicPr preferRelativeResize="0"/>
          <p:nvPr/>
        </p:nvPicPr>
        <p:blipFill>
          <a:blip r:embed="rId5">
            <a:alphaModFix/>
          </a:blip>
          <a:stretch>
            <a:fillRect/>
          </a:stretch>
        </p:blipFill>
        <p:spPr>
          <a:xfrm>
            <a:off x="4148150" y="3476200"/>
            <a:ext cx="540050" cy="540050"/>
          </a:xfrm>
          <a:prstGeom prst="rect">
            <a:avLst/>
          </a:prstGeom>
          <a:noFill/>
          <a:ln>
            <a:noFill/>
          </a:ln>
        </p:spPr>
      </p:pic>
      <p:sp>
        <p:nvSpPr>
          <p:cNvPr id="645" name="Google Shape;645;p41"/>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solidFill>
                  <a:schemeClr val="lt2"/>
                </a:solidFill>
              </a:rPr>
              <a:t>Ειρήνη Πετρίδου </a:t>
            </a:r>
            <a:endParaRPr b="1" i="1">
              <a:solidFill>
                <a:schemeClr val="lt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5"/>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108" name="Google Shape;108;p15"/>
          <p:cNvPicPr preferRelativeResize="0"/>
          <p:nvPr/>
        </p:nvPicPr>
        <p:blipFill>
          <a:blip r:embed="rId4">
            <a:alphaModFix/>
          </a:blip>
          <a:stretch>
            <a:fillRect/>
          </a:stretch>
        </p:blipFill>
        <p:spPr>
          <a:xfrm flipH="1">
            <a:off x="3677154" y="1351400"/>
            <a:ext cx="2628450" cy="2756950"/>
          </a:xfrm>
          <a:prstGeom prst="rect">
            <a:avLst/>
          </a:prstGeom>
          <a:noFill/>
          <a:ln>
            <a:noFill/>
          </a:ln>
        </p:spPr>
      </p:pic>
      <p:pic>
        <p:nvPicPr>
          <p:cNvPr id="109" name="Google Shape;109;p15"/>
          <p:cNvPicPr preferRelativeResize="0"/>
          <p:nvPr/>
        </p:nvPicPr>
        <p:blipFill>
          <a:blip r:embed="rId5">
            <a:alphaModFix/>
          </a:blip>
          <a:stretch>
            <a:fillRect/>
          </a:stretch>
        </p:blipFill>
        <p:spPr>
          <a:xfrm rot="3023234">
            <a:off x="5167999" y="2412326"/>
            <a:ext cx="1511002" cy="1861723"/>
          </a:xfrm>
          <a:prstGeom prst="rect">
            <a:avLst/>
          </a:prstGeom>
          <a:noFill/>
          <a:ln>
            <a:noFill/>
          </a:ln>
        </p:spPr>
      </p:pic>
      <p:pic>
        <p:nvPicPr>
          <p:cNvPr id="110" name="Google Shape;110;p15"/>
          <p:cNvPicPr preferRelativeResize="0"/>
          <p:nvPr/>
        </p:nvPicPr>
        <p:blipFill>
          <a:blip r:embed="rId6">
            <a:alphaModFix/>
          </a:blip>
          <a:stretch>
            <a:fillRect/>
          </a:stretch>
        </p:blipFill>
        <p:spPr>
          <a:xfrm rot="-2877540">
            <a:off x="4868611" y="2595584"/>
            <a:ext cx="750379" cy="1140933"/>
          </a:xfrm>
          <a:prstGeom prst="rect">
            <a:avLst/>
          </a:prstGeom>
          <a:noFill/>
          <a:ln>
            <a:noFill/>
          </a:ln>
        </p:spPr>
      </p:pic>
      <p:sp>
        <p:nvSpPr>
          <p:cNvPr id="111" name="Google Shape;111;p15"/>
          <p:cNvSpPr txBox="1"/>
          <p:nvPr/>
        </p:nvSpPr>
        <p:spPr>
          <a:xfrm>
            <a:off x="717475" y="131375"/>
            <a:ext cx="5359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Ο Τζότζο, ο μικρός σκαντζόχοιρος πήρε χαρτί και μολύβι και ξεκίνησε. Σκεφτόταν ότι αυτό το Πάσχα θα ήταν το πιο ωραίο που είχε περάσει ποτέ. Η παρέα είχε μεγαλώσει και όλοι ήταν πολύ αγαπημένοι.</a:t>
            </a:r>
            <a:endParaRPr sz="1500">
              <a:latin typeface="Fira Sans Condensed"/>
              <a:ea typeface="Fira Sans Condensed"/>
              <a:cs typeface="Fira Sans Condensed"/>
              <a:sym typeface="Fira Sans Condensed"/>
            </a:endParaRPr>
          </a:p>
        </p:txBody>
      </p:sp>
      <p:sp>
        <p:nvSpPr>
          <p:cNvPr id="112" name="Google Shape;112;p15"/>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id="650" name="Google Shape;650;p42"/>
          <p:cNvPicPr preferRelativeResize="0"/>
          <p:nvPr/>
        </p:nvPicPr>
        <p:blipFill>
          <a:blip r:embed="rId3">
            <a:alphaModFix/>
          </a:blip>
          <a:stretch>
            <a:fillRect/>
          </a:stretch>
        </p:blipFill>
        <p:spPr>
          <a:xfrm>
            <a:off x="0" y="0"/>
            <a:ext cx="9143999" cy="5143501"/>
          </a:xfrm>
          <a:prstGeom prst="rect">
            <a:avLst/>
          </a:prstGeom>
          <a:noFill/>
          <a:ln>
            <a:noFill/>
          </a:ln>
        </p:spPr>
      </p:pic>
      <p:pic>
        <p:nvPicPr>
          <p:cNvPr id="651" name="Google Shape;651;p42"/>
          <p:cNvPicPr preferRelativeResize="0"/>
          <p:nvPr/>
        </p:nvPicPr>
        <p:blipFill>
          <a:blip r:embed="rId4">
            <a:alphaModFix/>
          </a:blip>
          <a:stretch>
            <a:fillRect/>
          </a:stretch>
        </p:blipFill>
        <p:spPr>
          <a:xfrm flipH="1">
            <a:off x="559350" y="2571750"/>
            <a:ext cx="3262575" cy="2371725"/>
          </a:xfrm>
          <a:prstGeom prst="rect">
            <a:avLst/>
          </a:prstGeom>
          <a:noFill/>
          <a:ln>
            <a:noFill/>
          </a:ln>
        </p:spPr>
      </p:pic>
      <p:pic>
        <p:nvPicPr>
          <p:cNvPr id="652" name="Google Shape;652;p42"/>
          <p:cNvPicPr preferRelativeResize="0"/>
          <p:nvPr/>
        </p:nvPicPr>
        <p:blipFill rotWithShape="1">
          <a:blip r:embed="rId5">
            <a:alphaModFix/>
          </a:blip>
          <a:srcRect b="-2385" l="0" r="0" t="0"/>
          <a:stretch/>
        </p:blipFill>
        <p:spPr>
          <a:xfrm>
            <a:off x="41113" y="2705350"/>
            <a:ext cx="9061775" cy="2438150"/>
          </a:xfrm>
          <a:prstGeom prst="rect">
            <a:avLst/>
          </a:prstGeom>
          <a:noFill/>
          <a:ln>
            <a:noFill/>
          </a:ln>
        </p:spPr>
      </p:pic>
      <p:sp>
        <p:nvSpPr>
          <p:cNvPr id="653" name="Google Shape;653;p42"/>
          <p:cNvSpPr txBox="1"/>
          <p:nvPr/>
        </p:nvSpPr>
        <p:spPr>
          <a:xfrm>
            <a:off x="1182325" y="171800"/>
            <a:ext cx="4901100" cy="163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l" sz="1600">
                <a:solidFill>
                  <a:schemeClr val="lt1"/>
                </a:solidFill>
                <a:latin typeface="Fira Sans Condensed"/>
                <a:ea typeface="Fira Sans Condensed"/>
                <a:cs typeface="Fira Sans Condensed"/>
                <a:sym typeface="Fira Sans Condensed"/>
              </a:rPr>
              <a:t>Γύρισε στο σπίτι του, στη φωλίτσα του και μετά από πολύ ώρα </a:t>
            </a:r>
            <a:r>
              <a:rPr lang="el" sz="1600">
                <a:solidFill>
                  <a:schemeClr val="lt1"/>
                </a:solidFill>
                <a:latin typeface="Fira Sans Condensed"/>
                <a:ea typeface="Fira Sans Condensed"/>
                <a:cs typeface="Fira Sans Condensed"/>
                <a:sym typeface="Fira Sans Condensed"/>
              </a:rPr>
              <a:t>αποκοιμήθηκε…</a:t>
            </a:r>
            <a:r>
              <a:rPr lang="el" sz="1600">
                <a:solidFill>
                  <a:schemeClr val="lt1"/>
                </a:solidFill>
                <a:latin typeface="Fira Sans Condensed"/>
                <a:ea typeface="Fira Sans Condensed"/>
                <a:cs typeface="Fira Sans Condensed"/>
                <a:sym typeface="Fira Sans Condensed"/>
              </a:rPr>
              <a:t>.</a:t>
            </a:r>
            <a:endParaRPr sz="1600">
              <a:solidFill>
                <a:schemeClr val="lt1"/>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solidFill>
                  <a:schemeClr val="lt1"/>
                </a:solidFill>
                <a:latin typeface="Fira Sans Condensed"/>
                <a:ea typeface="Fira Sans Condensed"/>
                <a:cs typeface="Fira Sans Condensed"/>
                <a:sym typeface="Fira Sans Condensed"/>
              </a:rPr>
              <a:t>Ονειρεύτηκε ότι γιόρτασαν μαζί με το λαγό το Πάσχα και ότι είχε πολλά πασχαλινά αυγά….</a:t>
            </a:r>
            <a:endParaRPr sz="1600">
              <a:solidFill>
                <a:schemeClr val="lt1"/>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solidFill>
                  <a:schemeClr val="lt1"/>
                </a:solidFill>
                <a:latin typeface="Fira Sans Condensed"/>
                <a:ea typeface="Fira Sans Condensed"/>
                <a:cs typeface="Fira Sans Condensed"/>
                <a:sym typeface="Fira Sans Condensed"/>
              </a:rPr>
              <a:t>Όταν </a:t>
            </a:r>
            <a:r>
              <a:rPr lang="el" sz="1600">
                <a:solidFill>
                  <a:schemeClr val="lt1"/>
                </a:solidFill>
                <a:latin typeface="Fira Sans Condensed"/>
                <a:ea typeface="Fira Sans Condensed"/>
                <a:cs typeface="Fira Sans Condensed"/>
                <a:sym typeface="Fira Sans Condensed"/>
              </a:rPr>
              <a:t>ξημέρωσε</a:t>
            </a:r>
            <a:r>
              <a:rPr lang="el" sz="1600">
                <a:solidFill>
                  <a:schemeClr val="lt1"/>
                </a:solidFill>
                <a:latin typeface="Fira Sans Condensed"/>
                <a:ea typeface="Fira Sans Condensed"/>
                <a:cs typeface="Fira Sans Condensed"/>
                <a:sym typeface="Fira Sans Condensed"/>
              </a:rPr>
              <a:t>….. </a:t>
            </a:r>
            <a:endParaRPr sz="1600">
              <a:solidFill>
                <a:schemeClr val="lt1"/>
              </a:solidFill>
              <a:latin typeface="Fira Sans Condensed"/>
              <a:ea typeface="Fira Sans Condensed"/>
              <a:cs typeface="Fira Sans Condensed"/>
              <a:sym typeface="Fira Sans Condensed"/>
            </a:endParaRPr>
          </a:p>
        </p:txBody>
      </p:sp>
      <p:sp>
        <p:nvSpPr>
          <p:cNvPr id="654" name="Google Shape;654;p42"/>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solidFill>
                  <a:srgbClr val="CCCCCC"/>
                </a:solidFill>
              </a:rPr>
              <a:t>Ειρήνη Πετρίδου </a:t>
            </a:r>
            <a:endParaRPr b="1" i="1">
              <a:solidFill>
                <a:srgbClr val="CCCCCC"/>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id="659" name="Google Shape;659;p4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60" name="Google Shape;660;p43"/>
          <p:cNvPicPr preferRelativeResize="0"/>
          <p:nvPr/>
        </p:nvPicPr>
        <p:blipFill>
          <a:blip r:embed="rId4">
            <a:alphaModFix/>
          </a:blip>
          <a:stretch>
            <a:fillRect/>
          </a:stretch>
        </p:blipFill>
        <p:spPr>
          <a:xfrm>
            <a:off x="1531800" y="2449062"/>
            <a:ext cx="639375" cy="1146770"/>
          </a:xfrm>
          <a:prstGeom prst="rect">
            <a:avLst/>
          </a:prstGeom>
          <a:noFill/>
          <a:ln>
            <a:noFill/>
          </a:ln>
        </p:spPr>
      </p:pic>
      <p:pic>
        <p:nvPicPr>
          <p:cNvPr id="661" name="Google Shape;661;p43"/>
          <p:cNvPicPr preferRelativeResize="0"/>
          <p:nvPr/>
        </p:nvPicPr>
        <p:blipFill>
          <a:blip r:embed="rId5">
            <a:alphaModFix/>
          </a:blip>
          <a:stretch>
            <a:fillRect/>
          </a:stretch>
        </p:blipFill>
        <p:spPr>
          <a:xfrm>
            <a:off x="5794550" y="3568878"/>
            <a:ext cx="1595352" cy="1483825"/>
          </a:xfrm>
          <a:prstGeom prst="rect">
            <a:avLst/>
          </a:prstGeom>
          <a:noFill/>
          <a:ln>
            <a:noFill/>
          </a:ln>
        </p:spPr>
      </p:pic>
      <p:pic>
        <p:nvPicPr>
          <p:cNvPr id="662" name="Google Shape;662;p43"/>
          <p:cNvPicPr preferRelativeResize="0"/>
          <p:nvPr/>
        </p:nvPicPr>
        <p:blipFill>
          <a:blip r:embed="rId6">
            <a:alphaModFix/>
          </a:blip>
          <a:stretch>
            <a:fillRect/>
          </a:stretch>
        </p:blipFill>
        <p:spPr>
          <a:xfrm rot="1421560">
            <a:off x="6222550" y="3631650"/>
            <a:ext cx="1635851" cy="1635851"/>
          </a:xfrm>
          <a:prstGeom prst="rect">
            <a:avLst/>
          </a:prstGeom>
          <a:noFill/>
          <a:ln>
            <a:noFill/>
          </a:ln>
        </p:spPr>
      </p:pic>
      <p:pic>
        <p:nvPicPr>
          <p:cNvPr id="663" name="Google Shape;663;p43"/>
          <p:cNvPicPr preferRelativeResize="0"/>
          <p:nvPr/>
        </p:nvPicPr>
        <p:blipFill>
          <a:blip r:embed="rId5">
            <a:alphaModFix/>
          </a:blip>
          <a:stretch>
            <a:fillRect/>
          </a:stretch>
        </p:blipFill>
        <p:spPr>
          <a:xfrm>
            <a:off x="6242800" y="3513112"/>
            <a:ext cx="1595348" cy="1595349"/>
          </a:xfrm>
          <a:prstGeom prst="rect">
            <a:avLst/>
          </a:prstGeom>
          <a:noFill/>
          <a:ln>
            <a:noFill/>
          </a:ln>
        </p:spPr>
      </p:pic>
      <p:pic>
        <p:nvPicPr>
          <p:cNvPr id="664" name="Google Shape;664;p43"/>
          <p:cNvPicPr preferRelativeResize="0"/>
          <p:nvPr/>
        </p:nvPicPr>
        <p:blipFill>
          <a:blip r:embed="rId5">
            <a:alphaModFix/>
          </a:blip>
          <a:stretch>
            <a:fillRect/>
          </a:stretch>
        </p:blipFill>
        <p:spPr>
          <a:xfrm>
            <a:off x="2900400" y="3659678"/>
            <a:ext cx="1595352" cy="1483825"/>
          </a:xfrm>
          <a:prstGeom prst="rect">
            <a:avLst/>
          </a:prstGeom>
          <a:noFill/>
          <a:ln>
            <a:noFill/>
          </a:ln>
        </p:spPr>
      </p:pic>
      <p:pic>
        <p:nvPicPr>
          <p:cNvPr id="665" name="Google Shape;665;p43"/>
          <p:cNvPicPr preferRelativeResize="0"/>
          <p:nvPr/>
        </p:nvPicPr>
        <p:blipFill>
          <a:blip r:embed="rId7">
            <a:alphaModFix/>
          </a:blip>
          <a:stretch>
            <a:fillRect/>
          </a:stretch>
        </p:blipFill>
        <p:spPr>
          <a:xfrm>
            <a:off x="5737474" y="2691174"/>
            <a:ext cx="845400" cy="968500"/>
          </a:xfrm>
          <a:prstGeom prst="rect">
            <a:avLst/>
          </a:prstGeom>
          <a:noFill/>
          <a:ln>
            <a:noFill/>
          </a:ln>
        </p:spPr>
      </p:pic>
      <p:pic>
        <p:nvPicPr>
          <p:cNvPr id="666" name="Google Shape;666;p43"/>
          <p:cNvPicPr preferRelativeResize="0"/>
          <p:nvPr/>
        </p:nvPicPr>
        <p:blipFill>
          <a:blip r:embed="rId6">
            <a:alphaModFix/>
          </a:blip>
          <a:stretch>
            <a:fillRect/>
          </a:stretch>
        </p:blipFill>
        <p:spPr>
          <a:xfrm rot="-2203133">
            <a:off x="4330550" y="2204525"/>
            <a:ext cx="1635850" cy="1635850"/>
          </a:xfrm>
          <a:prstGeom prst="rect">
            <a:avLst/>
          </a:prstGeom>
          <a:noFill/>
          <a:ln>
            <a:noFill/>
          </a:ln>
        </p:spPr>
      </p:pic>
      <p:pic>
        <p:nvPicPr>
          <p:cNvPr id="667" name="Google Shape;667;p43"/>
          <p:cNvPicPr preferRelativeResize="0"/>
          <p:nvPr/>
        </p:nvPicPr>
        <p:blipFill>
          <a:blip r:embed="rId7">
            <a:alphaModFix/>
          </a:blip>
          <a:stretch>
            <a:fillRect/>
          </a:stretch>
        </p:blipFill>
        <p:spPr>
          <a:xfrm>
            <a:off x="4892074" y="2600374"/>
            <a:ext cx="845400" cy="968500"/>
          </a:xfrm>
          <a:prstGeom prst="rect">
            <a:avLst/>
          </a:prstGeom>
          <a:noFill/>
          <a:ln>
            <a:noFill/>
          </a:ln>
        </p:spPr>
      </p:pic>
      <p:pic>
        <p:nvPicPr>
          <p:cNvPr id="668" name="Google Shape;668;p43"/>
          <p:cNvPicPr preferRelativeResize="0"/>
          <p:nvPr/>
        </p:nvPicPr>
        <p:blipFill>
          <a:blip r:embed="rId5">
            <a:alphaModFix/>
          </a:blip>
          <a:stretch>
            <a:fillRect/>
          </a:stretch>
        </p:blipFill>
        <p:spPr>
          <a:xfrm>
            <a:off x="5272625" y="2926927"/>
            <a:ext cx="690200" cy="641949"/>
          </a:xfrm>
          <a:prstGeom prst="rect">
            <a:avLst/>
          </a:prstGeom>
          <a:noFill/>
          <a:ln>
            <a:noFill/>
          </a:ln>
        </p:spPr>
      </p:pic>
      <p:pic>
        <p:nvPicPr>
          <p:cNvPr id="669" name="Google Shape;669;p43"/>
          <p:cNvPicPr preferRelativeResize="0"/>
          <p:nvPr/>
        </p:nvPicPr>
        <p:blipFill>
          <a:blip r:embed="rId5">
            <a:alphaModFix/>
          </a:blip>
          <a:stretch>
            <a:fillRect/>
          </a:stretch>
        </p:blipFill>
        <p:spPr>
          <a:xfrm>
            <a:off x="4572000" y="2854452"/>
            <a:ext cx="690200" cy="641949"/>
          </a:xfrm>
          <a:prstGeom prst="rect">
            <a:avLst/>
          </a:prstGeom>
          <a:noFill/>
          <a:ln>
            <a:noFill/>
          </a:ln>
        </p:spPr>
      </p:pic>
      <p:pic>
        <p:nvPicPr>
          <p:cNvPr id="670" name="Google Shape;670;p43"/>
          <p:cNvPicPr preferRelativeResize="0"/>
          <p:nvPr/>
        </p:nvPicPr>
        <p:blipFill>
          <a:blip r:embed="rId8">
            <a:alphaModFix/>
          </a:blip>
          <a:stretch>
            <a:fillRect/>
          </a:stretch>
        </p:blipFill>
        <p:spPr>
          <a:xfrm>
            <a:off x="3117450" y="4167090"/>
            <a:ext cx="690200" cy="728060"/>
          </a:xfrm>
          <a:prstGeom prst="rect">
            <a:avLst/>
          </a:prstGeom>
          <a:noFill/>
          <a:ln>
            <a:noFill/>
          </a:ln>
        </p:spPr>
      </p:pic>
      <p:pic>
        <p:nvPicPr>
          <p:cNvPr id="671" name="Google Shape;671;p43"/>
          <p:cNvPicPr preferRelativeResize="0"/>
          <p:nvPr/>
        </p:nvPicPr>
        <p:blipFill>
          <a:blip r:embed="rId8">
            <a:alphaModFix/>
          </a:blip>
          <a:stretch>
            <a:fillRect/>
          </a:stretch>
        </p:blipFill>
        <p:spPr>
          <a:xfrm>
            <a:off x="3221375" y="3087025"/>
            <a:ext cx="482348" cy="508800"/>
          </a:xfrm>
          <a:prstGeom prst="rect">
            <a:avLst/>
          </a:prstGeom>
          <a:noFill/>
          <a:ln>
            <a:noFill/>
          </a:ln>
        </p:spPr>
      </p:pic>
      <p:pic>
        <p:nvPicPr>
          <p:cNvPr id="672" name="Google Shape;672;p43"/>
          <p:cNvPicPr preferRelativeResize="0"/>
          <p:nvPr/>
        </p:nvPicPr>
        <p:blipFill>
          <a:blip r:embed="rId6">
            <a:alphaModFix/>
          </a:blip>
          <a:stretch>
            <a:fillRect/>
          </a:stretch>
        </p:blipFill>
        <p:spPr>
          <a:xfrm rot="3048173">
            <a:off x="2128000" y="2266700"/>
            <a:ext cx="1635850" cy="1635850"/>
          </a:xfrm>
          <a:prstGeom prst="rect">
            <a:avLst/>
          </a:prstGeom>
          <a:noFill/>
          <a:ln>
            <a:noFill/>
          </a:ln>
        </p:spPr>
      </p:pic>
      <p:pic>
        <p:nvPicPr>
          <p:cNvPr id="673" name="Google Shape;673;p43"/>
          <p:cNvPicPr preferRelativeResize="0"/>
          <p:nvPr/>
        </p:nvPicPr>
        <p:blipFill>
          <a:blip r:embed="rId8">
            <a:alphaModFix/>
          </a:blip>
          <a:stretch>
            <a:fillRect/>
          </a:stretch>
        </p:blipFill>
        <p:spPr>
          <a:xfrm>
            <a:off x="2359038" y="2634575"/>
            <a:ext cx="1025450" cy="1081700"/>
          </a:xfrm>
          <a:prstGeom prst="rect">
            <a:avLst/>
          </a:prstGeom>
          <a:noFill/>
          <a:ln>
            <a:noFill/>
          </a:ln>
        </p:spPr>
      </p:pic>
      <p:pic>
        <p:nvPicPr>
          <p:cNvPr id="674" name="Google Shape;674;p43"/>
          <p:cNvPicPr preferRelativeResize="0"/>
          <p:nvPr/>
        </p:nvPicPr>
        <p:blipFill>
          <a:blip r:embed="rId8">
            <a:alphaModFix/>
          </a:blip>
          <a:stretch>
            <a:fillRect/>
          </a:stretch>
        </p:blipFill>
        <p:spPr>
          <a:xfrm>
            <a:off x="2900400" y="2571740"/>
            <a:ext cx="690200" cy="728060"/>
          </a:xfrm>
          <a:prstGeom prst="rect">
            <a:avLst/>
          </a:prstGeom>
          <a:noFill/>
          <a:ln>
            <a:noFill/>
          </a:ln>
        </p:spPr>
      </p:pic>
      <p:pic>
        <p:nvPicPr>
          <p:cNvPr id="675" name="Google Shape;675;p43"/>
          <p:cNvPicPr preferRelativeResize="0"/>
          <p:nvPr/>
        </p:nvPicPr>
        <p:blipFill>
          <a:blip r:embed="rId8">
            <a:alphaModFix/>
          </a:blip>
          <a:stretch>
            <a:fillRect/>
          </a:stretch>
        </p:blipFill>
        <p:spPr>
          <a:xfrm>
            <a:off x="4319813" y="3219375"/>
            <a:ext cx="482348" cy="508800"/>
          </a:xfrm>
          <a:prstGeom prst="rect">
            <a:avLst/>
          </a:prstGeom>
          <a:noFill/>
          <a:ln>
            <a:noFill/>
          </a:ln>
        </p:spPr>
      </p:pic>
      <p:pic>
        <p:nvPicPr>
          <p:cNvPr id="676" name="Google Shape;676;p43"/>
          <p:cNvPicPr preferRelativeResize="0"/>
          <p:nvPr/>
        </p:nvPicPr>
        <p:blipFill>
          <a:blip r:embed="rId5">
            <a:alphaModFix/>
          </a:blip>
          <a:stretch>
            <a:fillRect/>
          </a:stretch>
        </p:blipFill>
        <p:spPr>
          <a:xfrm>
            <a:off x="1708975" y="2763650"/>
            <a:ext cx="896300" cy="641949"/>
          </a:xfrm>
          <a:prstGeom prst="rect">
            <a:avLst/>
          </a:prstGeom>
          <a:noFill/>
          <a:ln>
            <a:noFill/>
          </a:ln>
        </p:spPr>
      </p:pic>
      <p:pic>
        <p:nvPicPr>
          <p:cNvPr id="677" name="Google Shape;677;p43"/>
          <p:cNvPicPr preferRelativeResize="0"/>
          <p:nvPr/>
        </p:nvPicPr>
        <p:blipFill>
          <a:blip r:embed="rId9">
            <a:alphaModFix/>
          </a:blip>
          <a:stretch>
            <a:fillRect/>
          </a:stretch>
        </p:blipFill>
        <p:spPr>
          <a:xfrm rot="6290113">
            <a:off x="2116179" y="303455"/>
            <a:ext cx="765478" cy="454182"/>
          </a:xfrm>
          <a:prstGeom prst="rect">
            <a:avLst/>
          </a:prstGeom>
          <a:noFill/>
          <a:ln>
            <a:noFill/>
          </a:ln>
        </p:spPr>
      </p:pic>
      <p:pic>
        <p:nvPicPr>
          <p:cNvPr id="678" name="Google Shape;678;p43"/>
          <p:cNvPicPr preferRelativeResize="0"/>
          <p:nvPr/>
        </p:nvPicPr>
        <p:blipFill>
          <a:blip r:embed="rId9">
            <a:alphaModFix/>
          </a:blip>
          <a:stretch>
            <a:fillRect/>
          </a:stretch>
        </p:blipFill>
        <p:spPr>
          <a:xfrm rot="10080566">
            <a:off x="1569889" y="1122575"/>
            <a:ext cx="1174466" cy="696855"/>
          </a:xfrm>
          <a:prstGeom prst="rect">
            <a:avLst/>
          </a:prstGeom>
          <a:noFill/>
          <a:ln>
            <a:noFill/>
          </a:ln>
        </p:spPr>
      </p:pic>
      <p:pic>
        <p:nvPicPr>
          <p:cNvPr id="679" name="Google Shape;679;p43"/>
          <p:cNvPicPr preferRelativeResize="0"/>
          <p:nvPr/>
        </p:nvPicPr>
        <p:blipFill>
          <a:blip r:embed="rId9">
            <a:alphaModFix/>
          </a:blip>
          <a:stretch>
            <a:fillRect/>
          </a:stretch>
        </p:blipFill>
        <p:spPr>
          <a:xfrm flipH="1" rot="1268283">
            <a:off x="3397883" y="261548"/>
            <a:ext cx="1093903" cy="649048"/>
          </a:xfrm>
          <a:prstGeom prst="rect">
            <a:avLst/>
          </a:prstGeom>
          <a:noFill/>
          <a:ln>
            <a:noFill/>
          </a:ln>
        </p:spPr>
      </p:pic>
      <p:pic>
        <p:nvPicPr>
          <p:cNvPr id="680" name="Google Shape;680;p43"/>
          <p:cNvPicPr preferRelativeResize="0"/>
          <p:nvPr/>
        </p:nvPicPr>
        <p:blipFill>
          <a:blip r:embed="rId6">
            <a:alphaModFix/>
          </a:blip>
          <a:stretch>
            <a:fillRect/>
          </a:stretch>
        </p:blipFill>
        <p:spPr>
          <a:xfrm>
            <a:off x="361250" y="-87750"/>
            <a:ext cx="1595350" cy="1595350"/>
          </a:xfrm>
          <a:prstGeom prst="rect">
            <a:avLst/>
          </a:prstGeom>
          <a:noFill/>
          <a:ln>
            <a:noFill/>
          </a:ln>
        </p:spPr>
      </p:pic>
      <p:pic>
        <p:nvPicPr>
          <p:cNvPr id="681" name="Google Shape;681;p43"/>
          <p:cNvPicPr preferRelativeResize="0"/>
          <p:nvPr/>
        </p:nvPicPr>
        <p:blipFill>
          <a:blip r:embed="rId9">
            <a:alphaModFix/>
          </a:blip>
          <a:stretch>
            <a:fillRect/>
          </a:stretch>
        </p:blipFill>
        <p:spPr>
          <a:xfrm rot="7425559">
            <a:off x="735381" y="309852"/>
            <a:ext cx="1348567" cy="800146"/>
          </a:xfrm>
          <a:prstGeom prst="rect">
            <a:avLst/>
          </a:prstGeom>
          <a:noFill/>
          <a:ln>
            <a:noFill/>
          </a:ln>
        </p:spPr>
      </p:pic>
      <p:pic>
        <p:nvPicPr>
          <p:cNvPr id="682" name="Google Shape;682;p43"/>
          <p:cNvPicPr preferRelativeResize="0"/>
          <p:nvPr/>
        </p:nvPicPr>
        <p:blipFill>
          <a:blip r:embed="rId9">
            <a:alphaModFix/>
          </a:blip>
          <a:stretch>
            <a:fillRect/>
          </a:stretch>
        </p:blipFill>
        <p:spPr>
          <a:xfrm rot="6309939">
            <a:off x="776191" y="61781"/>
            <a:ext cx="765479" cy="454182"/>
          </a:xfrm>
          <a:prstGeom prst="rect">
            <a:avLst/>
          </a:prstGeom>
          <a:noFill/>
          <a:ln>
            <a:noFill/>
          </a:ln>
        </p:spPr>
      </p:pic>
      <p:pic>
        <p:nvPicPr>
          <p:cNvPr id="683" name="Google Shape;683;p43"/>
          <p:cNvPicPr preferRelativeResize="0"/>
          <p:nvPr/>
        </p:nvPicPr>
        <p:blipFill>
          <a:blip r:embed="rId6">
            <a:alphaModFix/>
          </a:blip>
          <a:stretch>
            <a:fillRect/>
          </a:stretch>
        </p:blipFill>
        <p:spPr>
          <a:xfrm rot="1226606">
            <a:off x="7372900" y="2357500"/>
            <a:ext cx="1635850" cy="1635850"/>
          </a:xfrm>
          <a:prstGeom prst="rect">
            <a:avLst/>
          </a:prstGeom>
          <a:noFill/>
          <a:ln>
            <a:noFill/>
          </a:ln>
        </p:spPr>
      </p:pic>
      <p:pic>
        <p:nvPicPr>
          <p:cNvPr id="684" name="Google Shape;684;p43"/>
          <p:cNvPicPr preferRelativeResize="0"/>
          <p:nvPr/>
        </p:nvPicPr>
        <p:blipFill>
          <a:blip r:embed="rId10">
            <a:alphaModFix/>
          </a:blip>
          <a:stretch>
            <a:fillRect/>
          </a:stretch>
        </p:blipFill>
        <p:spPr>
          <a:xfrm>
            <a:off x="7877775" y="2081687"/>
            <a:ext cx="1254350" cy="1881525"/>
          </a:xfrm>
          <a:prstGeom prst="rect">
            <a:avLst/>
          </a:prstGeom>
          <a:noFill/>
          <a:ln>
            <a:noFill/>
          </a:ln>
        </p:spPr>
      </p:pic>
      <p:pic>
        <p:nvPicPr>
          <p:cNvPr id="685" name="Google Shape;685;p43"/>
          <p:cNvPicPr preferRelativeResize="0"/>
          <p:nvPr/>
        </p:nvPicPr>
        <p:blipFill>
          <a:blip r:embed="rId5">
            <a:alphaModFix/>
          </a:blip>
          <a:stretch>
            <a:fillRect/>
          </a:stretch>
        </p:blipFill>
        <p:spPr>
          <a:xfrm>
            <a:off x="7644850" y="2854200"/>
            <a:ext cx="1595352" cy="2289300"/>
          </a:xfrm>
          <a:prstGeom prst="rect">
            <a:avLst/>
          </a:prstGeom>
          <a:noFill/>
          <a:ln>
            <a:noFill/>
          </a:ln>
        </p:spPr>
      </p:pic>
      <p:pic>
        <p:nvPicPr>
          <p:cNvPr id="686" name="Google Shape;686;p43"/>
          <p:cNvPicPr preferRelativeResize="0"/>
          <p:nvPr/>
        </p:nvPicPr>
        <p:blipFill>
          <a:blip r:embed="rId6">
            <a:alphaModFix/>
          </a:blip>
          <a:stretch>
            <a:fillRect/>
          </a:stretch>
        </p:blipFill>
        <p:spPr>
          <a:xfrm>
            <a:off x="3670813" y="3583663"/>
            <a:ext cx="1635850" cy="1635850"/>
          </a:xfrm>
          <a:prstGeom prst="rect">
            <a:avLst/>
          </a:prstGeom>
          <a:noFill/>
          <a:ln>
            <a:noFill/>
          </a:ln>
        </p:spPr>
      </p:pic>
      <p:pic>
        <p:nvPicPr>
          <p:cNvPr id="687" name="Google Shape;687;p43"/>
          <p:cNvPicPr preferRelativeResize="0"/>
          <p:nvPr/>
        </p:nvPicPr>
        <p:blipFill rotWithShape="1">
          <a:blip r:embed="rId11">
            <a:alphaModFix/>
          </a:blip>
          <a:srcRect b="2090" l="18300" r="-18299" t="-2090"/>
          <a:stretch/>
        </p:blipFill>
        <p:spPr>
          <a:xfrm>
            <a:off x="3020575" y="3165779"/>
            <a:ext cx="2301599" cy="2176221"/>
          </a:xfrm>
          <a:prstGeom prst="rect">
            <a:avLst/>
          </a:prstGeom>
          <a:noFill/>
          <a:ln>
            <a:noFill/>
          </a:ln>
        </p:spPr>
      </p:pic>
      <p:pic>
        <p:nvPicPr>
          <p:cNvPr id="688" name="Google Shape;688;p43"/>
          <p:cNvPicPr preferRelativeResize="0"/>
          <p:nvPr/>
        </p:nvPicPr>
        <p:blipFill>
          <a:blip r:embed="rId12">
            <a:alphaModFix/>
          </a:blip>
          <a:stretch>
            <a:fillRect/>
          </a:stretch>
        </p:blipFill>
        <p:spPr>
          <a:xfrm flipH="1">
            <a:off x="-535925" y="1937613"/>
            <a:ext cx="2725273" cy="2620575"/>
          </a:xfrm>
          <a:prstGeom prst="rect">
            <a:avLst/>
          </a:prstGeom>
          <a:noFill/>
          <a:ln>
            <a:noFill/>
          </a:ln>
        </p:spPr>
      </p:pic>
      <p:pic>
        <p:nvPicPr>
          <p:cNvPr id="689" name="Google Shape;689;p43"/>
          <p:cNvPicPr preferRelativeResize="0"/>
          <p:nvPr/>
        </p:nvPicPr>
        <p:blipFill>
          <a:blip r:embed="rId13">
            <a:alphaModFix/>
          </a:blip>
          <a:stretch>
            <a:fillRect/>
          </a:stretch>
        </p:blipFill>
        <p:spPr>
          <a:xfrm>
            <a:off x="1579825" y="2330180"/>
            <a:ext cx="1025449" cy="1041733"/>
          </a:xfrm>
          <a:prstGeom prst="rect">
            <a:avLst/>
          </a:prstGeom>
          <a:noFill/>
          <a:ln>
            <a:noFill/>
          </a:ln>
        </p:spPr>
      </p:pic>
      <p:sp>
        <p:nvSpPr>
          <p:cNvPr id="690" name="Google Shape;690;p43"/>
          <p:cNvSpPr txBox="1"/>
          <p:nvPr/>
        </p:nvSpPr>
        <p:spPr>
          <a:xfrm rot="332844">
            <a:off x="1747927" y="2527676"/>
            <a:ext cx="639294" cy="69263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1100">
                <a:latin typeface="Comic Sans MS"/>
                <a:ea typeface="Comic Sans MS"/>
                <a:cs typeface="Comic Sans MS"/>
                <a:sym typeface="Comic Sans MS"/>
              </a:rPr>
              <a:t>ΨΑΞΕ ΤΑ ΑΥΓΑ</a:t>
            </a:r>
            <a:endParaRPr b="1" sz="1100">
              <a:latin typeface="Comic Sans MS"/>
              <a:ea typeface="Comic Sans MS"/>
              <a:cs typeface="Comic Sans MS"/>
              <a:sym typeface="Comic Sans MS"/>
            </a:endParaRPr>
          </a:p>
        </p:txBody>
      </p:sp>
      <p:sp>
        <p:nvSpPr>
          <p:cNvPr id="691" name="Google Shape;691;p43"/>
          <p:cNvSpPr txBox="1"/>
          <p:nvPr/>
        </p:nvSpPr>
        <p:spPr>
          <a:xfrm>
            <a:off x="3221375" y="1030975"/>
            <a:ext cx="54747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….β</a:t>
            </a:r>
            <a:r>
              <a:rPr lang="el" sz="1500">
                <a:latin typeface="Fira Sans Condensed"/>
                <a:ea typeface="Fira Sans Condensed"/>
                <a:cs typeface="Fira Sans Condensed"/>
                <a:sym typeface="Fira Sans Condensed"/>
              </a:rPr>
              <a:t>ρήκε ένα σημείωμα. Στο σημείωμα έγραφε: </a:t>
            </a:r>
            <a:r>
              <a:rPr b="1" lang="el" sz="1500">
                <a:latin typeface="Fira Sans Condensed"/>
                <a:ea typeface="Fira Sans Condensed"/>
                <a:cs typeface="Fira Sans Condensed"/>
                <a:sym typeface="Fira Sans Condensed"/>
              </a:rPr>
              <a:t>ΨΑΞΕ ΤΑ ΑΥΓΑ…</a:t>
            </a:r>
            <a:endParaRPr b="1"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Μα ποιος κατάλαβε ότι είχε στενοχωρηθεί γι’ αυτό ο Τζότζο; Μήπως εσείς παιδιά;</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Μήπως ονειρευόταν; </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-Θα με βοηθήσετε παιδιά να βρω τα πασχαλινά αυγά;</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t/>
            </a:r>
            <a:endParaRPr/>
          </a:p>
        </p:txBody>
      </p:sp>
      <p:sp>
        <p:nvSpPr>
          <p:cNvPr id="692" name="Google Shape;692;p43"/>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4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98" name="Google Shape;698;p44"/>
          <p:cNvPicPr preferRelativeResize="0"/>
          <p:nvPr/>
        </p:nvPicPr>
        <p:blipFill rotWithShape="1">
          <a:blip r:embed="rId4">
            <a:alphaModFix/>
          </a:blip>
          <a:srcRect b="2090" l="18300" r="-18299" t="-2090"/>
          <a:stretch/>
        </p:blipFill>
        <p:spPr>
          <a:xfrm>
            <a:off x="3020575" y="3165779"/>
            <a:ext cx="2301599" cy="2176221"/>
          </a:xfrm>
          <a:prstGeom prst="rect">
            <a:avLst/>
          </a:prstGeom>
          <a:noFill/>
          <a:ln>
            <a:noFill/>
          </a:ln>
        </p:spPr>
      </p:pic>
      <p:pic>
        <p:nvPicPr>
          <p:cNvPr id="699" name="Google Shape;699;p44"/>
          <p:cNvPicPr preferRelativeResize="0"/>
          <p:nvPr/>
        </p:nvPicPr>
        <p:blipFill>
          <a:blip r:embed="rId5">
            <a:alphaModFix/>
          </a:blip>
          <a:stretch>
            <a:fillRect/>
          </a:stretch>
        </p:blipFill>
        <p:spPr>
          <a:xfrm>
            <a:off x="2359038" y="2634575"/>
            <a:ext cx="1025450" cy="1081700"/>
          </a:xfrm>
          <a:prstGeom prst="rect">
            <a:avLst/>
          </a:prstGeom>
          <a:noFill/>
          <a:ln>
            <a:noFill/>
          </a:ln>
        </p:spPr>
      </p:pic>
      <p:pic>
        <p:nvPicPr>
          <p:cNvPr id="700" name="Google Shape;700;p44"/>
          <p:cNvPicPr preferRelativeResize="0"/>
          <p:nvPr/>
        </p:nvPicPr>
        <p:blipFill>
          <a:blip r:embed="rId5">
            <a:alphaModFix/>
          </a:blip>
          <a:stretch>
            <a:fillRect/>
          </a:stretch>
        </p:blipFill>
        <p:spPr>
          <a:xfrm>
            <a:off x="2900400" y="2571740"/>
            <a:ext cx="690200" cy="728060"/>
          </a:xfrm>
          <a:prstGeom prst="rect">
            <a:avLst/>
          </a:prstGeom>
          <a:noFill/>
          <a:ln>
            <a:noFill/>
          </a:ln>
        </p:spPr>
      </p:pic>
      <p:pic>
        <p:nvPicPr>
          <p:cNvPr id="701" name="Google Shape;701;p44"/>
          <p:cNvPicPr preferRelativeResize="0"/>
          <p:nvPr/>
        </p:nvPicPr>
        <p:blipFill>
          <a:blip r:embed="rId5">
            <a:alphaModFix/>
          </a:blip>
          <a:stretch>
            <a:fillRect/>
          </a:stretch>
        </p:blipFill>
        <p:spPr>
          <a:xfrm>
            <a:off x="2085550" y="3299800"/>
            <a:ext cx="417925" cy="440850"/>
          </a:xfrm>
          <a:prstGeom prst="rect">
            <a:avLst/>
          </a:prstGeom>
          <a:noFill/>
          <a:ln>
            <a:noFill/>
          </a:ln>
        </p:spPr>
      </p:pic>
      <p:pic>
        <p:nvPicPr>
          <p:cNvPr id="702" name="Google Shape;702;p44"/>
          <p:cNvPicPr preferRelativeResize="0"/>
          <p:nvPr/>
        </p:nvPicPr>
        <p:blipFill>
          <a:blip r:embed="rId6">
            <a:alphaModFix/>
          </a:blip>
          <a:stretch>
            <a:fillRect/>
          </a:stretch>
        </p:blipFill>
        <p:spPr>
          <a:xfrm>
            <a:off x="1708975" y="2922950"/>
            <a:ext cx="896300" cy="641949"/>
          </a:xfrm>
          <a:prstGeom prst="rect">
            <a:avLst/>
          </a:prstGeom>
          <a:noFill/>
          <a:ln>
            <a:noFill/>
          </a:ln>
        </p:spPr>
      </p:pic>
      <p:pic>
        <p:nvPicPr>
          <p:cNvPr id="703" name="Google Shape;703;p44"/>
          <p:cNvPicPr preferRelativeResize="0"/>
          <p:nvPr/>
        </p:nvPicPr>
        <p:blipFill>
          <a:blip r:embed="rId7">
            <a:alphaModFix/>
          </a:blip>
          <a:stretch>
            <a:fillRect/>
          </a:stretch>
        </p:blipFill>
        <p:spPr>
          <a:xfrm>
            <a:off x="4908513" y="2840825"/>
            <a:ext cx="635512" cy="728049"/>
          </a:xfrm>
          <a:prstGeom prst="rect">
            <a:avLst/>
          </a:prstGeom>
          <a:noFill/>
          <a:ln>
            <a:noFill/>
          </a:ln>
        </p:spPr>
      </p:pic>
      <p:pic>
        <p:nvPicPr>
          <p:cNvPr id="704" name="Google Shape;704;p44"/>
          <p:cNvPicPr preferRelativeResize="0"/>
          <p:nvPr/>
        </p:nvPicPr>
        <p:blipFill>
          <a:blip r:embed="rId7">
            <a:alphaModFix/>
          </a:blip>
          <a:stretch>
            <a:fillRect/>
          </a:stretch>
        </p:blipFill>
        <p:spPr>
          <a:xfrm>
            <a:off x="5397224" y="2600374"/>
            <a:ext cx="845400" cy="968500"/>
          </a:xfrm>
          <a:prstGeom prst="rect">
            <a:avLst/>
          </a:prstGeom>
          <a:noFill/>
          <a:ln>
            <a:noFill/>
          </a:ln>
        </p:spPr>
      </p:pic>
      <p:pic>
        <p:nvPicPr>
          <p:cNvPr id="705" name="Google Shape;705;p44"/>
          <p:cNvPicPr preferRelativeResize="0"/>
          <p:nvPr/>
        </p:nvPicPr>
        <p:blipFill>
          <a:blip r:embed="rId6">
            <a:alphaModFix/>
          </a:blip>
          <a:stretch>
            <a:fillRect/>
          </a:stretch>
        </p:blipFill>
        <p:spPr>
          <a:xfrm>
            <a:off x="5272625" y="2926927"/>
            <a:ext cx="690200" cy="641949"/>
          </a:xfrm>
          <a:prstGeom prst="rect">
            <a:avLst/>
          </a:prstGeom>
          <a:noFill/>
          <a:ln>
            <a:noFill/>
          </a:ln>
        </p:spPr>
      </p:pic>
      <p:pic>
        <p:nvPicPr>
          <p:cNvPr id="706" name="Google Shape;706;p44"/>
          <p:cNvPicPr preferRelativeResize="0"/>
          <p:nvPr/>
        </p:nvPicPr>
        <p:blipFill>
          <a:blip r:embed="rId6">
            <a:alphaModFix/>
          </a:blip>
          <a:stretch>
            <a:fillRect/>
          </a:stretch>
        </p:blipFill>
        <p:spPr>
          <a:xfrm>
            <a:off x="4355350" y="2763652"/>
            <a:ext cx="690200" cy="641949"/>
          </a:xfrm>
          <a:prstGeom prst="rect">
            <a:avLst/>
          </a:prstGeom>
          <a:noFill/>
          <a:ln>
            <a:noFill/>
          </a:ln>
        </p:spPr>
      </p:pic>
      <p:pic>
        <p:nvPicPr>
          <p:cNvPr id="707" name="Google Shape;707;p44"/>
          <p:cNvPicPr preferRelativeResize="0"/>
          <p:nvPr/>
        </p:nvPicPr>
        <p:blipFill>
          <a:blip r:embed="rId8">
            <a:alphaModFix/>
          </a:blip>
          <a:stretch>
            <a:fillRect/>
          </a:stretch>
        </p:blipFill>
        <p:spPr>
          <a:xfrm flipH="1">
            <a:off x="700537" y="2106588"/>
            <a:ext cx="2503475" cy="2370075"/>
          </a:xfrm>
          <a:prstGeom prst="rect">
            <a:avLst/>
          </a:prstGeom>
          <a:noFill/>
          <a:ln>
            <a:noFill/>
          </a:ln>
        </p:spPr>
      </p:pic>
      <p:pic>
        <p:nvPicPr>
          <p:cNvPr id="708" name="Google Shape;708;p44"/>
          <p:cNvPicPr preferRelativeResize="0"/>
          <p:nvPr/>
        </p:nvPicPr>
        <p:blipFill>
          <a:blip r:embed="rId9">
            <a:alphaModFix/>
          </a:blip>
          <a:stretch>
            <a:fillRect/>
          </a:stretch>
        </p:blipFill>
        <p:spPr>
          <a:xfrm>
            <a:off x="3275399" y="2479000"/>
            <a:ext cx="1451700" cy="1451700"/>
          </a:xfrm>
          <a:prstGeom prst="rect">
            <a:avLst/>
          </a:prstGeom>
          <a:noFill/>
          <a:ln>
            <a:noFill/>
          </a:ln>
        </p:spPr>
      </p:pic>
      <p:pic>
        <p:nvPicPr>
          <p:cNvPr id="709" name="Google Shape;709;p44"/>
          <p:cNvPicPr preferRelativeResize="0"/>
          <p:nvPr/>
        </p:nvPicPr>
        <p:blipFill>
          <a:blip r:embed="rId9">
            <a:alphaModFix/>
          </a:blip>
          <a:stretch>
            <a:fillRect/>
          </a:stretch>
        </p:blipFill>
        <p:spPr>
          <a:xfrm rot="-1313008">
            <a:off x="2592725" y="3028050"/>
            <a:ext cx="1554474" cy="1554474"/>
          </a:xfrm>
          <a:prstGeom prst="rect">
            <a:avLst/>
          </a:prstGeom>
          <a:noFill/>
          <a:ln>
            <a:noFill/>
          </a:ln>
        </p:spPr>
      </p:pic>
      <p:pic>
        <p:nvPicPr>
          <p:cNvPr id="710" name="Google Shape;710;p44"/>
          <p:cNvPicPr preferRelativeResize="0"/>
          <p:nvPr/>
        </p:nvPicPr>
        <p:blipFill>
          <a:blip r:embed="rId9">
            <a:alphaModFix/>
          </a:blip>
          <a:stretch>
            <a:fillRect/>
          </a:stretch>
        </p:blipFill>
        <p:spPr>
          <a:xfrm>
            <a:off x="5042687" y="2922200"/>
            <a:ext cx="1554475" cy="1554475"/>
          </a:xfrm>
          <a:prstGeom prst="rect">
            <a:avLst/>
          </a:prstGeom>
          <a:noFill/>
          <a:ln>
            <a:noFill/>
          </a:ln>
        </p:spPr>
      </p:pic>
      <p:pic>
        <p:nvPicPr>
          <p:cNvPr id="711" name="Google Shape;711;p44"/>
          <p:cNvPicPr preferRelativeResize="0"/>
          <p:nvPr/>
        </p:nvPicPr>
        <p:blipFill>
          <a:blip r:embed="rId9">
            <a:alphaModFix/>
          </a:blip>
          <a:stretch>
            <a:fillRect/>
          </a:stretch>
        </p:blipFill>
        <p:spPr>
          <a:xfrm>
            <a:off x="4408349" y="2922200"/>
            <a:ext cx="1554475" cy="1554475"/>
          </a:xfrm>
          <a:prstGeom prst="rect">
            <a:avLst/>
          </a:prstGeom>
          <a:noFill/>
          <a:ln>
            <a:noFill/>
          </a:ln>
        </p:spPr>
      </p:pic>
      <p:pic>
        <p:nvPicPr>
          <p:cNvPr id="712" name="Google Shape;712;p44"/>
          <p:cNvPicPr preferRelativeResize="0"/>
          <p:nvPr/>
        </p:nvPicPr>
        <p:blipFill rotWithShape="1">
          <a:blip r:embed="rId9">
            <a:alphaModFix/>
          </a:blip>
          <a:srcRect b="-8620" l="0" r="0" t="8620"/>
          <a:stretch/>
        </p:blipFill>
        <p:spPr>
          <a:xfrm rot="475621">
            <a:off x="3846148" y="2973587"/>
            <a:ext cx="1451700" cy="1451700"/>
          </a:xfrm>
          <a:prstGeom prst="rect">
            <a:avLst/>
          </a:prstGeom>
          <a:noFill/>
          <a:ln>
            <a:noFill/>
          </a:ln>
        </p:spPr>
      </p:pic>
      <p:pic>
        <p:nvPicPr>
          <p:cNvPr id="713" name="Google Shape;713;p44"/>
          <p:cNvPicPr preferRelativeResize="0"/>
          <p:nvPr/>
        </p:nvPicPr>
        <p:blipFill>
          <a:blip r:embed="rId9">
            <a:alphaModFix/>
          </a:blip>
          <a:stretch>
            <a:fillRect/>
          </a:stretch>
        </p:blipFill>
        <p:spPr>
          <a:xfrm>
            <a:off x="4908524" y="3740650"/>
            <a:ext cx="1554475" cy="1554475"/>
          </a:xfrm>
          <a:prstGeom prst="rect">
            <a:avLst/>
          </a:prstGeom>
          <a:noFill/>
          <a:ln>
            <a:noFill/>
          </a:ln>
        </p:spPr>
      </p:pic>
      <p:pic>
        <p:nvPicPr>
          <p:cNvPr id="714" name="Google Shape;714;p44"/>
          <p:cNvPicPr preferRelativeResize="0"/>
          <p:nvPr/>
        </p:nvPicPr>
        <p:blipFill>
          <a:blip r:embed="rId10">
            <a:alphaModFix/>
          </a:blip>
          <a:stretch>
            <a:fillRect/>
          </a:stretch>
        </p:blipFill>
        <p:spPr>
          <a:xfrm>
            <a:off x="5125950" y="2168799"/>
            <a:ext cx="3852400" cy="3061275"/>
          </a:xfrm>
          <a:prstGeom prst="rect">
            <a:avLst/>
          </a:prstGeom>
          <a:noFill/>
          <a:ln>
            <a:noFill/>
          </a:ln>
        </p:spPr>
      </p:pic>
      <p:sp>
        <p:nvSpPr>
          <p:cNvPr id="715" name="Google Shape;715;p44"/>
          <p:cNvSpPr txBox="1"/>
          <p:nvPr/>
        </p:nvSpPr>
        <p:spPr>
          <a:xfrm>
            <a:off x="3155838" y="140825"/>
            <a:ext cx="5879400" cy="278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a:t>
            </a:r>
            <a:r>
              <a:rPr lang="el" sz="1500">
                <a:latin typeface="Fira Sans Condensed"/>
                <a:ea typeface="Fira Sans Condensed"/>
                <a:cs typeface="Fira Sans Condensed"/>
                <a:sym typeface="Fira Sans Condensed"/>
              </a:rPr>
              <a:t>Μπράβο Τζότζο!”ακούστηκε μια φωνή. Ήταν ο λαγός που είχε κρυφτεί πίσω από το δέντρο και κρυφοκοίταγε τον Τζότζο. “Εσύ λαγέ; Εσύ έκρυψες τα αυγά;” “Εγώ και εύχομαι να σου αρέσουν! Έβαλα όλη μου την τέχνη!”</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“Είναι τα πιο όμορφα πασχαλινά αυγά του κόσμου!” είπε ο Τζότζο με θαυμασμό. Δεν ήταν άλλο λυπημένος γιατί τελικά ο φίλος του δεν τον είχε ξεχάσει. “Ξέρεις κάτι λαγέ! Θέλω να γιορτάσουμε μαζί το Πάσχα και να μοιραστούμε και τα αυγά. Τι λες;”</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“Αλήθεια; Ποτέ κανείς δεν μου χάρισε αυγά! Μόνο έγώ χαρίζω. Θα το ήθελα πολύ Τζότζο! είπε ο λαγός.</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b="1" lang="el" sz="1700">
                <a:latin typeface="Fira Sans Condensed"/>
                <a:ea typeface="Fira Sans Condensed"/>
                <a:cs typeface="Fira Sans Condensed"/>
                <a:sym typeface="Fira Sans Condensed"/>
              </a:rPr>
              <a:t>-Παιδιά σας ευχαριστώ για όλα και σας εύχομαι</a:t>
            </a:r>
            <a:endParaRPr b="1" sz="1700">
              <a:latin typeface="Fira Sans Condensed"/>
              <a:ea typeface="Fira Sans Condensed"/>
              <a:cs typeface="Fira Sans Condensed"/>
              <a:sym typeface="Fira Sans Condensed"/>
            </a:endParaRPr>
          </a:p>
          <a:p>
            <a:pPr indent="0" lvl="0" marL="0" rtl="0" algn="l">
              <a:spcBef>
                <a:spcPts val="0"/>
              </a:spcBef>
              <a:spcAft>
                <a:spcPts val="0"/>
              </a:spcAft>
              <a:buNone/>
            </a:pPr>
            <a:r>
              <a:rPr b="1" lang="el" sz="1700">
                <a:latin typeface="Fira Sans Condensed"/>
                <a:ea typeface="Fira Sans Condensed"/>
                <a:cs typeface="Fira Sans Condensed"/>
                <a:sym typeface="Fira Sans Condensed"/>
              </a:rPr>
              <a:t> </a:t>
            </a:r>
            <a:r>
              <a:rPr b="1" lang="el" sz="1700">
                <a:latin typeface="Fira Sans Condensed"/>
                <a:ea typeface="Fira Sans Condensed"/>
                <a:cs typeface="Fira Sans Condensed"/>
                <a:sym typeface="Fira Sans Condensed"/>
              </a:rPr>
              <a:t>ΚΑΛΟ ΠΑΣΧΑ!</a:t>
            </a:r>
            <a:endParaRPr b="1" sz="1700">
              <a:latin typeface="Fira Sans Condensed"/>
              <a:ea typeface="Fira Sans Condensed"/>
              <a:cs typeface="Fira Sans Condensed"/>
              <a:sym typeface="Fira Sans Condensed"/>
            </a:endParaRPr>
          </a:p>
        </p:txBody>
      </p:sp>
      <p:sp>
        <p:nvSpPr>
          <p:cNvPr id="716" name="Google Shape;716;p44"/>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45"/>
          <p:cNvPicPr preferRelativeResize="0"/>
          <p:nvPr/>
        </p:nvPicPr>
        <p:blipFill>
          <a:blip r:embed="rId3">
            <a:alphaModFix/>
          </a:blip>
          <a:stretch>
            <a:fillRect/>
          </a:stretch>
        </p:blipFill>
        <p:spPr>
          <a:xfrm>
            <a:off x="20650" y="0"/>
            <a:ext cx="9144000" cy="5143500"/>
          </a:xfrm>
          <a:prstGeom prst="rect">
            <a:avLst/>
          </a:prstGeom>
          <a:noFill/>
          <a:ln>
            <a:noFill/>
          </a:ln>
        </p:spPr>
      </p:pic>
      <p:pic>
        <p:nvPicPr>
          <p:cNvPr id="722" name="Google Shape;722;p45"/>
          <p:cNvPicPr preferRelativeResize="0"/>
          <p:nvPr/>
        </p:nvPicPr>
        <p:blipFill>
          <a:blip r:embed="rId4">
            <a:alphaModFix/>
          </a:blip>
          <a:stretch>
            <a:fillRect/>
          </a:stretch>
        </p:blipFill>
        <p:spPr>
          <a:xfrm flipH="1">
            <a:off x="734649" y="2059676"/>
            <a:ext cx="2697300" cy="2553575"/>
          </a:xfrm>
          <a:prstGeom prst="rect">
            <a:avLst/>
          </a:prstGeom>
          <a:noFill/>
          <a:ln>
            <a:noFill/>
          </a:ln>
        </p:spPr>
      </p:pic>
      <p:sp>
        <p:nvSpPr>
          <p:cNvPr id="723" name="Google Shape;723;p45"/>
          <p:cNvSpPr/>
          <p:nvPr/>
        </p:nvSpPr>
        <p:spPr>
          <a:xfrm>
            <a:off x="2446575" y="500700"/>
            <a:ext cx="4472100" cy="1797900"/>
          </a:xfrm>
          <a:prstGeom prst="wedgeEllipseCallout">
            <a:avLst>
              <a:gd fmla="val -36769" name="adj1"/>
              <a:gd fmla="val 84759"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l" sz="1800">
                <a:latin typeface="Fira Sans Condensed"/>
                <a:ea typeface="Fira Sans Condensed"/>
                <a:cs typeface="Fira Sans Condensed"/>
                <a:sym typeface="Fira Sans Condensed"/>
              </a:rPr>
              <a:t>Και τώρα παιδιά ώρα για λίγη ξεκούραση. Μη φύγετε,  θα σας περιμένω σε λίγο! Μην ξεχάσετε να έχετε κοντά σας χαρτί και χρώματα!</a:t>
            </a:r>
            <a:endParaRPr sz="1800">
              <a:latin typeface="Fira Sans Condensed"/>
              <a:ea typeface="Fira Sans Condensed"/>
              <a:cs typeface="Fira Sans Condensed"/>
              <a:sym typeface="Fira Sans Condensed"/>
            </a:endParaRPr>
          </a:p>
        </p:txBody>
      </p:sp>
      <p:sp>
        <p:nvSpPr>
          <p:cNvPr id="724" name="Google Shape;724;p45"/>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46"/>
          <p:cNvPicPr preferRelativeResize="0"/>
          <p:nvPr/>
        </p:nvPicPr>
        <p:blipFill>
          <a:blip r:embed="rId3">
            <a:alphaModFix/>
          </a:blip>
          <a:stretch>
            <a:fillRect/>
          </a:stretch>
        </p:blipFill>
        <p:spPr>
          <a:xfrm>
            <a:off x="20650" y="0"/>
            <a:ext cx="9144000" cy="5143500"/>
          </a:xfrm>
          <a:prstGeom prst="rect">
            <a:avLst/>
          </a:prstGeom>
          <a:noFill/>
          <a:ln>
            <a:noFill/>
          </a:ln>
        </p:spPr>
      </p:pic>
      <p:pic>
        <p:nvPicPr>
          <p:cNvPr id="730" name="Google Shape;730;p46"/>
          <p:cNvPicPr preferRelativeResize="0"/>
          <p:nvPr/>
        </p:nvPicPr>
        <p:blipFill>
          <a:blip r:embed="rId4">
            <a:alphaModFix/>
          </a:blip>
          <a:stretch>
            <a:fillRect/>
          </a:stretch>
        </p:blipFill>
        <p:spPr>
          <a:xfrm flipH="1">
            <a:off x="-1" y="2154926"/>
            <a:ext cx="2685275" cy="2542200"/>
          </a:xfrm>
          <a:prstGeom prst="rect">
            <a:avLst/>
          </a:prstGeom>
          <a:noFill/>
          <a:ln>
            <a:noFill/>
          </a:ln>
        </p:spPr>
      </p:pic>
      <p:pic>
        <p:nvPicPr>
          <p:cNvPr id="731" name="Google Shape;731;p46"/>
          <p:cNvPicPr preferRelativeResize="0"/>
          <p:nvPr/>
        </p:nvPicPr>
        <p:blipFill>
          <a:blip r:embed="rId5">
            <a:alphaModFix/>
          </a:blip>
          <a:stretch>
            <a:fillRect/>
          </a:stretch>
        </p:blipFill>
        <p:spPr>
          <a:xfrm>
            <a:off x="2094550" y="3233925"/>
            <a:ext cx="1554475" cy="1554475"/>
          </a:xfrm>
          <a:prstGeom prst="rect">
            <a:avLst/>
          </a:prstGeom>
          <a:noFill/>
          <a:ln>
            <a:noFill/>
          </a:ln>
        </p:spPr>
      </p:pic>
      <p:pic>
        <p:nvPicPr>
          <p:cNvPr id="732" name="Google Shape;732;p46"/>
          <p:cNvPicPr preferRelativeResize="0"/>
          <p:nvPr/>
        </p:nvPicPr>
        <p:blipFill>
          <a:blip r:embed="rId5">
            <a:alphaModFix/>
          </a:blip>
          <a:stretch>
            <a:fillRect/>
          </a:stretch>
        </p:blipFill>
        <p:spPr>
          <a:xfrm>
            <a:off x="2782950" y="3233925"/>
            <a:ext cx="1554475" cy="1554475"/>
          </a:xfrm>
          <a:prstGeom prst="rect">
            <a:avLst/>
          </a:prstGeom>
          <a:noFill/>
          <a:ln>
            <a:noFill/>
          </a:ln>
        </p:spPr>
      </p:pic>
      <p:pic>
        <p:nvPicPr>
          <p:cNvPr id="733" name="Google Shape;733;p46"/>
          <p:cNvPicPr preferRelativeResize="0"/>
          <p:nvPr/>
        </p:nvPicPr>
        <p:blipFill>
          <a:blip r:embed="rId5">
            <a:alphaModFix/>
          </a:blip>
          <a:stretch>
            <a:fillRect/>
          </a:stretch>
        </p:blipFill>
        <p:spPr>
          <a:xfrm>
            <a:off x="5532550" y="3233925"/>
            <a:ext cx="1554475" cy="1554475"/>
          </a:xfrm>
          <a:prstGeom prst="rect">
            <a:avLst/>
          </a:prstGeom>
          <a:noFill/>
          <a:ln>
            <a:noFill/>
          </a:ln>
        </p:spPr>
      </p:pic>
      <p:pic>
        <p:nvPicPr>
          <p:cNvPr id="734" name="Google Shape;734;p46"/>
          <p:cNvPicPr preferRelativeResize="0"/>
          <p:nvPr/>
        </p:nvPicPr>
        <p:blipFill>
          <a:blip r:embed="rId5">
            <a:alphaModFix/>
          </a:blip>
          <a:stretch>
            <a:fillRect/>
          </a:stretch>
        </p:blipFill>
        <p:spPr>
          <a:xfrm>
            <a:off x="4150975" y="3290800"/>
            <a:ext cx="1554475" cy="1554475"/>
          </a:xfrm>
          <a:prstGeom prst="rect">
            <a:avLst/>
          </a:prstGeom>
          <a:noFill/>
          <a:ln>
            <a:noFill/>
          </a:ln>
        </p:spPr>
      </p:pic>
      <p:pic>
        <p:nvPicPr>
          <p:cNvPr id="735" name="Google Shape;735;p46"/>
          <p:cNvPicPr preferRelativeResize="0"/>
          <p:nvPr/>
        </p:nvPicPr>
        <p:blipFill>
          <a:blip r:embed="rId5">
            <a:alphaModFix/>
          </a:blip>
          <a:stretch>
            <a:fillRect/>
          </a:stretch>
        </p:blipFill>
        <p:spPr>
          <a:xfrm>
            <a:off x="3471538" y="3290800"/>
            <a:ext cx="1554475" cy="1554475"/>
          </a:xfrm>
          <a:prstGeom prst="rect">
            <a:avLst/>
          </a:prstGeom>
          <a:noFill/>
          <a:ln>
            <a:noFill/>
          </a:ln>
        </p:spPr>
      </p:pic>
      <p:pic>
        <p:nvPicPr>
          <p:cNvPr id="736" name="Google Shape;736;p46"/>
          <p:cNvPicPr preferRelativeResize="0"/>
          <p:nvPr/>
        </p:nvPicPr>
        <p:blipFill>
          <a:blip r:embed="rId5">
            <a:alphaModFix/>
          </a:blip>
          <a:stretch>
            <a:fillRect/>
          </a:stretch>
        </p:blipFill>
        <p:spPr>
          <a:xfrm>
            <a:off x="4893500" y="3290800"/>
            <a:ext cx="1554475" cy="1554475"/>
          </a:xfrm>
          <a:prstGeom prst="rect">
            <a:avLst/>
          </a:prstGeom>
          <a:noFill/>
          <a:ln>
            <a:noFill/>
          </a:ln>
        </p:spPr>
      </p:pic>
      <p:pic>
        <p:nvPicPr>
          <p:cNvPr id="737" name="Google Shape;737;p46"/>
          <p:cNvPicPr preferRelativeResize="0"/>
          <p:nvPr/>
        </p:nvPicPr>
        <p:blipFill>
          <a:blip r:embed="rId6">
            <a:alphaModFix/>
          </a:blip>
          <a:stretch>
            <a:fillRect/>
          </a:stretch>
        </p:blipFill>
        <p:spPr>
          <a:xfrm>
            <a:off x="5592500" y="1635849"/>
            <a:ext cx="3852400" cy="3061275"/>
          </a:xfrm>
          <a:prstGeom prst="rect">
            <a:avLst/>
          </a:prstGeom>
          <a:noFill/>
          <a:ln>
            <a:noFill/>
          </a:ln>
        </p:spPr>
      </p:pic>
      <p:sp>
        <p:nvSpPr>
          <p:cNvPr id="738" name="Google Shape;738;p46"/>
          <p:cNvSpPr/>
          <p:nvPr/>
        </p:nvSpPr>
        <p:spPr>
          <a:xfrm>
            <a:off x="1229000" y="-56875"/>
            <a:ext cx="3504900" cy="2253000"/>
          </a:xfrm>
          <a:prstGeom prst="wedgeEllipseCallout">
            <a:avLst>
              <a:gd fmla="val -19481" name="adj1"/>
              <a:gd fmla="val 70712"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l" sz="1600">
                <a:latin typeface="Fira Sans Condensed"/>
                <a:ea typeface="Fira Sans Condensed"/>
                <a:cs typeface="Fira Sans Condensed"/>
                <a:sym typeface="Fira Sans Condensed"/>
              </a:rPr>
              <a:t>Παιδιά χρειάζομαι τη βοήθειά σας. Θέλω να μοιράσω τα αυγά αλλά δυσκολεύομαι. Πόσα αυγά πρέπει να δώσω στον λαγό για να έχουμε τα ίδια αυγά και οι δύο;</a:t>
            </a:r>
            <a:endParaRPr sz="1600">
              <a:latin typeface="Fira Sans Condensed"/>
              <a:ea typeface="Fira Sans Condensed"/>
              <a:cs typeface="Fira Sans Condensed"/>
              <a:sym typeface="Fira Sans Condensed"/>
            </a:endParaRPr>
          </a:p>
        </p:txBody>
      </p:sp>
      <p:sp>
        <p:nvSpPr>
          <p:cNvPr id="739" name="Google Shape;739;p46"/>
          <p:cNvSpPr/>
          <p:nvPr/>
        </p:nvSpPr>
        <p:spPr>
          <a:xfrm>
            <a:off x="4801978" y="0"/>
            <a:ext cx="3732600" cy="1797900"/>
          </a:xfrm>
          <a:prstGeom prst="wedgeEllipseCallout">
            <a:avLst>
              <a:gd fmla="val 4880" name="adj1"/>
              <a:gd fmla="val 96839" name="adj2"/>
            </a:avLst>
          </a:prstGeom>
          <a:solidFill>
            <a:schemeClr val="l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l">
                <a:latin typeface="Fira Sans Condensed"/>
                <a:ea typeface="Fira Sans Condensed"/>
                <a:cs typeface="Fira Sans Condensed"/>
                <a:sym typeface="Fira Sans Condensed"/>
              </a:rPr>
              <a:t>Ζωγραφίστε παιδιά τον Τζότζο στη μία </a:t>
            </a:r>
            <a:r>
              <a:rPr lang="el">
                <a:latin typeface="Fira Sans Condensed"/>
                <a:ea typeface="Fira Sans Condensed"/>
                <a:cs typeface="Fira Sans Condensed"/>
                <a:sym typeface="Fira Sans Condensed"/>
              </a:rPr>
              <a:t>άκρη</a:t>
            </a:r>
            <a:r>
              <a:rPr lang="el">
                <a:latin typeface="Fira Sans Condensed"/>
                <a:ea typeface="Fira Sans Condensed"/>
                <a:cs typeface="Fira Sans Condensed"/>
                <a:sym typeface="Fira Sans Condensed"/>
              </a:rPr>
              <a:t> του χαρτιού και εμένα στην άλλη. Στη μέση τα 6 αυγά. Και μετά με γραμμούλες μοιράστε τα. Αν θέλετε μπορείτε να το κάνετε και με δικό σας τρόπο.</a:t>
            </a:r>
            <a:endParaRPr>
              <a:latin typeface="Fira Sans Condensed"/>
              <a:ea typeface="Fira Sans Condensed"/>
              <a:cs typeface="Fira Sans Condensed"/>
              <a:sym typeface="Fira Sans Condensed"/>
            </a:endParaRPr>
          </a:p>
        </p:txBody>
      </p:sp>
      <p:sp>
        <p:nvSpPr>
          <p:cNvPr id="740" name="Google Shape;740;p46"/>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47"/>
          <p:cNvPicPr preferRelativeResize="0"/>
          <p:nvPr/>
        </p:nvPicPr>
        <p:blipFill>
          <a:blip r:embed="rId3">
            <a:alphaModFix/>
          </a:blip>
          <a:stretch>
            <a:fillRect/>
          </a:stretch>
        </p:blipFill>
        <p:spPr>
          <a:xfrm>
            <a:off x="20650" y="0"/>
            <a:ext cx="9144000" cy="5143500"/>
          </a:xfrm>
          <a:prstGeom prst="rect">
            <a:avLst/>
          </a:prstGeom>
          <a:noFill/>
          <a:ln>
            <a:noFill/>
          </a:ln>
        </p:spPr>
      </p:pic>
      <p:pic>
        <p:nvPicPr>
          <p:cNvPr id="746" name="Google Shape;746;p47"/>
          <p:cNvPicPr preferRelativeResize="0"/>
          <p:nvPr/>
        </p:nvPicPr>
        <p:blipFill>
          <a:blip r:embed="rId4">
            <a:alphaModFix/>
          </a:blip>
          <a:stretch>
            <a:fillRect/>
          </a:stretch>
        </p:blipFill>
        <p:spPr>
          <a:xfrm flipH="1">
            <a:off x="-1" y="2154926"/>
            <a:ext cx="2685275" cy="2542200"/>
          </a:xfrm>
          <a:prstGeom prst="rect">
            <a:avLst/>
          </a:prstGeom>
          <a:noFill/>
          <a:ln>
            <a:noFill/>
          </a:ln>
        </p:spPr>
      </p:pic>
      <p:pic>
        <p:nvPicPr>
          <p:cNvPr id="747" name="Google Shape;747;p47"/>
          <p:cNvPicPr preferRelativeResize="0"/>
          <p:nvPr/>
        </p:nvPicPr>
        <p:blipFill>
          <a:blip r:embed="rId5">
            <a:alphaModFix/>
          </a:blip>
          <a:stretch>
            <a:fillRect/>
          </a:stretch>
        </p:blipFill>
        <p:spPr>
          <a:xfrm>
            <a:off x="4996000" y="1783799"/>
            <a:ext cx="3852400" cy="3061275"/>
          </a:xfrm>
          <a:prstGeom prst="rect">
            <a:avLst/>
          </a:prstGeom>
          <a:noFill/>
          <a:ln>
            <a:noFill/>
          </a:ln>
        </p:spPr>
      </p:pic>
      <p:pic>
        <p:nvPicPr>
          <p:cNvPr id="748" name="Google Shape;748;p47"/>
          <p:cNvPicPr preferRelativeResize="0"/>
          <p:nvPr/>
        </p:nvPicPr>
        <p:blipFill>
          <a:blip r:embed="rId6">
            <a:alphaModFix/>
          </a:blip>
          <a:stretch>
            <a:fillRect/>
          </a:stretch>
        </p:blipFill>
        <p:spPr>
          <a:xfrm>
            <a:off x="1753150" y="3459075"/>
            <a:ext cx="1554475" cy="1554475"/>
          </a:xfrm>
          <a:prstGeom prst="rect">
            <a:avLst/>
          </a:prstGeom>
          <a:noFill/>
          <a:ln>
            <a:noFill/>
          </a:ln>
        </p:spPr>
      </p:pic>
      <p:pic>
        <p:nvPicPr>
          <p:cNvPr id="749" name="Google Shape;749;p47"/>
          <p:cNvPicPr preferRelativeResize="0"/>
          <p:nvPr/>
        </p:nvPicPr>
        <p:blipFill>
          <a:blip r:embed="rId6">
            <a:alphaModFix/>
          </a:blip>
          <a:stretch>
            <a:fillRect/>
          </a:stretch>
        </p:blipFill>
        <p:spPr>
          <a:xfrm>
            <a:off x="2394875" y="3511500"/>
            <a:ext cx="1554475" cy="1554475"/>
          </a:xfrm>
          <a:prstGeom prst="rect">
            <a:avLst/>
          </a:prstGeom>
          <a:noFill/>
          <a:ln>
            <a:noFill/>
          </a:ln>
        </p:spPr>
      </p:pic>
      <p:pic>
        <p:nvPicPr>
          <p:cNvPr id="750" name="Google Shape;750;p47"/>
          <p:cNvPicPr preferRelativeResize="0"/>
          <p:nvPr/>
        </p:nvPicPr>
        <p:blipFill>
          <a:blip r:embed="rId6">
            <a:alphaModFix/>
          </a:blip>
          <a:stretch>
            <a:fillRect/>
          </a:stretch>
        </p:blipFill>
        <p:spPr>
          <a:xfrm>
            <a:off x="1079325" y="3459075"/>
            <a:ext cx="1554475" cy="1554475"/>
          </a:xfrm>
          <a:prstGeom prst="rect">
            <a:avLst/>
          </a:prstGeom>
          <a:noFill/>
          <a:ln>
            <a:noFill/>
          </a:ln>
        </p:spPr>
      </p:pic>
      <p:pic>
        <p:nvPicPr>
          <p:cNvPr id="751" name="Google Shape;751;p47"/>
          <p:cNvPicPr preferRelativeResize="0"/>
          <p:nvPr/>
        </p:nvPicPr>
        <p:blipFill>
          <a:blip r:embed="rId6">
            <a:alphaModFix/>
          </a:blip>
          <a:stretch>
            <a:fillRect/>
          </a:stretch>
        </p:blipFill>
        <p:spPr>
          <a:xfrm>
            <a:off x="6313875" y="3589025"/>
            <a:ext cx="1554475" cy="1554475"/>
          </a:xfrm>
          <a:prstGeom prst="rect">
            <a:avLst/>
          </a:prstGeom>
          <a:noFill/>
          <a:ln>
            <a:noFill/>
          </a:ln>
        </p:spPr>
      </p:pic>
      <p:pic>
        <p:nvPicPr>
          <p:cNvPr id="752" name="Google Shape;752;p47"/>
          <p:cNvPicPr preferRelativeResize="0"/>
          <p:nvPr/>
        </p:nvPicPr>
        <p:blipFill>
          <a:blip r:embed="rId6">
            <a:alphaModFix/>
          </a:blip>
          <a:stretch>
            <a:fillRect/>
          </a:stretch>
        </p:blipFill>
        <p:spPr>
          <a:xfrm>
            <a:off x="5043825" y="3589025"/>
            <a:ext cx="1554475" cy="1554475"/>
          </a:xfrm>
          <a:prstGeom prst="rect">
            <a:avLst/>
          </a:prstGeom>
          <a:noFill/>
          <a:ln>
            <a:noFill/>
          </a:ln>
        </p:spPr>
      </p:pic>
      <p:pic>
        <p:nvPicPr>
          <p:cNvPr id="753" name="Google Shape;753;p47"/>
          <p:cNvPicPr preferRelativeResize="0"/>
          <p:nvPr/>
        </p:nvPicPr>
        <p:blipFill>
          <a:blip r:embed="rId6">
            <a:alphaModFix/>
          </a:blip>
          <a:stretch>
            <a:fillRect/>
          </a:stretch>
        </p:blipFill>
        <p:spPr>
          <a:xfrm>
            <a:off x="5640050" y="3511500"/>
            <a:ext cx="1554475" cy="1554475"/>
          </a:xfrm>
          <a:prstGeom prst="rect">
            <a:avLst/>
          </a:prstGeom>
          <a:noFill/>
          <a:ln>
            <a:noFill/>
          </a:ln>
        </p:spPr>
      </p:pic>
      <p:sp>
        <p:nvSpPr>
          <p:cNvPr id="754" name="Google Shape;754;p47"/>
          <p:cNvSpPr txBox="1"/>
          <p:nvPr/>
        </p:nvSpPr>
        <p:spPr>
          <a:xfrm>
            <a:off x="2633800" y="2833475"/>
            <a:ext cx="910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7200"/>
              <a:t>3</a:t>
            </a:r>
            <a:endParaRPr sz="7200"/>
          </a:p>
        </p:txBody>
      </p:sp>
      <p:sp>
        <p:nvSpPr>
          <p:cNvPr id="755" name="Google Shape;755;p47"/>
          <p:cNvSpPr txBox="1"/>
          <p:nvPr/>
        </p:nvSpPr>
        <p:spPr>
          <a:xfrm>
            <a:off x="5503500" y="2938475"/>
            <a:ext cx="910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7200"/>
              <a:t>3</a:t>
            </a:r>
            <a:endParaRPr sz="7200"/>
          </a:p>
        </p:txBody>
      </p:sp>
      <p:sp>
        <p:nvSpPr>
          <p:cNvPr id="756" name="Google Shape;756;p47"/>
          <p:cNvSpPr txBox="1"/>
          <p:nvPr/>
        </p:nvSpPr>
        <p:spPr>
          <a:xfrm>
            <a:off x="3951688" y="2753825"/>
            <a:ext cx="1044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9600"/>
              <a:t>+</a:t>
            </a:r>
            <a:endParaRPr sz="9600"/>
          </a:p>
        </p:txBody>
      </p:sp>
      <p:sp>
        <p:nvSpPr>
          <p:cNvPr id="757" name="Google Shape;757;p47"/>
          <p:cNvSpPr txBox="1"/>
          <p:nvPr/>
        </p:nvSpPr>
        <p:spPr>
          <a:xfrm>
            <a:off x="8166400" y="3030875"/>
            <a:ext cx="910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7200"/>
              <a:t>6</a:t>
            </a:r>
            <a:endParaRPr sz="7200"/>
          </a:p>
        </p:txBody>
      </p:sp>
      <p:sp>
        <p:nvSpPr>
          <p:cNvPr id="758" name="Google Shape;758;p47"/>
          <p:cNvSpPr txBox="1"/>
          <p:nvPr/>
        </p:nvSpPr>
        <p:spPr>
          <a:xfrm>
            <a:off x="7540425" y="3030875"/>
            <a:ext cx="557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6000"/>
              <a:t>=</a:t>
            </a:r>
            <a:endParaRPr sz="6000"/>
          </a:p>
        </p:txBody>
      </p:sp>
      <p:sp>
        <p:nvSpPr>
          <p:cNvPr id="759" name="Google Shape;759;p47"/>
          <p:cNvSpPr/>
          <p:nvPr/>
        </p:nvSpPr>
        <p:spPr>
          <a:xfrm>
            <a:off x="2230650" y="489325"/>
            <a:ext cx="2685300" cy="1445100"/>
          </a:xfrm>
          <a:prstGeom prst="wedgeEllipseCallout">
            <a:avLst>
              <a:gd fmla="val -47044" name="adj1"/>
              <a:gd fmla="val 108276"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l" sz="1600">
                <a:latin typeface="Fira Sans Condensed"/>
                <a:ea typeface="Fira Sans Condensed"/>
                <a:cs typeface="Fira Sans Condensed"/>
                <a:sym typeface="Fira Sans Condensed"/>
              </a:rPr>
              <a:t>Σας ευχαριστώ παιδιά! Δίκαιη μοιρασιά!!! </a:t>
            </a:r>
            <a:endParaRPr sz="1600">
              <a:latin typeface="Fira Sans Condensed"/>
              <a:ea typeface="Fira Sans Condensed"/>
              <a:cs typeface="Fira Sans Condensed"/>
              <a:sym typeface="Fira Sans Condensed"/>
            </a:endParaRPr>
          </a:p>
          <a:p>
            <a:pPr indent="0" lvl="0" marL="0" rtl="0" algn="ctr">
              <a:spcBef>
                <a:spcPts val="0"/>
              </a:spcBef>
              <a:spcAft>
                <a:spcPts val="0"/>
              </a:spcAft>
              <a:buNone/>
            </a:pPr>
            <a:r>
              <a:rPr b="1" lang="el" sz="1600">
                <a:latin typeface="Fira Sans Condensed"/>
                <a:ea typeface="Fira Sans Condensed"/>
                <a:cs typeface="Fira Sans Condensed"/>
                <a:sym typeface="Fira Sans Condensed"/>
              </a:rPr>
              <a:t>3 εγώ και 3 ο λαγός!</a:t>
            </a:r>
            <a:endParaRPr b="1" sz="1600">
              <a:latin typeface="Fira Sans Condensed"/>
              <a:ea typeface="Fira Sans Condensed"/>
              <a:cs typeface="Fira Sans Condensed"/>
              <a:sym typeface="Fira Sans Condensed"/>
            </a:endParaRPr>
          </a:p>
        </p:txBody>
      </p:sp>
      <p:sp>
        <p:nvSpPr>
          <p:cNvPr id="760" name="Google Shape;760;p47"/>
          <p:cNvSpPr txBox="1"/>
          <p:nvPr/>
        </p:nvSpPr>
        <p:spPr>
          <a:xfrm>
            <a:off x="7135800" y="469712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48"/>
          <p:cNvSpPr txBox="1"/>
          <p:nvPr/>
        </p:nvSpPr>
        <p:spPr>
          <a:xfrm>
            <a:off x="3698325" y="477925"/>
            <a:ext cx="6554400" cy="76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766" name="Google Shape;766;p48"/>
          <p:cNvPicPr preferRelativeResize="0"/>
          <p:nvPr/>
        </p:nvPicPr>
        <p:blipFill>
          <a:blip r:embed="rId3">
            <a:alphaModFix/>
          </a:blip>
          <a:stretch>
            <a:fillRect/>
          </a:stretch>
        </p:blipFill>
        <p:spPr>
          <a:xfrm>
            <a:off x="20650" y="0"/>
            <a:ext cx="9144000" cy="5143500"/>
          </a:xfrm>
          <a:prstGeom prst="rect">
            <a:avLst/>
          </a:prstGeom>
          <a:noFill/>
          <a:ln>
            <a:noFill/>
          </a:ln>
        </p:spPr>
      </p:pic>
      <p:pic>
        <p:nvPicPr>
          <p:cNvPr id="767" name="Google Shape;767;p48"/>
          <p:cNvPicPr preferRelativeResize="0"/>
          <p:nvPr/>
        </p:nvPicPr>
        <p:blipFill>
          <a:blip r:embed="rId4">
            <a:alphaModFix/>
          </a:blip>
          <a:stretch>
            <a:fillRect/>
          </a:stretch>
        </p:blipFill>
        <p:spPr>
          <a:xfrm flipH="1">
            <a:off x="-147951" y="2314226"/>
            <a:ext cx="2685275" cy="2542200"/>
          </a:xfrm>
          <a:prstGeom prst="rect">
            <a:avLst/>
          </a:prstGeom>
          <a:noFill/>
          <a:ln>
            <a:noFill/>
          </a:ln>
        </p:spPr>
      </p:pic>
      <p:sp>
        <p:nvSpPr>
          <p:cNvPr id="768" name="Google Shape;768;p48"/>
          <p:cNvSpPr/>
          <p:nvPr/>
        </p:nvSpPr>
        <p:spPr>
          <a:xfrm>
            <a:off x="2378300" y="1511125"/>
            <a:ext cx="5041200" cy="3345300"/>
          </a:xfrm>
          <a:prstGeom prst="rect">
            <a:avLst/>
          </a:prstGeom>
          <a:solidFill>
            <a:schemeClr val="l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8"/>
          <p:cNvSpPr/>
          <p:nvPr/>
        </p:nvSpPr>
        <p:spPr>
          <a:xfrm>
            <a:off x="68275" y="0"/>
            <a:ext cx="3777900" cy="2052900"/>
          </a:xfrm>
          <a:prstGeom prst="wedgeEllipseCallout">
            <a:avLst>
              <a:gd fmla="val 2712" name="adj1"/>
              <a:gd fmla="val 91573" name="adj2"/>
            </a:avLst>
          </a:prstGeom>
          <a:solidFill>
            <a:schemeClr val="l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Ώρα για ζωγραφική. Θα γίνεται κι εσείς λαγουδάκια και θα ζωγραφίσετε με ωραία σχέδια και χρώματα τόσα αυγά όσα και τα άτομα της οικογένειάς σας! Μετά θα μας τα παρουσιάσετε! </a:t>
            </a:r>
            <a:endParaRPr sz="1500">
              <a:latin typeface="Fira Sans Condensed"/>
              <a:ea typeface="Fira Sans Condensed"/>
              <a:cs typeface="Fira Sans Condensed"/>
              <a:sym typeface="Fira Sans Condensed"/>
            </a:endParaRPr>
          </a:p>
        </p:txBody>
      </p:sp>
      <p:sp>
        <p:nvSpPr>
          <p:cNvPr id="770" name="Google Shape;770;p48"/>
          <p:cNvSpPr/>
          <p:nvPr/>
        </p:nvSpPr>
        <p:spPr>
          <a:xfrm>
            <a:off x="2682850" y="2371250"/>
            <a:ext cx="1251900" cy="1613400"/>
          </a:xfrm>
          <a:prstGeom prst="ellipse">
            <a:avLst/>
          </a:prstGeom>
          <a:solidFill>
            <a:srgbClr val="FF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8"/>
          <p:cNvSpPr/>
          <p:nvPr/>
        </p:nvSpPr>
        <p:spPr>
          <a:xfrm>
            <a:off x="4272938" y="2377075"/>
            <a:ext cx="1251900" cy="1613400"/>
          </a:xfrm>
          <a:prstGeom prst="ellipse">
            <a:avLst/>
          </a:prstGeom>
          <a:solidFill>
            <a:srgbClr val="FF00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8"/>
          <p:cNvSpPr/>
          <p:nvPr/>
        </p:nvSpPr>
        <p:spPr>
          <a:xfrm>
            <a:off x="5729475" y="2371250"/>
            <a:ext cx="1251900" cy="1613400"/>
          </a:xfrm>
          <a:prstGeom prst="ellipse">
            <a:avLst/>
          </a:prstGeom>
          <a:solidFill>
            <a:srgbClr val="00FF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8"/>
          <p:cNvSpPr/>
          <p:nvPr/>
        </p:nvSpPr>
        <p:spPr>
          <a:xfrm>
            <a:off x="3012850" y="2924500"/>
            <a:ext cx="591900" cy="500700"/>
          </a:xfrm>
          <a:prstGeom prst="heart">
            <a:avLst/>
          </a:prstGeom>
          <a:solidFill>
            <a:srgbClr val="00FF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8"/>
          <p:cNvSpPr/>
          <p:nvPr/>
        </p:nvSpPr>
        <p:spPr>
          <a:xfrm>
            <a:off x="4272950" y="2878925"/>
            <a:ext cx="420900" cy="364200"/>
          </a:xfrm>
          <a:prstGeom prst="triangle">
            <a:avLst>
              <a:gd fmla="val 50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8"/>
          <p:cNvSpPr/>
          <p:nvPr/>
        </p:nvSpPr>
        <p:spPr>
          <a:xfrm>
            <a:off x="4688450" y="2878925"/>
            <a:ext cx="420900" cy="364200"/>
          </a:xfrm>
          <a:prstGeom prst="triangle">
            <a:avLst>
              <a:gd fmla="val 50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8"/>
          <p:cNvSpPr/>
          <p:nvPr/>
        </p:nvSpPr>
        <p:spPr>
          <a:xfrm>
            <a:off x="5095650" y="2878925"/>
            <a:ext cx="420900" cy="364200"/>
          </a:xfrm>
          <a:prstGeom prst="triangle">
            <a:avLst>
              <a:gd fmla="val 50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8"/>
          <p:cNvSpPr/>
          <p:nvPr/>
        </p:nvSpPr>
        <p:spPr>
          <a:xfrm>
            <a:off x="6059475" y="2498275"/>
            <a:ext cx="591900" cy="500700"/>
          </a:xfrm>
          <a:prstGeom prst="heart">
            <a:avLst/>
          </a:prstGeom>
          <a:solidFill>
            <a:srgbClr val="6D9EEB"/>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8"/>
          <p:cNvSpPr/>
          <p:nvPr/>
        </p:nvSpPr>
        <p:spPr>
          <a:xfrm>
            <a:off x="6059475" y="2930338"/>
            <a:ext cx="591900" cy="500700"/>
          </a:xfrm>
          <a:prstGeom prst="heart">
            <a:avLst/>
          </a:prstGeom>
          <a:solidFill>
            <a:schemeClr val="l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8"/>
          <p:cNvSpPr/>
          <p:nvPr/>
        </p:nvSpPr>
        <p:spPr>
          <a:xfrm>
            <a:off x="6122000" y="3424850"/>
            <a:ext cx="591900" cy="500700"/>
          </a:xfrm>
          <a:prstGeom prst="heart">
            <a:avLst/>
          </a:prstGeom>
          <a:solidFill>
            <a:srgbClr val="FFFF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0" name="Google Shape;780;p48"/>
          <p:cNvPicPr preferRelativeResize="0"/>
          <p:nvPr/>
        </p:nvPicPr>
        <p:blipFill>
          <a:blip r:embed="rId5">
            <a:alphaModFix/>
          </a:blip>
          <a:stretch>
            <a:fillRect/>
          </a:stretch>
        </p:blipFill>
        <p:spPr>
          <a:xfrm>
            <a:off x="6119850" y="1851824"/>
            <a:ext cx="3852400" cy="3061275"/>
          </a:xfrm>
          <a:prstGeom prst="rect">
            <a:avLst/>
          </a:prstGeom>
          <a:noFill/>
          <a:ln>
            <a:noFill/>
          </a:ln>
        </p:spPr>
      </p:pic>
      <p:pic>
        <p:nvPicPr>
          <p:cNvPr id="781" name="Google Shape;781;p48"/>
          <p:cNvPicPr preferRelativeResize="0"/>
          <p:nvPr/>
        </p:nvPicPr>
        <p:blipFill>
          <a:blip r:embed="rId6">
            <a:alphaModFix/>
          </a:blip>
          <a:stretch>
            <a:fillRect/>
          </a:stretch>
        </p:blipFill>
        <p:spPr>
          <a:xfrm rot="6321778">
            <a:off x="1520390" y="2839441"/>
            <a:ext cx="1432521" cy="727889"/>
          </a:xfrm>
          <a:prstGeom prst="rect">
            <a:avLst/>
          </a:prstGeom>
          <a:noFill/>
          <a:ln>
            <a:noFill/>
          </a:ln>
        </p:spPr>
      </p:pic>
      <p:pic>
        <p:nvPicPr>
          <p:cNvPr id="782" name="Google Shape;782;p48"/>
          <p:cNvPicPr preferRelativeResize="0"/>
          <p:nvPr/>
        </p:nvPicPr>
        <p:blipFill>
          <a:blip r:embed="rId6">
            <a:alphaModFix/>
          </a:blip>
          <a:stretch>
            <a:fillRect/>
          </a:stretch>
        </p:blipFill>
        <p:spPr>
          <a:xfrm rot="231062">
            <a:off x="6927764" y="3387813"/>
            <a:ext cx="1546546" cy="785823"/>
          </a:xfrm>
          <a:prstGeom prst="rect">
            <a:avLst/>
          </a:prstGeom>
          <a:noFill/>
          <a:ln>
            <a:noFill/>
          </a:ln>
        </p:spPr>
      </p:pic>
      <p:sp>
        <p:nvSpPr>
          <p:cNvPr id="783" name="Google Shape;783;p48"/>
          <p:cNvSpPr txBox="1"/>
          <p:nvPr/>
        </p:nvSpPr>
        <p:spPr>
          <a:xfrm>
            <a:off x="7113000" y="4743300"/>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id="788" name="Google Shape;788;p4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789" name="Google Shape;789;p49"/>
          <p:cNvPicPr preferRelativeResize="0"/>
          <p:nvPr/>
        </p:nvPicPr>
        <p:blipFill>
          <a:blip r:embed="rId4">
            <a:alphaModFix/>
          </a:blip>
          <a:stretch>
            <a:fillRect/>
          </a:stretch>
        </p:blipFill>
        <p:spPr>
          <a:xfrm>
            <a:off x="4040175" y="1718300"/>
            <a:ext cx="3983776" cy="3165675"/>
          </a:xfrm>
          <a:prstGeom prst="rect">
            <a:avLst/>
          </a:prstGeom>
          <a:noFill/>
          <a:ln>
            <a:noFill/>
          </a:ln>
        </p:spPr>
      </p:pic>
      <p:pic>
        <p:nvPicPr>
          <p:cNvPr id="790" name="Google Shape;790;p49"/>
          <p:cNvPicPr preferRelativeResize="0"/>
          <p:nvPr/>
        </p:nvPicPr>
        <p:blipFill>
          <a:blip r:embed="rId5">
            <a:alphaModFix/>
          </a:blip>
          <a:stretch>
            <a:fillRect/>
          </a:stretch>
        </p:blipFill>
        <p:spPr>
          <a:xfrm flipH="1">
            <a:off x="1841200" y="2188550"/>
            <a:ext cx="2847125" cy="2695425"/>
          </a:xfrm>
          <a:prstGeom prst="rect">
            <a:avLst/>
          </a:prstGeom>
          <a:noFill/>
          <a:ln>
            <a:noFill/>
          </a:ln>
        </p:spPr>
      </p:pic>
      <p:sp>
        <p:nvSpPr>
          <p:cNvPr id="791" name="Google Shape;791;p49"/>
          <p:cNvSpPr/>
          <p:nvPr/>
        </p:nvSpPr>
        <p:spPr>
          <a:xfrm>
            <a:off x="3170225" y="197150"/>
            <a:ext cx="2981400" cy="1991400"/>
          </a:xfrm>
          <a:prstGeom prst="wedgeEllipseCallout">
            <a:avLst>
              <a:gd fmla="val 16568" name="adj1"/>
              <a:gd fmla="val 91529" name="adj2"/>
            </a:avLst>
          </a:prstGeom>
          <a:solidFill>
            <a:schemeClr val="l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l" sz="1500">
                <a:latin typeface="Fira Sans Condensed"/>
                <a:ea typeface="Fira Sans Condensed"/>
                <a:cs typeface="Fira Sans Condensed"/>
                <a:sym typeface="Fira Sans Condensed"/>
              </a:rPr>
              <a:t>Πο, πο παιδιά! Τι όμορφα που βάψατε τα αυγά για την οικογένειά σας!!! Του χρόνου θα σας πάρω για βοηθούς! Είστε σωστοί καλλιτέχνες!</a:t>
            </a:r>
            <a:endParaRPr sz="1500">
              <a:latin typeface="Fira Sans Condensed"/>
              <a:ea typeface="Fira Sans Condensed"/>
              <a:cs typeface="Fira Sans Condensed"/>
              <a:sym typeface="Fira Sans Condensed"/>
            </a:endParaRPr>
          </a:p>
          <a:p>
            <a:pPr indent="0" lvl="0" marL="0" rtl="0" algn="ctr">
              <a:spcBef>
                <a:spcPts val="0"/>
              </a:spcBef>
              <a:spcAft>
                <a:spcPts val="0"/>
              </a:spcAft>
              <a:buNone/>
            </a:pPr>
            <a:r>
              <a:rPr b="1" lang="el" sz="1500">
                <a:latin typeface="Fira Sans Condensed"/>
                <a:ea typeface="Fira Sans Condensed"/>
                <a:cs typeface="Fira Sans Condensed"/>
                <a:sym typeface="Fira Sans Condensed"/>
              </a:rPr>
              <a:t>ΚΑΛΗ </a:t>
            </a:r>
            <a:r>
              <a:rPr b="1" lang="el" sz="1500">
                <a:latin typeface="Fira Sans Condensed"/>
                <a:ea typeface="Fira Sans Condensed"/>
                <a:cs typeface="Fira Sans Condensed"/>
                <a:sym typeface="Fira Sans Condensed"/>
              </a:rPr>
              <a:t>ΞΕΚΟΥΡΑΣΗ!!!!</a:t>
            </a:r>
            <a:endParaRPr b="1" sz="1500">
              <a:latin typeface="Fira Sans Condensed"/>
              <a:ea typeface="Fira Sans Condensed"/>
              <a:cs typeface="Fira Sans Condensed"/>
              <a:sym typeface="Fira Sans Condensed"/>
            </a:endParaRPr>
          </a:p>
        </p:txBody>
      </p:sp>
      <p:pic>
        <p:nvPicPr>
          <p:cNvPr id="792" name="Google Shape;792;p49"/>
          <p:cNvPicPr preferRelativeResize="0"/>
          <p:nvPr/>
        </p:nvPicPr>
        <p:blipFill>
          <a:blip r:embed="rId6">
            <a:alphaModFix/>
          </a:blip>
          <a:stretch>
            <a:fillRect/>
          </a:stretch>
        </p:blipFill>
        <p:spPr>
          <a:xfrm>
            <a:off x="7006000" y="2571743"/>
            <a:ext cx="1791200" cy="2204557"/>
          </a:xfrm>
          <a:prstGeom prst="rect">
            <a:avLst/>
          </a:prstGeom>
          <a:noFill/>
          <a:ln>
            <a:noFill/>
          </a:ln>
        </p:spPr>
      </p:pic>
      <p:pic>
        <p:nvPicPr>
          <p:cNvPr id="793" name="Google Shape;793;p49"/>
          <p:cNvPicPr preferRelativeResize="0"/>
          <p:nvPr/>
        </p:nvPicPr>
        <p:blipFill>
          <a:blip r:embed="rId7">
            <a:alphaModFix/>
          </a:blip>
          <a:stretch>
            <a:fillRect/>
          </a:stretch>
        </p:blipFill>
        <p:spPr>
          <a:xfrm>
            <a:off x="6664225" y="2691963"/>
            <a:ext cx="1554475" cy="1554475"/>
          </a:xfrm>
          <a:prstGeom prst="rect">
            <a:avLst/>
          </a:prstGeom>
          <a:noFill/>
          <a:ln>
            <a:noFill/>
          </a:ln>
        </p:spPr>
      </p:pic>
      <p:pic>
        <p:nvPicPr>
          <p:cNvPr id="794" name="Google Shape;794;p49"/>
          <p:cNvPicPr preferRelativeResize="0"/>
          <p:nvPr/>
        </p:nvPicPr>
        <p:blipFill>
          <a:blip r:embed="rId7">
            <a:alphaModFix/>
          </a:blip>
          <a:stretch>
            <a:fillRect/>
          </a:stretch>
        </p:blipFill>
        <p:spPr>
          <a:xfrm>
            <a:off x="7124363" y="2622475"/>
            <a:ext cx="1554475" cy="1554475"/>
          </a:xfrm>
          <a:prstGeom prst="rect">
            <a:avLst/>
          </a:prstGeom>
          <a:noFill/>
          <a:ln>
            <a:noFill/>
          </a:ln>
        </p:spPr>
      </p:pic>
      <p:pic>
        <p:nvPicPr>
          <p:cNvPr id="795" name="Google Shape;795;p49"/>
          <p:cNvPicPr preferRelativeResize="0"/>
          <p:nvPr/>
        </p:nvPicPr>
        <p:blipFill rotWithShape="1">
          <a:blip r:embed="rId7">
            <a:alphaModFix/>
          </a:blip>
          <a:srcRect b="0" l="-10980" r="10979" t="0"/>
          <a:stretch/>
        </p:blipFill>
        <p:spPr>
          <a:xfrm rot="761767">
            <a:off x="7447575" y="2622475"/>
            <a:ext cx="1554475" cy="1554475"/>
          </a:xfrm>
          <a:prstGeom prst="rect">
            <a:avLst/>
          </a:prstGeom>
          <a:noFill/>
          <a:ln>
            <a:noFill/>
          </a:ln>
        </p:spPr>
      </p:pic>
      <p:pic>
        <p:nvPicPr>
          <p:cNvPr id="796" name="Google Shape;796;p49"/>
          <p:cNvPicPr preferRelativeResize="0"/>
          <p:nvPr/>
        </p:nvPicPr>
        <p:blipFill>
          <a:blip r:embed="rId7">
            <a:alphaModFix/>
          </a:blip>
          <a:stretch>
            <a:fillRect/>
          </a:stretch>
        </p:blipFill>
        <p:spPr>
          <a:xfrm>
            <a:off x="66163" y="2622475"/>
            <a:ext cx="1554475" cy="1554475"/>
          </a:xfrm>
          <a:prstGeom prst="rect">
            <a:avLst/>
          </a:prstGeom>
          <a:noFill/>
          <a:ln>
            <a:noFill/>
          </a:ln>
        </p:spPr>
      </p:pic>
      <p:pic>
        <p:nvPicPr>
          <p:cNvPr id="797" name="Google Shape;797;p49"/>
          <p:cNvPicPr preferRelativeResize="0"/>
          <p:nvPr/>
        </p:nvPicPr>
        <p:blipFill>
          <a:blip r:embed="rId7">
            <a:alphaModFix/>
          </a:blip>
          <a:stretch>
            <a:fillRect/>
          </a:stretch>
        </p:blipFill>
        <p:spPr>
          <a:xfrm>
            <a:off x="618188" y="2622475"/>
            <a:ext cx="1554475" cy="1554475"/>
          </a:xfrm>
          <a:prstGeom prst="rect">
            <a:avLst/>
          </a:prstGeom>
          <a:noFill/>
          <a:ln>
            <a:noFill/>
          </a:ln>
        </p:spPr>
      </p:pic>
      <p:pic>
        <p:nvPicPr>
          <p:cNvPr id="798" name="Google Shape;798;p49"/>
          <p:cNvPicPr preferRelativeResize="0"/>
          <p:nvPr/>
        </p:nvPicPr>
        <p:blipFill>
          <a:blip r:embed="rId7">
            <a:alphaModFix/>
          </a:blip>
          <a:stretch>
            <a:fillRect/>
          </a:stretch>
        </p:blipFill>
        <p:spPr>
          <a:xfrm rot="1614485">
            <a:off x="1179438" y="2691975"/>
            <a:ext cx="1554475" cy="1554475"/>
          </a:xfrm>
          <a:prstGeom prst="rect">
            <a:avLst/>
          </a:prstGeom>
          <a:noFill/>
          <a:ln>
            <a:noFill/>
          </a:ln>
        </p:spPr>
      </p:pic>
      <p:pic>
        <p:nvPicPr>
          <p:cNvPr id="799" name="Google Shape;799;p49"/>
          <p:cNvPicPr preferRelativeResize="0"/>
          <p:nvPr/>
        </p:nvPicPr>
        <p:blipFill>
          <a:blip r:embed="rId8">
            <a:alphaModFix/>
          </a:blip>
          <a:stretch>
            <a:fillRect/>
          </a:stretch>
        </p:blipFill>
        <p:spPr>
          <a:xfrm>
            <a:off x="385875" y="2631713"/>
            <a:ext cx="2019125" cy="2084626"/>
          </a:xfrm>
          <a:prstGeom prst="rect">
            <a:avLst/>
          </a:prstGeom>
          <a:noFill/>
          <a:ln>
            <a:noFill/>
          </a:ln>
        </p:spPr>
      </p:pic>
      <p:sp>
        <p:nvSpPr>
          <p:cNvPr id="800" name="Google Shape;800;p49"/>
          <p:cNvSpPr txBox="1"/>
          <p:nvPr/>
        </p:nvSpPr>
        <p:spPr>
          <a:xfrm>
            <a:off x="7124375" y="4659100"/>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pic>
        <p:nvPicPr>
          <p:cNvPr id="801" name="Google Shape;801;p49"/>
          <p:cNvPicPr preferRelativeResize="0"/>
          <p:nvPr/>
        </p:nvPicPr>
        <p:blipFill>
          <a:blip r:embed="rId9">
            <a:alphaModFix/>
          </a:blip>
          <a:stretch>
            <a:fillRect/>
          </a:stretch>
        </p:blipFill>
        <p:spPr>
          <a:xfrm flipH="1" rot="144300">
            <a:off x="331317" y="2008673"/>
            <a:ext cx="1024190" cy="11261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6"/>
          <p:cNvPicPr preferRelativeResize="0"/>
          <p:nvPr/>
        </p:nvPicPr>
        <p:blipFill>
          <a:blip r:embed="rId3">
            <a:alphaModFix/>
          </a:blip>
          <a:stretch>
            <a:fillRect/>
          </a:stretch>
        </p:blipFill>
        <p:spPr>
          <a:xfrm>
            <a:off x="0" y="-25"/>
            <a:ext cx="9144001" cy="5143500"/>
          </a:xfrm>
          <a:prstGeom prst="rect">
            <a:avLst/>
          </a:prstGeom>
          <a:noFill/>
          <a:ln>
            <a:noFill/>
          </a:ln>
        </p:spPr>
      </p:pic>
      <p:pic>
        <p:nvPicPr>
          <p:cNvPr id="118" name="Google Shape;118;p16"/>
          <p:cNvPicPr preferRelativeResize="0"/>
          <p:nvPr/>
        </p:nvPicPr>
        <p:blipFill>
          <a:blip r:embed="rId4">
            <a:alphaModFix/>
          </a:blip>
          <a:stretch>
            <a:fillRect/>
          </a:stretch>
        </p:blipFill>
        <p:spPr>
          <a:xfrm flipH="1">
            <a:off x="366451" y="1363675"/>
            <a:ext cx="4048575" cy="2970500"/>
          </a:xfrm>
          <a:prstGeom prst="rect">
            <a:avLst/>
          </a:prstGeom>
          <a:noFill/>
          <a:ln>
            <a:noFill/>
          </a:ln>
        </p:spPr>
      </p:pic>
      <p:pic>
        <p:nvPicPr>
          <p:cNvPr id="119" name="Google Shape;119;p16"/>
          <p:cNvPicPr preferRelativeResize="0"/>
          <p:nvPr/>
        </p:nvPicPr>
        <p:blipFill>
          <a:blip r:embed="rId5">
            <a:alphaModFix/>
          </a:blip>
          <a:stretch>
            <a:fillRect/>
          </a:stretch>
        </p:blipFill>
        <p:spPr>
          <a:xfrm>
            <a:off x="6409052" y="1193275"/>
            <a:ext cx="2893900" cy="2756950"/>
          </a:xfrm>
          <a:prstGeom prst="rect">
            <a:avLst/>
          </a:prstGeom>
          <a:noFill/>
          <a:ln>
            <a:noFill/>
          </a:ln>
        </p:spPr>
      </p:pic>
      <p:pic>
        <p:nvPicPr>
          <p:cNvPr id="120" name="Google Shape;120;p16"/>
          <p:cNvPicPr preferRelativeResize="0"/>
          <p:nvPr/>
        </p:nvPicPr>
        <p:blipFill>
          <a:blip r:embed="rId6">
            <a:alphaModFix/>
          </a:blip>
          <a:stretch>
            <a:fillRect/>
          </a:stretch>
        </p:blipFill>
        <p:spPr>
          <a:xfrm rot="3023234">
            <a:off x="6852349" y="2569151"/>
            <a:ext cx="1511002" cy="1861723"/>
          </a:xfrm>
          <a:prstGeom prst="rect">
            <a:avLst/>
          </a:prstGeom>
          <a:noFill/>
          <a:ln>
            <a:noFill/>
          </a:ln>
        </p:spPr>
      </p:pic>
      <p:pic>
        <p:nvPicPr>
          <p:cNvPr id="121" name="Google Shape;121;p16"/>
          <p:cNvPicPr preferRelativeResize="0"/>
          <p:nvPr/>
        </p:nvPicPr>
        <p:blipFill>
          <a:blip r:embed="rId7">
            <a:alphaModFix/>
          </a:blip>
          <a:stretch>
            <a:fillRect/>
          </a:stretch>
        </p:blipFill>
        <p:spPr>
          <a:xfrm rot="573649">
            <a:off x="6576901" y="2149209"/>
            <a:ext cx="810246" cy="1231958"/>
          </a:xfrm>
          <a:prstGeom prst="rect">
            <a:avLst/>
          </a:prstGeom>
          <a:noFill/>
          <a:ln>
            <a:noFill/>
          </a:ln>
        </p:spPr>
      </p:pic>
      <p:sp>
        <p:nvSpPr>
          <p:cNvPr id="122" name="Google Shape;122;p16"/>
          <p:cNvSpPr txBox="1"/>
          <p:nvPr/>
        </p:nvSpPr>
        <p:spPr>
          <a:xfrm>
            <a:off x="160500" y="0"/>
            <a:ext cx="82761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Στην πλαγιά με τις μαργαρίτες, συνάντησε την Πουπού την αλεπού. “Γεια σου Πουπού, γράφω τις παραγγελίες για τα πασχαλινά αυγά που θα βάψει φέτος ο λαγός. Εσύ πόσα αυγά θέλεις και τι χρώμα; ρώτησε ο Τζότζο. “Γεια σου Τζότζο, η αλήθεια είναι ότι περίμενα το λαγό να πάρει την παραγγελία μου. Φαντάζομαι ότι τρέχει και δεν φτάνει τέτοιες μέρες ε; Λοιπόν θέλω φέτος μόνο </a:t>
            </a:r>
            <a:r>
              <a:rPr b="1" lang="el" sz="1500">
                <a:latin typeface="Fira Sans Condensed"/>
                <a:ea typeface="Fira Sans Condensed"/>
                <a:cs typeface="Fira Sans Condensed"/>
                <a:sym typeface="Fira Sans Condensed"/>
              </a:rPr>
              <a:t>1 αυγό </a:t>
            </a:r>
            <a:r>
              <a:rPr lang="el" sz="1500">
                <a:latin typeface="Fira Sans Condensed"/>
                <a:ea typeface="Fira Sans Condensed"/>
                <a:cs typeface="Fira Sans Condensed"/>
                <a:sym typeface="Fira Sans Condensed"/>
              </a:rPr>
              <a:t>και το θέλω </a:t>
            </a:r>
            <a:r>
              <a:rPr b="1" lang="el" sz="1500">
                <a:latin typeface="Fira Sans Condensed"/>
                <a:ea typeface="Fira Sans Condensed"/>
                <a:cs typeface="Fira Sans Condensed"/>
                <a:sym typeface="Fira Sans Condensed"/>
              </a:rPr>
              <a:t>πορτοκαλί </a:t>
            </a:r>
            <a:r>
              <a:rPr lang="el" sz="1500">
                <a:latin typeface="Fira Sans Condensed"/>
                <a:ea typeface="Fira Sans Condensed"/>
                <a:cs typeface="Fira Sans Condensed"/>
                <a:sym typeface="Fira Sans Condensed"/>
              </a:rPr>
              <a:t>όπως είναι η όμορφη γούνα μου” είπε η αλεπού.” “Το σημείωσα Πουπού. Φεύγω τώρα γιατί μέχρι το απόγευμα πρέπει να παραδώσω τη λίστα” είπε ο Τζότζο και συνέχισε το δρόμο του</a:t>
            </a:r>
            <a:r>
              <a:rPr lang="el"/>
              <a:t>.</a:t>
            </a:r>
            <a:endParaRPr/>
          </a:p>
        </p:txBody>
      </p:sp>
      <p:sp>
        <p:nvSpPr>
          <p:cNvPr id="123" name="Google Shape;123;p16"/>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7"/>
          <p:cNvPicPr preferRelativeResize="0"/>
          <p:nvPr/>
        </p:nvPicPr>
        <p:blipFill>
          <a:blip r:embed="rId3">
            <a:alphaModFix/>
          </a:blip>
          <a:stretch>
            <a:fillRect/>
          </a:stretch>
        </p:blipFill>
        <p:spPr>
          <a:xfrm>
            <a:off x="0" y="0"/>
            <a:ext cx="9144002" cy="5143500"/>
          </a:xfrm>
          <a:prstGeom prst="rect">
            <a:avLst/>
          </a:prstGeom>
          <a:noFill/>
          <a:ln>
            <a:noFill/>
          </a:ln>
        </p:spPr>
      </p:pic>
      <p:pic>
        <p:nvPicPr>
          <p:cNvPr id="129" name="Google Shape;129;p17"/>
          <p:cNvPicPr preferRelativeResize="0"/>
          <p:nvPr/>
        </p:nvPicPr>
        <p:blipFill>
          <a:blip r:embed="rId4">
            <a:alphaModFix/>
          </a:blip>
          <a:stretch>
            <a:fillRect/>
          </a:stretch>
        </p:blipFill>
        <p:spPr>
          <a:xfrm>
            <a:off x="366999" y="0"/>
            <a:ext cx="3240103" cy="5143501"/>
          </a:xfrm>
          <a:prstGeom prst="rect">
            <a:avLst/>
          </a:prstGeom>
          <a:noFill/>
          <a:ln>
            <a:noFill/>
          </a:ln>
        </p:spPr>
      </p:pic>
      <p:pic>
        <p:nvPicPr>
          <p:cNvPr id="130" name="Google Shape;130;p17"/>
          <p:cNvPicPr preferRelativeResize="0"/>
          <p:nvPr/>
        </p:nvPicPr>
        <p:blipFill>
          <a:blip r:embed="rId5">
            <a:alphaModFix/>
          </a:blip>
          <a:stretch>
            <a:fillRect/>
          </a:stretch>
        </p:blipFill>
        <p:spPr>
          <a:xfrm>
            <a:off x="0" y="0"/>
            <a:ext cx="2276750" cy="1937950"/>
          </a:xfrm>
          <a:prstGeom prst="rect">
            <a:avLst/>
          </a:prstGeom>
          <a:noFill/>
          <a:ln>
            <a:noFill/>
          </a:ln>
        </p:spPr>
      </p:pic>
      <p:pic>
        <p:nvPicPr>
          <p:cNvPr id="131" name="Google Shape;131;p17"/>
          <p:cNvPicPr preferRelativeResize="0"/>
          <p:nvPr/>
        </p:nvPicPr>
        <p:blipFill>
          <a:blip r:embed="rId6">
            <a:alphaModFix/>
          </a:blip>
          <a:stretch>
            <a:fillRect/>
          </a:stretch>
        </p:blipFill>
        <p:spPr>
          <a:xfrm flipH="1" rot="-376356">
            <a:off x="3249964" y="1809324"/>
            <a:ext cx="2072472" cy="1810327"/>
          </a:xfrm>
          <a:prstGeom prst="rect">
            <a:avLst/>
          </a:prstGeom>
          <a:noFill/>
          <a:ln>
            <a:noFill/>
          </a:ln>
        </p:spPr>
      </p:pic>
      <p:pic>
        <p:nvPicPr>
          <p:cNvPr id="132" name="Google Shape;132;p17"/>
          <p:cNvPicPr preferRelativeResize="0"/>
          <p:nvPr/>
        </p:nvPicPr>
        <p:blipFill rotWithShape="1">
          <a:blip r:embed="rId7">
            <a:alphaModFix/>
          </a:blip>
          <a:srcRect b="2199" l="9430" r="-9430" t="-2200"/>
          <a:stretch/>
        </p:blipFill>
        <p:spPr>
          <a:xfrm>
            <a:off x="6059327" y="1525612"/>
            <a:ext cx="2893900" cy="2756950"/>
          </a:xfrm>
          <a:prstGeom prst="rect">
            <a:avLst/>
          </a:prstGeom>
          <a:noFill/>
          <a:ln>
            <a:noFill/>
          </a:ln>
        </p:spPr>
      </p:pic>
      <p:pic>
        <p:nvPicPr>
          <p:cNvPr id="133" name="Google Shape;133;p17"/>
          <p:cNvPicPr preferRelativeResize="0"/>
          <p:nvPr/>
        </p:nvPicPr>
        <p:blipFill>
          <a:blip r:embed="rId8">
            <a:alphaModFix/>
          </a:blip>
          <a:stretch>
            <a:fillRect/>
          </a:stretch>
        </p:blipFill>
        <p:spPr>
          <a:xfrm rot="3023234">
            <a:off x="6248749" y="3037101"/>
            <a:ext cx="1511002" cy="1861723"/>
          </a:xfrm>
          <a:prstGeom prst="rect">
            <a:avLst/>
          </a:prstGeom>
          <a:noFill/>
          <a:ln>
            <a:noFill/>
          </a:ln>
        </p:spPr>
      </p:pic>
      <p:pic>
        <p:nvPicPr>
          <p:cNvPr id="134" name="Google Shape;134;p17"/>
          <p:cNvPicPr preferRelativeResize="0"/>
          <p:nvPr/>
        </p:nvPicPr>
        <p:blipFill>
          <a:blip r:embed="rId9">
            <a:alphaModFix/>
          </a:blip>
          <a:stretch>
            <a:fillRect/>
          </a:stretch>
        </p:blipFill>
        <p:spPr>
          <a:xfrm rot="573649">
            <a:off x="5953526" y="2358809"/>
            <a:ext cx="810246" cy="1231958"/>
          </a:xfrm>
          <a:prstGeom prst="rect">
            <a:avLst/>
          </a:prstGeom>
          <a:noFill/>
          <a:ln>
            <a:noFill/>
          </a:ln>
        </p:spPr>
      </p:pic>
      <p:sp>
        <p:nvSpPr>
          <p:cNvPr id="135" name="Google Shape;135;p17"/>
          <p:cNvSpPr txBox="1"/>
          <p:nvPr/>
        </p:nvSpPr>
        <p:spPr>
          <a:xfrm>
            <a:off x="2202925" y="-50525"/>
            <a:ext cx="67503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Κατέβηκε το μονοπάτι και σταμάτησε έξω από την κυψέλη της Μελένιας. </a:t>
            </a:r>
            <a:r>
              <a:rPr lang="el" sz="1500">
                <a:latin typeface="Fira Sans Condensed"/>
                <a:ea typeface="Fira Sans Condensed"/>
                <a:cs typeface="Fira Sans Condensed"/>
                <a:sym typeface="Fira Sans Condensed"/>
              </a:rPr>
              <a:t>Ευτυχώς </a:t>
            </a:r>
            <a:r>
              <a:rPr lang="el" sz="1500">
                <a:latin typeface="Fira Sans Condensed"/>
                <a:ea typeface="Fira Sans Condensed"/>
                <a:cs typeface="Fira Sans Condensed"/>
                <a:sym typeface="Fira Sans Condensed"/>
              </a:rPr>
              <a:t>η Μελένια ήταν εκεί. “Γεια σου Μελένια, παίρνω τις παραγγελίες για τα πασχαλινά αυγά που θα βάψει ο λαγός. Έχει πολύ δουλειά αυτές τις μέρες και είπα να τον βοηθήσω. Εσύ πόσα αυγά θέλεις και τι χρώμα;” “ Α, τι ωραία που βοηθάς το λαγό Τζότζο! Εγώ θέλω </a:t>
            </a:r>
            <a:r>
              <a:rPr b="1" lang="el" sz="1500">
                <a:latin typeface="Fira Sans Condensed"/>
                <a:ea typeface="Fira Sans Condensed"/>
                <a:cs typeface="Fira Sans Condensed"/>
                <a:sym typeface="Fira Sans Condensed"/>
              </a:rPr>
              <a:t>2 αυγά</a:t>
            </a:r>
            <a:r>
              <a:rPr lang="el" sz="1500">
                <a:latin typeface="Fira Sans Condensed"/>
                <a:ea typeface="Fira Sans Condensed"/>
                <a:cs typeface="Fira Sans Condensed"/>
                <a:sym typeface="Fira Sans Condensed"/>
              </a:rPr>
              <a:t> και θέλω να μου τα βάψει </a:t>
            </a:r>
            <a:r>
              <a:rPr b="1" lang="el" sz="1500">
                <a:solidFill>
                  <a:schemeClr val="dk1"/>
                </a:solidFill>
                <a:latin typeface="Fira Sans Condensed"/>
                <a:ea typeface="Fira Sans Condensed"/>
                <a:cs typeface="Fira Sans Condensed"/>
                <a:sym typeface="Fira Sans Condensed"/>
              </a:rPr>
              <a:t>κιτρινόμαυρα</a:t>
            </a:r>
            <a:r>
              <a:rPr lang="el" sz="1500">
                <a:latin typeface="Fira Sans Condensed"/>
                <a:ea typeface="Fira Sans Condensed"/>
                <a:cs typeface="Fira Sans Condensed"/>
                <a:sym typeface="Fira Sans Condensed"/>
              </a:rPr>
              <a:t> όπως είναι το χρώμα του σώματός μου” είπε η Μελένια. “Εντάξει Μελένια, το σημείωσα. Τρέχω τώρα γιατί το απόγευμα πρέπει να παραδώσω τη λίστα στο λαγό” είπε ο Τζότζο και έφυγε βιαστικός.</a:t>
            </a:r>
            <a:endParaRPr sz="1500">
              <a:latin typeface="Fira Sans Condensed"/>
              <a:ea typeface="Fira Sans Condensed"/>
              <a:cs typeface="Fira Sans Condensed"/>
              <a:sym typeface="Fira Sans Condensed"/>
            </a:endParaRPr>
          </a:p>
        </p:txBody>
      </p:sp>
      <p:sp>
        <p:nvSpPr>
          <p:cNvPr id="136" name="Google Shape;136;p17"/>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18"/>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142" name="Google Shape;142;p18"/>
          <p:cNvPicPr preferRelativeResize="0"/>
          <p:nvPr/>
        </p:nvPicPr>
        <p:blipFill>
          <a:blip r:embed="rId4">
            <a:alphaModFix/>
          </a:blip>
          <a:stretch>
            <a:fillRect/>
          </a:stretch>
        </p:blipFill>
        <p:spPr>
          <a:xfrm>
            <a:off x="6250102" y="1240250"/>
            <a:ext cx="2893900" cy="2756950"/>
          </a:xfrm>
          <a:prstGeom prst="rect">
            <a:avLst/>
          </a:prstGeom>
          <a:noFill/>
          <a:ln>
            <a:noFill/>
          </a:ln>
        </p:spPr>
      </p:pic>
      <p:pic>
        <p:nvPicPr>
          <p:cNvPr id="143" name="Google Shape;143;p18"/>
          <p:cNvPicPr preferRelativeResize="0"/>
          <p:nvPr/>
        </p:nvPicPr>
        <p:blipFill>
          <a:blip r:embed="rId5">
            <a:alphaModFix/>
          </a:blip>
          <a:stretch>
            <a:fillRect/>
          </a:stretch>
        </p:blipFill>
        <p:spPr>
          <a:xfrm rot="3023234">
            <a:off x="6645999" y="2674026"/>
            <a:ext cx="1511002" cy="1861723"/>
          </a:xfrm>
          <a:prstGeom prst="rect">
            <a:avLst/>
          </a:prstGeom>
          <a:noFill/>
          <a:ln>
            <a:noFill/>
          </a:ln>
        </p:spPr>
      </p:pic>
      <p:pic>
        <p:nvPicPr>
          <p:cNvPr id="144" name="Google Shape;144;p18"/>
          <p:cNvPicPr preferRelativeResize="0"/>
          <p:nvPr/>
        </p:nvPicPr>
        <p:blipFill>
          <a:blip r:embed="rId6">
            <a:alphaModFix/>
          </a:blip>
          <a:stretch>
            <a:fillRect/>
          </a:stretch>
        </p:blipFill>
        <p:spPr>
          <a:xfrm rot="573649">
            <a:off x="6554176" y="2217484"/>
            <a:ext cx="810246" cy="1231958"/>
          </a:xfrm>
          <a:prstGeom prst="rect">
            <a:avLst/>
          </a:prstGeom>
          <a:noFill/>
          <a:ln>
            <a:noFill/>
          </a:ln>
        </p:spPr>
      </p:pic>
      <p:pic>
        <p:nvPicPr>
          <p:cNvPr id="145" name="Google Shape;145;p18"/>
          <p:cNvPicPr preferRelativeResize="0"/>
          <p:nvPr/>
        </p:nvPicPr>
        <p:blipFill>
          <a:blip r:embed="rId7">
            <a:alphaModFix/>
          </a:blip>
          <a:stretch>
            <a:fillRect/>
          </a:stretch>
        </p:blipFill>
        <p:spPr>
          <a:xfrm>
            <a:off x="1092200" y="1443187"/>
            <a:ext cx="2351075" cy="2351075"/>
          </a:xfrm>
          <a:prstGeom prst="rect">
            <a:avLst/>
          </a:prstGeom>
          <a:noFill/>
          <a:ln>
            <a:noFill/>
          </a:ln>
        </p:spPr>
      </p:pic>
      <p:sp>
        <p:nvSpPr>
          <p:cNvPr id="146" name="Google Shape;146;p18"/>
          <p:cNvSpPr txBox="1"/>
          <p:nvPr/>
        </p:nvSpPr>
        <p:spPr>
          <a:xfrm>
            <a:off x="222300" y="0"/>
            <a:ext cx="8760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Στη συνέχεια σταμάτησε στον κάμπο με τις χρωματιστές μαργαρίτες όπου είχε φτιάξει τη φωλιά της η Ρίνα ή όμορφη σκαντζοχοιρίνα η φίλη του. “Γεια σου Ρίνα, καιρό έχω να σε δω” είπε ο Τζότζο. “Γεια σου Τζότζο τι κάνεις, πως από δω;” ρώτησε η Ρίνα. “Παίρνω τις παραγγελίες για τα πασχαλινά αυγά που θα βάψει ο λαγός γιατί εκείνος έχει άλλες δουλειές τώρα. Εσύ πόσα θελεις να σου βάψει και τι χρώμα; “ Μπράβο Τζότζο μου ξέρω ότι σου αρέσει να βοηθάς. Εγώ θέλω </a:t>
            </a:r>
            <a:r>
              <a:rPr b="1" lang="el" sz="1500">
                <a:latin typeface="Fira Sans Condensed"/>
                <a:ea typeface="Fira Sans Condensed"/>
                <a:cs typeface="Fira Sans Condensed"/>
                <a:sym typeface="Fira Sans Condensed"/>
              </a:rPr>
              <a:t>3 χρωματιστά</a:t>
            </a:r>
            <a:r>
              <a:rPr lang="el" sz="1500">
                <a:latin typeface="Fira Sans Condensed"/>
                <a:ea typeface="Fira Sans Condensed"/>
                <a:cs typeface="Fira Sans Condensed"/>
                <a:sym typeface="Fira Sans Condensed"/>
              </a:rPr>
              <a:t> </a:t>
            </a:r>
            <a:r>
              <a:rPr b="1" lang="el" sz="1500">
                <a:latin typeface="Fira Sans Condensed"/>
                <a:ea typeface="Fira Sans Condensed"/>
                <a:cs typeface="Fira Sans Condensed"/>
                <a:sym typeface="Fira Sans Condensed"/>
              </a:rPr>
              <a:t>αυγά</a:t>
            </a:r>
            <a:r>
              <a:rPr lang="el" sz="1500">
                <a:latin typeface="Fira Sans Condensed"/>
                <a:ea typeface="Fira Sans Condensed"/>
                <a:cs typeface="Fira Sans Condensed"/>
                <a:sym typeface="Fira Sans Condensed"/>
              </a:rPr>
              <a:t> </a:t>
            </a:r>
            <a:r>
              <a:rPr b="1" lang="el" sz="1500">
                <a:latin typeface="Fira Sans Condensed"/>
                <a:ea typeface="Fira Sans Condensed"/>
                <a:cs typeface="Fira Sans Condensed"/>
                <a:sym typeface="Fira Sans Condensed"/>
              </a:rPr>
              <a:t>με  λουλουδάκια</a:t>
            </a:r>
            <a:r>
              <a:rPr lang="el" sz="1500">
                <a:latin typeface="Fira Sans Condensed"/>
                <a:ea typeface="Fira Sans Condensed"/>
                <a:cs typeface="Fira Sans Condensed"/>
                <a:sym typeface="Fira Sans Condensed"/>
              </a:rPr>
              <a:t> γιατί λατρεύω τα λουλούδια” είπε η Ρίνα. “Το σημείωσα στη λίστα Ρίνα! Σε χαιρετώ τώρα γιατί βιάζομαι”.</a:t>
            </a:r>
            <a:endParaRPr sz="1500">
              <a:latin typeface="Fira Sans Condensed"/>
              <a:ea typeface="Fira Sans Condensed"/>
              <a:cs typeface="Fira Sans Condensed"/>
              <a:sym typeface="Fira Sans Condensed"/>
            </a:endParaRPr>
          </a:p>
        </p:txBody>
      </p:sp>
      <p:sp>
        <p:nvSpPr>
          <p:cNvPr id="147" name="Google Shape;147;p18"/>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9"/>
          <p:cNvPicPr preferRelativeResize="0"/>
          <p:nvPr/>
        </p:nvPicPr>
        <p:blipFill>
          <a:blip r:embed="rId3">
            <a:alphaModFix/>
          </a:blip>
          <a:stretch>
            <a:fillRect/>
          </a:stretch>
        </p:blipFill>
        <p:spPr>
          <a:xfrm>
            <a:off x="0" y="0"/>
            <a:ext cx="9143999" cy="5143500"/>
          </a:xfrm>
          <a:prstGeom prst="rect">
            <a:avLst/>
          </a:prstGeom>
          <a:noFill/>
          <a:ln>
            <a:noFill/>
          </a:ln>
        </p:spPr>
      </p:pic>
      <p:pic>
        <p:nvPicPr>
          <p:cNvPr id="153" name="Google Shape;153;p19"/>
          <p:cNvPicPr preferRelativeResize="0"/>
          <p:nvPr/>
        </p:nvPicPr>
        <p:blipFill>
          <a:blip r:embed="rId4">
            <a:alphaModFix/>
          </a:blip>
          <a:stretch>
            <a:fillRect/>
          </a:stretch>
        </p:blipFill>
        <p:spPr>
          <a:xfrm flipH="1" rot="-486344">
            <a:off x="1563621" y="3711914"/>
            <a:ext cx="2032533" cy="1432222"/>
          </a:xfrm>
          <a:prstGeom prst="rect">
            <a:avLst/>
          </a:prstGeom>
          <a:noFill/>
          <a:ln>
            <a:noFill/>
          </a:ln>
        </p:spPr>
      </p:pic>
      <p:pic>
        <p:nvPicPr>
          <p:cNvPr id="154" name="Google Shape;154;p19"/>
          <p:cNvPicPr preferRelativeResize="0"/>
          <p:nvPr/>
        </p:nvPicPr>
        <p:blipFill>
          <a:blip r:embed="rId5">
            <a:alphaModFix/>
          </a:blip>
          <a:stretch>
            <a:fillRect/>
          </a:stretch>
        </p:blipFill>
        <p:spPr>
          <a:xfrm>
            <a:off x="6306977" y="1729600"/>
            <a:ext cx="2893900" cy="2756950"/>
          </a:xfrm>
          <a:prstGeom prst="rect">
            <a:avLst/>
          </a:prstGeom>
          <a:noFill/>
          <a:ln>
            <a:noFill/>
          </a:ln>
        </p:spPr>
      </p:pic>
      <p:pic>
        <p:nvPicPr>
          <p:cNvPr id="155" name="Google Shape;155;p19"/>
          <p:cNvPicPr preferRelativeResize="0"/>
          <p:nvPr/>
        </p:nvPicPr>
        <p:blipFill>
          <a:blip r:embed="rId6">
            <a:alphaModFix/>
          </a:blip>
          <a:stretch>
            <a:fillRect/>
          </a:stretch>
        </p:blipFill>
        <p:spPr>
          <a:xfrm rot="3023234">
            <a:off x="6750274" y="3116776"/>
            <a:ext cx="1511002" cy="1861723"/>
          </a:xfrm>
          <a:prstGeom prst="rect">
            <a:avLst/>
          </a:prstGeom>
          <a:noFill/>
          <a:ln>
            <a:noFill/>
          </a:ln>
        </p:spPr>
      </p:pic>
      <p:pic>
        <p:nvPicPr>
          <p:cNvPr id="156" name="Google Shape;156;p19"/>
          <p:cNvPicPr preferRelativeResize="0"/>
          <p:nvPr/>
        </p:nvPicPr>
        <p:blipFill>
          <a:blip r:embed="rId7">
            <a:alphaModFix/>
          </a:blip>
          <a:stretch>
            <a:fillRect/>
          </a:stretch>
        </p:blipFill>
        <p:spPr>
          <a:xfrm rot="573649">
            <a:off x="6576901" y="2775084"/>
            <a:ext cx="810246" cy="1231958"/>
          </a:xfrm>
          <a:prstGeom prst="rect">
            <a:avLst/>
          </a:prstGeom>
          <a:noFill/>
          <a:ln>
            <a:noFill/>
          </a:ln>
        </p:spPr>
      </p:pic>
      <p:sp>
        <p:nvSpPr>
          <p:cNvPr id="157" name="Google Shape;157;p19"/>
          <p:cNvSpPr txBox="1"/>
          <p:nvPr/>
        </p:nvSpPr>
        <p:spPr>
          <a:xfrm>
            <a:off x="353675" y="90950"/>
            <a:ext cx="5769900" cy="47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8" name="Google Shape;158;p19"/>
          <p:cNvSpPr txBox="1"/>
          <p:nvPr/>
        </p:nvSpPr>
        <p:spPr>
          <a:xfrm>
            <a:off x="384000" y="111150"/>
            <a:ext cx="84783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Λίγο πιο κάτω, συνάντησε τη Βουλίτσα την Πασχαλίτσα. “ Γεια σου Βουλίτσα παίρνω την παραγγελία για τα πασχαλινά αυγά που θα βάψει ο λαγός για το Πάσχα. Εσύ θέλεις αυγά;” ρώτησε ο Τζότζο. “ Ναι, θέλω φυσικά! Σημείωσε Τζότζο. Θέλω</a:t>
            </a:r>
            <a:r>
              <a:rPr b="1" lang="el" sz="1500">
                <a:latin typeface="Fira Sans Condensed"/>
                <a:ea typeface="Fira Sans Condensed"/>
                <a:cs typeface="Fira Sans Condensed"/>
                <a:sym typeface="Fira Sans Condensed"/>
              </a:rPr>
              <a:t> 4  κόκκινα αυγά  με μαύρες</a:t>
            </a:r>
            <a:r>
              <a:rPr lang="el" sz="1500">
                <a:latin typeface="Fira Sans Condensed"/>
                <a:ea typeface="Fira Sans Condensed"/>
                <a:cs typeface="Fira Sans Condensed"/>
                <a:sym typeface="Fira Sans Condensed"/>
              </a:rPr>
              <a:t> </a:t>
            </a:r>
            <a:r>
              <a:rPr b="1" lang="el" sz="1500">
                <a:latin typeface="Fira Sans Condensed"/>
                <a:ea typeface="Fira Sans Condensed"/>
                <a:cs typeface="Fira Sans Condensed"/>
                <a:sym typeface="Fira Sans Condensed"/>
              </a:rPr>
              <a:t>βούλες</a:t>
            </a:r>
            <a:r>
              <a:rPr lang="el" sz="1500">
                <a:latin typeface="Fira Sans Condensed"/>
                <a:ea typeface="Fira Sans Condensed"/>
                <a:cs typeface="Fira Sans Condensed"/>
                <a:sym typeface="Fira Sans Condensed"/>
              </a:rPr>
              <a:t> όπως το φόρεμά μου” είπε η πασχαλίτσα. “ Το σημείωσα και σε χαιρετώ Βουλίτσα” είπε ο Τζότζο και έφυγε τρέχοντας. Κόντευε απόγευμα και δεν ήθελε να ανησυχήσει ο λαγός.</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t/>
            </a:r>
            <a:endParaRPr/>
          </a:p>
        </p:txBody>
      </p:sp>
      <p:sp>
        <p:nvSpPr>
          <p:cNvPr id="159" name="Google Shape;159;p19"/>
          <p:cNvSpPr txBox="1"/>
          <p:nvPr/>
        </p:nvSpPr>
        <p:spPr>
          <a:xfrm>
            <a:off x="145025" y="4743300"/>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0"/>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165" name="Google Shape;165;p20"/>
          <p:cNvPicPr preferRelativeResize="0"/>
          <p:nvPr/>
        </p:nvPicPr>
        <p:blipFill>
          <a:blip r:embed="rId4">
            <a:alphaModFix/>
          </a:blip>
          <a:stretch>
            <a:fillRect/>
          </a:stretch>
        </p:blipFill>
        <p:spPr>
          <a:xfrm flipH="1">
            <a:off x="4948026" y="1999875"/>
            <a:ext cx="1264100" cy="1378450"/>
          </a:xfrm>
          <a:prstGeom prst="rect">
            <a:avLst/>
          </a:prstGeom>
          <a:noFill/>
          <a:ln>
            <a:noFill/>
          </a:ln>
        </p:spPr>
      </p:pic>
      <p:pic>
        <p:nvPicPr>
          <p:cNvPr id="166" name="Google Shape;166;p20"/>
          <p:cNvPicPr preferRelativeResize="0"/>
          <p:nvPr/>
        </p:nvPicPr>
        <p:blipFill>
          <a:blip r:embed="rId5">
            <a:alphaModFix/>
          </a:blip>
          <a:stretch>
            <a:fillRect/>
          </a:stretch>
        </p:blipFill>
        <p:spPr>
          <a:xfrm flipH="1">
            <a:off x="1183127" y="1604425"/>
            <a:ext cx="2756950" cy="2756950"/>
          </a:xfrm>
          <a:prstGeom prst="rect">
            <a:avLst/>
          </a:prstGeom>
          <a:noFill/>
          <a:ln>
            <a:noFill/>
          </a:ln>
        </p:spPr>
      </p:pic>
      <p:pic>
        <p:nvPicPr>
          <p:cNvPr id="167" name="Google Shape;167;p20"/>
          <p:cNvPicPr preferRelativeResize="0"/>
          <p:nvPr/>
        </p:nvPicPr>
        <p:blipFill>
          <a:blip r:embed="rId6">
            <a:alphaModFix/>
          </a:blip>
          <a:stretch>
            <a:fillRect/>
          </a:stretch>
        </p:blipFill>
        <p:spPr>
          <a:xfrm flipH="1" rot="-3130908">
            <a:off x="2140255" y="2963588"/>
            <a:ext cx="1586839" cy="1861717"/>
          </a:xfrm>
          <a:prstGeom prst="rect">
            <a:avLst/>
          </a:prstGeom>
          <a:noFill/>
          <a:ln>
            <a:noFill/>
          </a:ln>
        </p:spPr>
      </p:pic>
      <p:pic>
        <p:nvPicPr>
          <p:cNvPr id="168" name="Google Shape;168;p20"/>
          <p:cNvPicPr preferRelativeResize="0"/>
          <p:nvPr/>
        </p:nvPicPr>
        <p:blipFill>
          <a:blip r:embed="rId7">
            <a:alphaModFix/>
          </a:blip>
          <a:stretch>
            <a:fillRect/>
          </a:stretch>
        </p:blipFill>
        <p:spPr>
          <a:xfrm rot="2340427">
            <a:off x="3029502" y="2668492"/>
            <a:ext cx="666099" cy="1012788"/>
          </a:xfrm>
          <a:prstGeom prst="rect">
            <a:avLst/>
          </a:prstGeom>
          <a:noFill/>
          <a:ln>
            <a:noFill/>
          </a:ln>
        </p:spPr>
      </p:pic>
      <p:sp>
        <p:nvSpPr>
          <p:cNvPr id="169" name="Google Shape;169;p20"/>
          <p:cNvSpPr txBox="1"/>
          <p:nvPr/>
        </p:nvSpPr>
        <p:spPr>
          <a:xfrm>
            <a:off x="2836500" y="0"/>
            <a:ext cx="63075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Περνώντας</a:t>
            </a:r>
            <a:r>
              <a:rPr lang="el" sz="1500">
                <a:latin typeface="Fira Sans Condensed"/>
                <a:ea typeface="Fira Sans Condensed"/>
                <a:cs typeface="Fira Sans Condensed"/>
                <a:sym typeface="Fira Sans Condensed"/>
              </a:rPr>
              <a:t> από τη μεγάλη λίμνη, συνάντησε τον Ιγκόρ το βάτραχο. </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lang="el" sz="1500">
                <a:latin typeface="Fira Sans Condensed"/>
                <a:ea typeface="Fira Sans Condensed"/>
                <a:cs typeface="Fira Sans Condensed"/>
                <a:sym typeface="Fira Sans Condensed"/>
              </a:rPr>
              <a:t>“Γεια σου Ιγκόρ, εσύ θέλεις να παραγγείλεις βαμμένα πασχαλινά αυγά από το λαγό; Τον βοηθάω και </a:t>
            </a:r>
            <a:r>
              <a:rPr lang="el" sz="1500">
                <a:latin typeface="Fira Sans Condensed"/>
                <a:ea typeface="Fira Sans Condensed"/>
                <a:cs typeface="Fira Sans Condensed"/>
                <a:sym typeface="Fira Sans Condensed"/>
              </a:rPr>
              <a:t>παίρνω</a:t>
            </a:r>
            <a:r>
              <a:rPr lang="el" sz="1500">
                <a:latin typeface="Fira Sans Condensed"/>
                <a:ea typeface="Fira Sans Condensed"/>
                <a:cs typeface="Fira Sans Condensed"/>
                <a:sym typeface="Fira Sans Condensed"/>
              </a:rPr>
              <a:t> εγώ τις παραγγελίες” </a:t>
            </a:r>
            <a:r>
              <a:rPr lang="el" sz="1500">
                <a:latin typeface="Fira Sans Condensed"/>
                <a:ea typeface="Fira Sans Condensed"/>
                <a:cs typeface="Fira Sans Condensed"/>
                <a:sym typeface="Fira Sans Condensed"/>
              </a:rPr>
              <a:t>είπε</a:t>
            </a:r>
            <a:r>
              <a:rPr lang="el" sz="1500">
                <a:latin typeface="Fira Sans Condensed"/>
                <a:ea typeface="Fira Sans Condensed"/>
                <a:cs typeface="Fira Sans Condensed"/>
                <a:sym typeface="Fira Sans Condensed"/>
              </a:rPr>
              <a:t> ο Τζότζο. “ Κουάξ κουάξ, ναι Τζότζο θέλω </a:t>
            </a:r>
            <a:r>
              <a:rPr b="1" lang="el" sz="1500">
                <a:latin typeface="Fira Sans Condensed"/>
                <a:ea typeface="Fira Sans Condensed"/>
                <a:cs typeface="Fira Sans Condensed"/>
                <a:sym typeface="Fira Sans Condensed"/>
              </a:rPr>
              <a:t>5 πράσινα αυγά </a:t>
            </a:r>
            <a:r>
              <a:rPr lang="el" sz="1500">
                <a:latin typeface="Fira Sans Condensed"/>
                <a:ea typeface="Fira Sans Condensed"/>
                <a:cs typeface="Fira Sans Condensed"/>
                <a:sym typeface="Fira Sans Condensed"/>
              </a:rPr>
              <a:t>για μένα,τη βατραχίνα και τα μικρά μας. Το πράσινο είναι το αγαπημένο μας χρώμα! είπε ο βάτραχος. “Το σημείωσα Ιγκόρ όταν θα είναι έτοιμα θα σας τα φέρει ο λαγός” είπε ο Τζότζο και συνέχισε το </a:t>
            </a:r>
            <a:r>
              <a:rPr lang="el" sz="1500">
                <a:latin typeface="Fira Sans Condensed"/>
                <a:ea typeface="Fira Sans Condensed"/>
                <a:cs typeface="Fira Sans Condensed"/>
                <a:sym typeface="Fira Sans Condensed"/>
              </a:rPr>
              <a:t>δρόμο</a:t>
            </a:r>
            <a:r>
              <a:rPr lang="el" sz="1500">
                <a:latin typeface="Fira Sans Condensed"/>
                <a:ea typeface="Fira Sans Condensed"/>
                <a:cs typeface="Fira Sans Condensed"/>
                <a:sym typeface="Fira Sans Condensed"/>
              </a:rPr>
              <a:t> του.</a:t>
            </a:r>
            <a:endParaRPr sz="1500">
              <a:latin typeface="Fira Sans Condensed"/>
              <a:ea typeface="Fira Sans Condensed"/>
              <a:cs typeface="Fira Sans Condensed"/>
              <a:sym typeface="Fira Sans Condensed"/>
            </a:endParaRPr>
          </a:p>
        </p:txBody>
      </p:sp>
      <p:sp>
        <p:nvSpPr>
          <p:cNvPr id="170" name="Google Shape;170;p20"/>
          <p:cNvSpPr txBox="1"/>
          <p:nvPr/>
        </p:nvSpPr>
        <p:spPr>
          <a:xfrm>
            <a:off x="7135800" y="4568075"/>
            <a:ext cx="20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a:t>Ειρήνη Πετρίδου </a:t>
            </a:r>
            <a:endParaRPr b="1" i="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1"/>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176" name="Google Shape;176;p21"/>
          <p:cNvPicPr preferRelativeResize="0"/>
          <p:nvPr/>
        </p:nvPicPr>
        <p:blipFill>
          <a:blip r:embed="rId4">
            <a:alphaModFix/>
          </a:blip>
          <a:stretch>
            <a:fillRect/>
          </a:stretch>
        </p:blipFill>
        <p:spPr>
          <a:xfrm flipH="1">
            <a:off x="2603525" y="3451075"/>
            <a:ext cx="1463525" cy="1403325"/>
          </a:xfrm>
          <a:prstGeom prst="rect">
            <a:avLst/>
          </a:prstGeom>
          <a:noFill/>
          <a:ln>
            <a:noFill/>
          </a:ln>
        </p:spPr>
      </p:pic>
      <p:pic>
        <p:nvPicPr>
          <p:cNvPr id="177" name="Google Shape;177;p21"/>
          <p:cNvPicPr preferRelativeResize="0"/>
          <p:nvPr/>
        </p:nvPicPr>
        <p:blipFill>
          <a:blip r:embed="rId5">
            <a:alphaModFix/>
          </a:blip>
          <a:stretch>
            <a:fillRect/>
          </a:stretch>
        </p:blipFill>
        <p:spPr>
          <a:xfrm>
            <a:off x="6306977" y="1729600"/>
            <a:ext cx="2893900" cy="2756950"/>
          </a:xfrm>
          <a:prstGeom prst="rect">
            <a:avLst/>
          </a:prstGeom>
          <a:noFill/>
          <a:ln>
            <a:noFill/>
          </a:ln>
        </p:spPr>
      </p:pic>
      <p:pic>
        <p:nvPicPr>
          <p:cNvPr id="178" name="Google Shape;178;p21"/>
          <p:cNvPicPr preferRelativeResize="0"/>
          <p:nvPr/>
        </p:nvPicPr>
        <p:blipFill>
          <a:blip r:embed="rId6">
            <a:alphaModFix/>
          </a:blip>
          <a:stretch>
            <a:fillRect/>
          </a:stretch>
        </p:blipFill>
        <p:spPr>
          <a:xfrm rot="3023234">
            <a:off x="6750274" y="3116776"/>
            <a:ext cx="1511002" cy="1861723"/>
          </a:xfrm>
          <a:prstGeom prst="rect">
            <a:avLst/>
          </a:prstGeom>
          <a:noFill/>
          <a:ln>
            <a:noFill/>
          </a:ln>
        </p:spPr>
      </p:pic>
      <p:pic>
        <p:nvPicPr>
          <p:cNvPr id="179" name="Google Shape;179;p21"/>
          <p:cNvPicPr preferRelativeResize="0"/>
          <p:nvPr/>
        </p:nvPicPr>
        <p:blipFill>
          <a:blip r:embed="rId7">
            <a:alphaModFix/>
          </a:blip>
          <a:stretch>
            <a:fillRect/>
          </a:stretch>
        </p:blipFill>
        <p:spPr>
          <a:xfrm rot="573649">
            <a:off x="6576901" y="2775084"/>
            <a:ext cx="810246" cy="1231958"/>
          </a:xfrm>
          <a:prstGeom prst="rect">
            <a:avLst/>
          </a:prstGeom>
          <a:noFill/>
          <a:ln>
            <a:noFill/>
          </a:ln>
        </p:spPr>
      </p:pic>
      <p:pic>
        <p:nvPicPr>
          <p:cNvPr id="180" name="Google Shape;180;p21"/>
          <p:cNvPicPr preferRelativeResize="0"/>
          <p:nvPr/>
        </p:nvPicPr>
        <p:blipFill>
          <a:blip r:embed="rId8">
            <a:alphaModFix/>
          </a:blip>
          <a:stretch>
            <a:fillRect/>
          </a:stretch>
        </p:blipFill>
        <p:spPr>
          <a:xfrm>
            <a:off x="785700" y="1593175"/>
            <a:ext cx="2948600" cy="2633975"/>
          </a:xfrm>
          <a:prstGeom prst="rect">
            <a:avLst/>
          </a:prstGeom>
          <a:noFill/>
          <a:ln>
            <a:noFill/>
          </a:ln>
        </p:spPr>
      </p:pic>
      <p:sp>
        <p:nvSpPr>
          <p:cNvPr id="181" name="Google Shape;181;p21"/>
          <p:cNvSpPr txBox="1"/>
          <p:nvPr/>
        </p:nvSpPr>
        <p:spPr>
          <a:xfrm>
            <a:off x="565875" y="101050"/>
            <a:ext cx="40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2" name="Google Shape;182;p21"/>
          <p:cNvSpPr txBox="1"/>
          <p:nvPr/>
        </p:nvSpPr>
        <p:spPr>
          <a:xfrm>
            <a:off x="40425" y="50525"/>
            <a:ext cx="82437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500">
                <a:latin typeface="Fira Sans Condensed"/>
                <a:ea typeface="Fira Sans Condensed"/>
                <a:cs typeface="Fira Sans Condensed"/>
                <a:sym typeface="Fira Sans Condensed"/>
              </a:rPr>
              <a:t>Στο λιβάδι με τις γαλάζιες ανεμώνες συνάντησε και την Πίτσα τη λαίμαργη αρκουδίτσα. ‘Ετρωγε το αγαπημένο της κολατσιό. Ένα βάζο μέλι που της </a:t>
            </a:r>
            <a:r>
              <a:rPr lang="el" sz="1500">
                <a:latin typeface="Fira Sans Condensed"/>
                <a:ea typeface="Fira Sans Condensed"/>
                <a:cs typeface="Fira Sans Condensed"/>
                <a:sym typeface="Fira Sans Condensed"/>
              </a:rPr>
              <a:t>δώρισε</a:t>
            </a:r>
            <a:r>
              <a:rPr lang="el" sz="1500">
                <a:latin typeface="Fira Sans Condensed"/>
                <a:ea typeface="Fira Sans Condensed"/>
                <a:cs typeface="Fira Sans Condensed"/>
                <a:sym typeface="Fira Sans Condensed"/>
              </a:rPr>
              <a:t> η Μελένια το έφαγε όλο στη στιγμή. “Γεια σου Πίτσα, εσύ θα παραγγείλεις αυγά από το λαγό;” ρώτησε ο Τζότζο. “ Για το Πάσχα; Ναι θα παραγγείλω </a:t>
            </a:r>
            <a:endParaRPr sz="1500">
              <a:latin typeface="Fira Sans Condensed"/>
              <a:ea typeface="Fira Sans Condensed"/>
              <a:cs typeface="Fira Sans Condensed"/>
              <a:sym typeface="Fira Sans Condensed"/>
            </a:endParaRPr>
          </a:p>
          <a:p>
            <a:pPr indent="0" lvl="0" marL="0" rtl="0" algn="l">
              <a:spcBef>
                <a:spcPts val="0"/>
              </a:spcBef>
              <a:spcAft>
                <a:spcPts val="0"/>
              </a:spcAft>
              <a:buNone/>
            </a:pPr>
            <a:r>
              <a:rPr b="1" lang="el" sz="1500">
                <a:latin typeface="Fira Sans Condensed"/>
                <a:ea typeface="Fira Sans Condensed"/>
                <a:cs typeface="Fira Sans Condensed"/>
                <a:sym typeface="Fira Sans Condensed"/>
              </a:rPr>
              <a:t>6 κίτρινα σαν το μέλι</a:t>
            </a:r>
            <a:r>
              <a:rPr lang="el" sz="1500">
                <a:latin typeface="Fira Sans Condensed"/>
                <a:ea typeface="Fira Sans Condensed"/>
                <a:cs typeface="Fira Sans Condensed"/>
                <a:sym typeface="Fira Sans Condensed"/>
              </a:rPr>
              <a:t>” είπε η αρκουδίτσα. “ Α ωραία, κάτσε να το σημειώσω για να του πάω τη λίστα. Έχει πολλές δουλειές ο καημένος ο λαγός και είπα να τον βοηθήσω και να πάρω εγώ όλες τις παραγγελίες των φίλων μας. Τρέχω όμως τώρα Πίτσα γιατί άργησα” είπε ο Τζότζο και έγινε καπνός.</a:t>
            </a:r>
            <a:endParaRPr sz="1500">
              <a:latin typeface="Fira Sans Condensed"/>
              <a:ea typeface="Fira Sans Condensed"/>
              <a:cs typeface="Fira Sans Condensed"/>
              <a:sym typeface="Fira Sans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