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7C35D-F2F4-4FD3-A77F-FD2FFCB363CE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7D6F5-FFB8-4612-B48A-3838A6FCAE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86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7D6F5-FFB8-4612-B48A-3838A6FCAE46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981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ABF9-38F0-6C4F-A536-DB42AC9DB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C7CC9-EC22-585F-3493-BF1784384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79C31-9AC2-FDE7-83B3-9AC3AF4C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665C5-C1A3-023A-8862-F13854DD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6289D-F670-93AC-40A5-5375F947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662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8534-EB89-597C-CF43-E14B5D1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961F8-0F31-AC8E-1544-E3482752B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7640-4015-0ED9-6F40-B99AB228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F8FFD-2BC9-23DF-877F-FCA5299A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37BA-CF39-5982-51A0-29F330C9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948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2AB48C-17A9-1985-93E0-616B26EAE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D08AE-8411-2001-3FB3-1C1EE398A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3AF7D-3BC5-F874-DBF2-252D42B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A74D4-1027-F495-2793-B5C5177E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E3AFC-ABC4-1295-05CB-235B657B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085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EA64-191E-3C60-D661-4747BAE7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8B20B-649B-E754-6D1D-25677BFF6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B216A-0069-F3D5-A655-300F5A63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CE7D4-81EF-6BDD-1FC6-9B96A588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31E69-9653-E962-860E-FA6052A0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035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F08A-AE4D-8604-FC40-C420D03C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70726-AD8C-C98D-3687-6B955B5A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74300-F84C-CA52-CC2A-37341BDA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97B8E-2B83-E000-0F83-F45B0891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3279D-9972-88DB-A769-3E4162F7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87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C8F9-FF74-D3AD-F7F2-827D46CA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BAF97-4DDB-E23B-F774-528256F92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202E1-188E-AEA1-694D-DE0672F3F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ACC9C-E9F8-4EC1-15E7-C10C060A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705C-1C69-DBF1-D08F-B7F93AA4B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A7EB1-0576-BED7-BBF3-086EC3E5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50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8C7A-DA09-62FB-6671-277219412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7BE55-B310-3858-A544-E6D2DD42D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D6A6-6014-FA33-662C-DD98A7CE6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86CB3-5552-0A56-B201-3CD354974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4AE0C-C1F0-304F-1B7B-046212111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79786-0466-FE85-EC10-CCEC5C92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FC8F6-6025-42AE-1A44-0ADF02BF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1319C7-0CF9-AB5A-DDA4-3B2CF00F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31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A324-8AE2-A3C3-728A-795B7EF0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FD3D4-67D3-E485-FA1A-B9617887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8D7B7-6015-28EB-0D2E-1CA42D20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4A082-D762-08F7-E199-167F765D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21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9453E-6BC8-C76A-15A0-6E9EC28C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C0670-8F19-AEE3-A1B5-7032C929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F1863-9F94-BC89-62D0-AD21F786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649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E016-E4F3-AE8F-8027-82669D84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192CF-88FC-234E-E5B1-18D246931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462F1-54CE-063A-96D8-A75CEAA28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51F3B-BDF6-CF72-6B3F-8E5835B8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0CC-8813-D503-BBAB-477F19EC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D5546-0E83-2C10-B029-0D389E0D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9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798D-6E61-4EE2-C322-D56DB7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BFE3F-9C10-8D2F-60B2-5F5876308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E72F4-BFB3-5D3D-9D42-43C51D240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88BA0-2064-0D07-3983-07DFE630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04B84-366A-9FC7-79B6-29A9C573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50FA2-D887-FCF9-EA0E-571D8B9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214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E88126-7977-C48F-E8C8-FE9235EE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51C85-AF0C-DF02-3416-D64FD3213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82F31-8F58-64C3-7558-AEBF120C2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5756C-5573-4F43-A864-380CF0323C51}" type="datetimeFigureOut">
              <a:rPr lang="el-GR" smtClean="0"/>
              <a:t>7/3/2025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CE65D-729F-69A1-0985-96013F0E3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698F-A452-46C7-755D-1BD739594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BDF21-FB45-4225-B383-20E390C6E1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839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eb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97C4-0DEF-CA44-65EE-99A920FC8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122363"/>
            <a:ext cx="9926320" cy="62003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492B6-3719-6DB8-C7C2-E2C8CCAE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57E6EC0-8EB9-5E16-8160-E532C2520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9302" y="3647768"/>
            <a:ext cx="8868697" cy="1610032"/>
          </a:xfrm>
        </p:spPr>
        <p:txBody>
          <a:bodyPr>
            <a:normAutofit/>
          </a:bodyPr>
          <a:lstStyle/>
          <a:p>
            <a:r>
              <a:rPr lang="el-GR" sz="5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Οι Βαλκανικοί πόλεμοι (1912-1913)</a:t>
            </a:r>
          </a:p>
        </p:txBody>
      </p:sp>
    </p:spTree>
    <p:extLst>
      <p:ext uri="{BB962C8B-B14F-4D97-AF65-F5344CB8AC3E}">
        <p14:creationId xmlns:p14="http://schemas.microsoft.com/office/powerpoint/2010/main" val="232993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C270-09B3-C997-384C-B833F9B7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Συνθήκη του Λονδίνου (1913)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17F911-6803-892B-4DB7-EEF1171EE6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71257" y="1990846"/>
            <a:ext cx="6162285" cy="330908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7694E-47B5-A9F0-B460-2312634E39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Η συνθήκη του Λονδίνου τερματίζει τον Α' Βαλκανικό πολεμο.</a:t>
            </a:r>
          </a:p>
          <a:p>
            <a:r>
              <a:rPr lang="el-GR" dirty="0"/>
              <a:t> Η Οθωμανική Αυτοκρατορία εγκαταλείπει όλα τα ευρωπαϊκά-βαλκανικά εδάφη. </a:t>
            </a:r>
          </a:p>
          <a:p>
            <a:r>
              <a:rPr lang="el-GR" dirty="0"/>
              <a:t>Οι Μεγ. Δυνάμεις θα αποφάσιζαν το μέλλον των νησιών του Β. και Α. Αιγαίου, του Αγίου Όρους και της Αλβανίας.</a:t>
            </a:r>
          </a:p>
          <a:p>
            <a:r>
              <a:rPr lang="el-GR" dirty="0"/>
              <a:t> Η Αλβανία αναγνωρίστηκε ανεξάρτητο κράτος. </a:t>
            </a:r>
          </a:p>
          <a:p>
            <a:r>
              <a:rPr lang="el-GR" dirty="0"/>
              <a:t>Τα Δωδεκάνησα παραμένουν στους Ιταλούς.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351FA-E6BE-FF99-A5D1-5A8FDFDE618B}"/>
              </a:ext>
            </a:extLst>
          </p:cNvPr>
          <p:cNvSpPr txBox="1"/>
          <p:nvPr/>
        </p:nvSpPr>
        <p:spPr>
          <a:xfrm>
            <a:off x="6096000" y="5530632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https://www.in.gr/2022/05/30/stories/synthiki-eirinis-londinou-episimi-liksi-tou-valkanikou-polemou/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4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96E0-265F-2840-C7AE-E1276352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Δολοφονία του Βασιλιά Γεωργίου Α'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8C5D7B-11AB-B6B7-A431-8783B3A957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32" y="1344721"/>
            <a:ext cx="6148137" cy="4734065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CF15AD7-097C-2FFF-78E1-C8284F8C08A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0" y="1923802"/>
            <a:ext cx="60198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Γεγονός: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Δολοφονήθηκε το 1913 στη Θεσσαλονίκη.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l-GR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Πιθανές αιτίες: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Υπόνοιες ότι η Γερμανία επιθυμούσε να ανεβάσει στο θρόνο τον γερμανόφιλο Κωνσταντίνο, διάδοχο του ελληνικού κράτους.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l-GR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Αποτέλεσμα: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 Κωνσταντίνος ανεβαίνει στο θρόνο, ενισχύοντας τη γερμανική επιρροή στην Ελλάδα.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7D38F-C187-055C-CD4A-D860CD0C1BF8}"/>
              </a:ext>
            </a:extLst>
          </p:cNvPr>
          <p:cNvSpPr txBox="1"/>
          <p:nvPr/>
        </p:nvSpPr>
        <p:spPr>
          <a:xfrm>
            <a:off x="0" y="626767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el.wikipedia.org/wiki/%CE%94%CE%BF%CE%BB%CE%BF%CF%86%CE%BF%CE%BD%CE%AF%CE%B1_%CF%84%CE%BF%CF%85_%CE%93%CE%B5%CF%89%CF%81%CE%B3%CE%AF%CE%BF%CF%85_%CE%91%27_%CF%84%CE%B7%CF%82_%CE%95%CE%BB%CE%BB%CE%AC%CE%B4%CE%B1%CF%82#/media/%CE%91%CF%81%CF%87%CE%B5%CE%AF%CE%BF:Assassination_of_George_I_of_Greece,_1913.png</a:t>
            </a:r>
            <a:endParaRPr lang="el-G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3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FC36-F535-6FD5-CAF0-D551710E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Β' Βαλκανικός Πόλεμος (1913)</a:t>
            </a:r>
            <a:br>
              <a:rPr lang="el-GR" dirty="0"/>
            </a:b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E12AEB-DEA7-3EAD-468E-CAC54BDA34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388963"/>
            <a:ext cx="5839767" cy="382167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27CEB05-808F-2825-6DE4-11E59C2BAD0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0" y="1214196"/>
            <a:ext cx="6019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Εκκρεμότητα της Μακεδονίας: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Η Συνθήκη του Λονδίνου δεν επιλύει το ζήτημα της περιοχής.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l-GR" altLang="el-G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Διεκδικήσεις: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Η Μακεδονία ελέγχεται από τον ελληνικό στρατό, αλλά διεκδικείται από τη Βουλγαρία και τη Σερβία.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l-GR" altLang="el-G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Συμμαχίες: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Η Ελλάδα συμμαχεί με τη Σερβία εναντίον της Βουλγαρίας.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l-GR" altLang="el-G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l-G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Έναρξη του πολέμου:</a:t>
            </a:r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Τον Ιούνιο του 1913, η Βουλγαρία επιτίθεται σε Ελλάδα και Σερβία, ξεκινώντας τον πόλεμο.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AF7A0-B2AA-BE6D-F0CA-DCA6816B13DB}"/>
              </a:ext>
            </a:extLst>
          </p:cNvPr>
          <p:cNvSpPr txBox="1"/>
          <p:nvPr/>
        </p:nvSpPr>
        <p:spPr>
          <a:xfrm>
            <a:off x="6296627" y="5855498"/>
            <a:ext cx="6134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https://greeceparadise.gr/b-valkanikos-polemos-a/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82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9BEE-C96B-1784-CF1C-E4974AAF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Β' Βαλκανικός Πόλεμος: Στρατιωτικές Επιχειρήσεις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80379-AE76-0F1B-A0C5-BA1C6B4DA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5"/>
            <a:ext cx="6019800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l-GR" b="1" dirty="0"/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Ελλάδα:</a:t>
            </a:r>
            <a:r>
              <a:rPr lang="el-GR" dirty="0"/>
              <a:t> Ο ελληνικός στρατός κατέλαβε την Ανατολική Μακεδονία και Δυτική Θράκη, φτάνοντας ως την Αλεξανδρούπολη.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Σερβία:</a:t>
            </a:r>
            <a:r>
              <a:rPr lang="el-GR" dirty="0"/>
              <a:t> Οι Σέρβοι κατέλαβαν εδάφη στη Δυτική Μακεδονία.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Ρουμανία:</a:t>
            </a:r>
            <a:r>
              <a:rPr lang="el-GR" dirty="0"/>
              <a:t> Οι Ρουμάνοι εισέβαλαν στη Βουλγαρία και έφτασαν κοντά στη Σόφια.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Οθωμανική Αυτοκρατορία:</a:t>
            </a:r>
            <a:r>
              <a:rPr lang="el-GR" dirty="0"/>
              <a:t> Οι Τούρκοι ανακατέλαβαν την Ανδριανούπολη.</a:t>
            </a:r>
          </a:p>
          <a:p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380591-A113-659A-D415-E5F2D933C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03597" y="2288612"/>
            <a:ext cx="6488403" cy="37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1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83F9-7EBE-B11E-C796-1A6BF589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"Το Κίνημα των Νεότουρκων και οι Επιπτώσεις του"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DA987-35AC-FF83-BD51-5199B0C47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4"/>
            <a:ext cx="6019800" cy="4808639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Μιλήσαμε σε προηγούμενο μάθημα για την εμφάνιση του κινήματος των Νεότουρκων.</a:t>
            </a:r>
          </a:p>
          <a:p>
            <a:r>
              <a:rPr lang="el-GR" dirty="0"/>
              <a:t> Μετά την επικράτηση τους κύριος στόχος τους ο πλήρης εκτουρκισμός της Οθωμανικής Αυτοκρατορίας. </a:t>
            </a:r>
          </a:p>
          <a:p>
            <a:r>
              <a:rPr lang="el-GR" dirty="0"/>
              <a:t>Έτσι ξεκίνησαν εκδιώξεις χριστιανικών πληθυσμών Ελλήνων, Σέρβων και Βουλγάρων. </a:t>
            </a:r>
          </a:p>
          <a:p>
            <a:r>
              <a:rPr lang="el-GR" dirty="0"/>
              <a:t>Οι πληθυσμοί αυτοί έπρεπε να προστατέψουν τους ομοεθνείς τους, αλλά και να διεκδικήσουν τα εδάφη που διέμεναν.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F36AE5-8E62-1237-0D7C-2B78C930A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4602" y="1454614"/>
            <a:ext cx="5181600" cy="3926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8FE7E-C15F-C010-E9FD-67377CED9970}"/>
              </a:ext>
            </a:extLst>
          </p:cNvPr>
          <p:cNvSpPr txBox="1"/>
          <p:nvPr/>
        </p:nvSpPr>
        <p:spPr>
          <a:xfrm>
            <a:off x="6172202" y="538067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https://www.alamy.com/young-turk-revolution-liberty-equality-fraternity-1908-private-collection-image621682382.html?imageid=476DA961-1F66-4343-95CA-706B5D489F1A&amp;p=842179&amp;pn=1&amp;searchId=53aee64895e715ddd7d7c6d4c8828558&amp;searchtype=0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944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752D-1510-4BA4-3B18-4655C612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"Οι Μεγάλες Δυνάμεις και οι Γεωπολιτικές Επιδιώξεις τους"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D7433-538D-EB9B-40EA-CDAEDD235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5"/>
            <a:ext cx="6172199" cy="4351338"/>
          </a:xfrm>
        </p:spPr>
        <p:txBody>
          <a:bodyPr>
            <a:normAutofit/>
          </a:bodyPr>
          <a:lstStyle/>
          <a:p>
            <a:endParaRPr lang="el-GR" sz="2400" dirty="0"/>
          </a:p>
          <a:p>
            <a:endParaRPr lang="el-GR" sz="2400" dirty="0"/>
          </a:p>
          <a:p>
            <a:r>
              <a:rPr lang="el-GR" sz="2400" dirty="0"/>
              <a:t>Η Γερμανία ανέπτυξε στενές οικονομικές σχέσεις με την Οθωμανική Αυτοκρατορία.</a:t>
            </a:r>
          </a:p>
          <a:p>
            <a:r>
              <a:rPr lang="el-GR" sz="2400" dirty="0"/>
              <a:t>Η Ιταλία, με οικονομικά κίνητρα, επιτέθηκε στη Λιβύη και κατέλαβε τα Δωδεκάνησα.</a:t>
            </a:r>
          </a:p>
          <a:p>
            <a:r>
              <a:rPr lang="el-GR" sz="2400" dirty="0"/>
              <a:t>Η Αυστροουγγαρία προσάρτησε τη Βοσνία-Ερζεγοβίνη στα εδάφη της μετά το Συνέδριο του Βερολίνου.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441126-258C-06CE-BB59-B2EE21C605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7418" y="1183599"/>
            <a:ext cx="4159879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8D9657-C4B1-06C4-6326-2AEDB8FB92B3}"/>
              </a:ext>
            </a:extLst>
          </p:cNvPr>
          <p:cNvSpPr txBox="1"/>
          <p:nvPr/>
        </p:nvSpPr>
        <p:spPr>
          <a:xfrm>
            <a:off x="6096000" y="5715298"/>
            <a:ext cx="53648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https://www.reddit.com/r/mapporncirclejerk/comments/pqmigg/map_of_europe_in_1913_if_wwi_never_happened/</a:t>
            </a:r>
            <a:endParaRPr lang="el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8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7B2C-3529-F431-81F8-D5EC1C5A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"Η Βαλκανική Συμμαχία του 1912"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2578C-F04E-66D0-200B-55345A3BF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4"/>
            <a:ext cx="6019800" cy="5032375"/>
          </a:xfrm>
        </p:spPr>
        <p:txBody>
          <a:bodyPr>
            <a:normAutofit/>
          </a:bodyPr>
          <a:lstStyle/>
          <a:p>
            <a:r>
              <a:rPr lang="el-GR" sz="2400" dirty="0"/>
              <a:t>Ο Βενιζέλος κράτησε αρχικά κατευναστική στάση απέναντι στις προκλήσεις των Νεότουρκων. </a:t>
            </a:r>
          </a:p>
          <a:p>
            <a:r>
              <a:rPr lang="el-GR" sz="2400" dirty="0"/>
              <a:t>Επισήμανε την επικείμενη πολεμική σύγκρουση.</a:t>
            </a:r>
          </a:p>
          <a:p>
            <a:r>
              <a:rPr lang="el-GR" sz="2400" dirty="0"/>
              <a:t>Ακολούθησε πολιτική βαλκανικής συνεννόησης.</a:t>
            </a:r>
          </a:p>
          <a:p>
            <a:r>
              <a:rPr lang="el-GR" sz="2400" dirty="0"/>
              <a:t>Την άνοιξη του 1912 υπεγράφη συνθήκη συμμαχίας μεταξύ Ελλάδας, Σερβίας, Βουλγαρίας και Μαυροβουνίου.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E0E8A7-5199-A810-D99F-F1B1205A1C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578243"/>
            <a:ext cx="5181600" cy="420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0A42B-1D8E-083B-F3E3-876EB26A0237}"/>
              </a:ext>
            </a:extLst>
          </p:cNvPr>
          <p:cNvSpPr txBox="1"/>
          <p:nvPr/>
        </p:nvSpPr>
        <p:spPr>
          <a:xfrm>
            <a:off x="6019800" y="5980149"/>
            <a:ext cx="6138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https://users.sch.gr/ipap/Ellinikos_Politismos/Istoria_c/c-06-29.htm#1-4</a:t>
            </a:r>
            <a:endParaRPr lang="el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978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208F-E234-6A98-75C7-76BDE65A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Α' βαλκανικός πόλεμος (Οκτώβριος 1912- Μάιος 1913)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AE98-1D7D-2020-4BAB-3286937B2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19072"/>
            <a:ext cx="5625880" cy="4357892"/>
          </a:xfrm>
        </p:spPr>
        <p:txBody>
          <a:bodyPr>
            <a:normAutofit/>
          </a:bodyPr>
          <a:lstStyle/>
          <a:p>
            <a:endParaRPr lang="el-G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/>
              <a:t>Οι Βαλκάνιοι σύμμαχοι απαίτησαν από τον σουλτάνο σεβασμό στα δικαιώματα των χριστιανικών εθνοτήτων. 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/>
              <a:t>Ο σουλτάνος έδειξε απροθυμία.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/>
              <a:t>Η αφορμή για πολεμική σύγκρουση δόθηκε.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31C08E-DEF4-168C-66E7-68FEA17519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80" y="1819071"/>
            <a:ext cx="6389401" cy="3474237"/>
          </a:xfrm>
        </p:spPr>
      </p:pic>
    </p:spTree>
    <p:extLst>
      <p:ext uri="{BB962C8B-B14F-4D97-AF65-F5344CB8AC3E}">
        <p14:creationId xmlns:p14="http://schemas.microsoft.com/office/powerpoint/2010/main" val="56947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A6D7-8C47-05C1-280B-4E2CBD22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Πρώτος Βαλκανικός Πόλεμος.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BDB01-C3B3-DE45-0D05-E40453C63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8094" y="1575881"/>
            <a:ext cx="6087894" cy="46010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Ο ελληνικός στρατός με αρχιστράτηγο τον διάδοχο Κωνσταντίνο προελαύνει στη μακεδονία καταλαμβάνοντας πολλές περιοχές.</a:t>
            </a:r>
          </a:p>
          <a:p>
            <a:pPr>
              <a:buFont typeface="Wingdings" panose="05000000000000000000" pitchFamily="2" charset="2"/>
              <a:buChar char="Ø"/>
            </a:pPr>
            <a:endParaRPr lang="el-G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 Οι Σέρβοι κατέλαβαν τα Σκόπια, το Μοναστήρι και έφτασαν μέχρι το Δυρράχιο. </a:t>
            </a:r>
          </a:p>
          <a:p>
            <a:pPr>
              <a:buFont typeface="Wingdings" panose="05000000000000000000" pitchFamily="2" charset="2"/>
              <a:buChar char="Ø"/>
            </a:pPr>
            <a:endParaRPr lang="el-G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Οι Βούλγαροι κατέλαβαν τη Δ. Θράκη και την Α. Μακεδονία και κατευθύνονται προς την Θεσσαλονίκη.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7D2231-75DA-5EC5-A850-F4DF2E859C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7843" y="1719072"/>
            <a:ext cx="5181600" cy="3419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D9DC5-DA92-6E97-066C-37063DE36079}"/>
              </a:ext>
            </a:extLst>
          </p:cNvPr>
          <p:cNvSpPr txBox="1"/>
          <p:nvPr/>
        </p:nvSpPr>
        <p:spPr>
          <a:xfrm>
            <a:off x="5832543" y="5853797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https://www.benaki.org/index.php?option=com_collectionitems&amp;view=collectionitem&amp;id=138454&amp;lang=el</a:t>
            </a:r>
            <a:endParaRPr lang="el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69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11AD-2A03-32BA-FF05-7C2791B6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42839"/>
            <a:ext cx="10515600" cy="1325563"/>
          </a:xfrm>
        </p:spPr>
        <p:txBody>
          <a:bodyPr/>
          <a:lstStyle/>
          <a:p>
            <a:r>
              <a:rPr lang="el-GR" dirty="0"/>
              <a:t>Η Κατάληψη της Θεσσαλονίκης και της Ηπείρου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B02D5-5C9F-4C77-9526-6E23505EB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825625"/>
            <a:ext cx="60198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l-G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Ο Βενιζέλος διέταξε τον διάδοχο Κωνσταντίνο να κινηθεί ταχύτατα προς την Θεσσαλονίκη.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 Στις 26 Οκτωβρίου 1912 ο στρατός μπαίνει στην πόλη.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 Εκεί πήγε και ο βασιλιάς Γεώργιος.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Στη συνέχεια καταλήφθηκαν τα Ιωάννινα και εξασφαλίστηκε ο έλεγχος της Ηπείρου.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8A1D52-011C-3C1C-2106-CBCEBF26C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940070"/>
            <a:ext cx="5181600" cy="3497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8C4382-3243-7EB5-6AEF-4C41DCFE5BDC}"/>
              </a:ext>
            </a:extLst>
          </p:cNvPr>
          <p:cNvSpPr txBox="1"/>
          <p:nvPr/>
        </p:nvSpPr>
        <p:spPr>
          <a:xfrm>
            <a:off x="282633" y="5494872"/>
            <a:ext cx="11812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ttps://www.thessmemory.gr/%ce%b5%ce%b9%ce%ba%ce%bf%cf%83%cf%84%ce%bf%cf%83-%ce%b1%ce%b9%cf%89%ce%bd%ce%b1%cf%83/%ce%b7-%cf%80%ce%b1%cf%81%ce%ac%ce%b4%ce%bf%cf%83%ce%b7-%cf%84%ce%b7%cf%82-%ce%b8%ce%b5%cf%83%cf%83%ce%b1%ce%bb%ce%bf%ce%bd%ce%af%ce%ba%ce%b7%cf%82-%cf%83%cf%84%ce%bf%ce%bd-%ce%b5%ce%bb%ce%bb%ce%b7/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88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CF2F7-2689-AF31-FCA3-C849009BA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94" y="0"/>
            <a:ext cx="9160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62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8A42-6FE2-BA9B-F763-9A315F25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Ρόλος του Ελληνικού Στόλου στον Α’ Βαλκανικό Πόλεμο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D1CD2-1BE8-0604-C25A-782D7F1A64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2400" i="1" dirty="0"/>
          </a:p>
          <a:p>
            <a:pPr marL="0" indent="0">
              <a:buNone/>
            </a:pPr>
            <a:endParaRPr lang="el-GR" sz="2400" i="1" dirty="0"/>
          </a:p>
          <a:p>
            <a:pPr marL="0" indent="0">
              <a:buNone/>
            </a:pPr>
            <a:r>
              <a:rPr lang="el-GR" sz="2400" i="1" dirty="0"/>
              <a:t>Παράλληλα ο ελληνικός στόλος με επικεφαλή τον ναύαρχο Παύλο Κουντουριώτη, εγκλωβίζει τον τουρκικό στόλο στα Στενά και θέτει υπό τον έλεγχο του τα νησιά του Β. και Α. Αιγαίου.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819563-7866-38C3-3638-8AFB7D378A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5277" y="2253566"/>
            <a:ext cx="5181600" cy="2996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F39A38-5FB0-DFD3-8BE1-6764B9C9C7AD}"/>
              </a:ext>
            </a:extLst>
          </p:cNvPr>
          <p:cNvSpPr txBox="1"/>
          <p:nvPr/>
        </p:nvSpPr>
        <p:spPr>
          <a:xfrm>
            <a:off x="6357159" y="5992297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https://www.pemptousia.gr/2023/12/i-navmachia-tis-ellis/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1119</Words>
  <Application>Microsoft Office PowerPoint</Application>
  <PresentationFormat>Widescreen</PresentationFormat>
  <Paragraphs>79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"Το Κίνημα των Νεότουρκων και οι Επιπτώσεις του"</vt:lpstr>
      <vt:lpstr>"Οι Μεγάλες Δυνάμεις και οι Γεωπολιτικές Επιδιώξεις τους"</vt:lpstr>
      <vt:lpstr>"Η Βαλκανική Συμμαχία του 1912"</vt:lpstr>
      <vt:lpstr>Α' βαλκανικός πόλεμος (Οκτώβριος 1912- Μάιος 1913)</vt:lpstr>
      <vt:lpstr>Πρώτος Βαλκανικός Πόλεμος.</vt:lpstr>
      <vt:lpstr>Η Κατάληψη της Θεσσαλονίκης και της Ηπείρου</vt:lpstr>
      <vt:lpstr>PowerPoint Presentation</vt:lpstr>
      <vt:lpstr>Ο Ρόλος του Ελληνικού Στόλου στον Α’ Βαλκανικό Πόλεμο</vt:lpstr>
      <vt:lpstr>Η Συνθήκη του Λονδίνου (1913)</vt:lpstr>
      <vt:lpstr>Η Δολοφονία του Βασιλιά Γεωργίου Α'</vt:lpstr>
      <vt:lpstr>Β' Βαλκανικός Πόλεμος (1913) </vt:lpstr>
      <vt:lpstr>Β' Βαλκανικός Πόλεμος: Στρατιωτικές Επιχειρήσεις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Περσεφόνη Καλαμπάκα</dc:creator>
  <cp:lastModifiedBy>Περσεφόνη Καλαμπάκα</cp:lastModifiedBy>
  <cp:revision>3</cp:revision>
  <dcterms:created xsi:type="dcterms:W3CDTF">2025-03-06T18:30:50Z</dcterms:created>
  <dcterms:modified xsi:type="dcterms:W3CDTF">2025-03-07T06:26:54Z</dcterms:modified>
</cp:coreProperties>
</file>