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69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4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20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1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86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0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3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58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381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6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5D4C-9D63-4BF9-9EC0-77B50665D4B3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4205-C18A-4002-B157-E30FB7F64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1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learningapps.org/1808370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online-coloring.com/coloring-page/juggling-clown-74.html?fbclid=IwAR3cHxAFpiaigtdfyKgiHrKPhYdHHT6G6JMyBmAY9BQT9xIrb0c81dWQOM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link/w/BDfZ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36674" y="231348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It’s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Carnival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  <a:r>
              <a:rPr lang="en-US" sz="4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!</a:t>
            </a:r>
            <a:endParaRPr lang="el-GR" sz="4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" y="143691"/>
            <a:ext cx="6893447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337561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Costumes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3" y="2153298"/>
            <a:ext cx="5715000" cy="3105150"/>
          </a:xfrm>
        </p:spPr>
      </p:pic>
    </p:spTree>
    <p:extLst>
      <p:ext uri="{BB962C8B-B14F-4D97-AF65-F5344CB8AC3E}">
        <p14:creationId xmlns:p14="http://schemas.microsoft.com/office/powerpoint/2010/main" val="38443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117" y="303798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Pirate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8" y="1690688"/>
            <a:ext cx="2998343" cy="4351338"/>
          </a:xfrm>
        </p:spPr>
      </p:pic>
    </p:spTree>
    <p:extLst>
      <p:ext uri="{BB962C8B-B14F-4D97-AF65-F5344CB8AC3E}">
        <p14:creationId xmlns:p14="http://schemas.microsoft.com/office/powerpoint/2010/main" val="14538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76" y="341781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Witch</a:t>
            </a:r>
            <a:endParaRPr lang="el-G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1690688"/>
            <a:ext cx="6096000" cy="4114800"/>
          </a:xfrm>
        </p:spPr>
      </p:pic>
    </p:spTree>
    <p:extLst>
      <p:ext uri="{BB962C8B-B14F-4D97-AF65-F5344CB8AC3E}">
        <p14:creationId xmlns:p14="http://schemas.microsoft.com/office/powerpoint/2010/main" val="25894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74" y="299578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Princess</a:t>
            </a:r>
            <a:endParaRPr lang="el-GR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06" y="1853761"/>
            <a:ext cx="2230060" cy="4351338"/>
          </a:xfrm>
        </p:spPr>
      </p:pic>
    </p:spTree>
    <p:extLst>
      <p:ext uri="{BB962C8B-B14F-4D97-AF65-F5344CB8AC3E}">
        <p14:creationId xmlns:p14="http://schemas.microsoft.com/office/powerpoint/2010/main" val="729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382" y="295358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Streamers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9" y="1690688"/>
            <a:ext cx="4990781" cy="4351338"/>
          </a:xfrm>
        </p:spPr>
      </p:pic>
    </p:spTree>
    <p:extLst>
      <p:ext uri="{BB962C8B-B14F-4D97-AF65-F5344CB8AC3E}">
        <p14:creationId xmlns:p14="http://schemas.microsoft.com/office/powerpoint/2010/main" val="22088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04063" y="317956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Click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here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to play!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" y="1153819"/>
            <a:ext cx="6808763" cy="4967287"/>
          </a:xfrm>
        </p:spPr>
      </p:pic>
    </p:spTree>
    <p:extLst>
      <p:ext uri="{BB962C8B-B14F-4D97-AF65-F5344CB8AC3E}">
        <p14:creationId xmlns:p14="http://schemas.microsoft.com/office/powerpoint/2010/main" val="14898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08138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Art time!</a:t>
            </a:r>
            <a:endParaRPr lang="el-GR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886" y="3949846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Click 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  <a:hlinkClick r:id="rId2"/>
              </a:rPr>
              <a:t>here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to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colour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your clown!</a:t>
            </a:r>
            <a:endParaRPr lang="el-GR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588193"/>
            <a:ext cx="6181197" cy="55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How about a Carnival movie?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https://video.link/w/BDfZb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8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4200" y="3211123"/>
            <a:ext cx="10515600" cy="132556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Music</a:t>
            </a:r>
            <a:endParaRPr lang="el-GR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1609139"/>
            <a:ext cx="6096000" cy="3743325"/>
          </a:xfrm>
        </p:spPr>
      </p:pic>
    </p:spTree>
    <p:extLst>
      <p:ext uri="{BB962C8B-B14F-4D97-AF65-F5344CB8AC3E}">
        <p14:creationId xmlns:p14="http://schemas.microsoft.com/office/powerpoint/2010/main" val="331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37119" y="2246679"/>
            <a:ext cx="9144000" cy="3379788"/>
          </a:xfrm>
        </p:spPr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Mask</a:t>
            </a:r>
            <a:endParaRPr lang="el-G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280160"/>
            <a:ext cx="6663396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369" y="307682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Balloons</a:t>
            </a:r>
            <a:endParaRPr lang="el-G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1" y="1294991"/>
            <a:ext cx="4894299" cy="4351338"/>
          </a:xfrm>
        </p:spPr>
      </p:pic>
    </p:spTree>
    <p:extLst>
      <p:ext uri="{BB962C8B-B14F-4D97-AF65-F5344CB8AC3E}">
        <p14:creationId xmlns:p14="http://schemas.microsoft.com/office/powerpoint/2010/main" val="31639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126" y="317480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Fancy Dress Party</a:t>
            </a:r>
            <a:endParaRPr lang="el-GR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1406"/>
          <a:stretch/>
        </p:blipFill>
        <p:spPr>
          <a:xfrm>
            <a:off x="1252494" y="1983543"/>
            <a:ext cx="4290177" cy="3708083"/>
          </a:xfrm>
        </p:spPr>
      </p:pic>
    </p:spTree>
    <p:extLst>
      <p:ext uri="{BB962C8B-B14F-4D97-AF65-F5344CB8AC3E}">
        <p14:creationId xmlns:p14="http://schemas.microsoft.com/office/powerpoint/2010/main" val="22172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48" y="315563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Dancers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28" y="1825625"/>
            <a:ext cx="3079931" cy="4351338"/>
          </a:xfrm>
        </p:spPr>
      </p:pic>
    </p:spTree>
    <p:extLst>
      <p:ext uri="{BB962C8B-B14F-4D97-AF65-F5344CB8AC3E}">
        <p14:creationId xmlns:p14="http://schemas.microsoft.com/office/powerpoint/2010/main" val="4154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351" y="265815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Clown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0" y="1558339"/>
            <a:ext cx="4045384" cy="4351338"/>
          </a:xfrm>
        </p:spPr>
      </p:pic>
    </p:spTree>
    <p:extLst>
      <p:ext uri="{BB962C8B-B14F-4D97-AF65-F5344CB8AC3E}">
        <p14:creationId xmlns:p14="http://schemas.microsoft.com/office/powerpoint/2010/main" val="23216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529" y="325410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Parade</a:t>
            </a:r>
            <a:endParaRPr lang="el-G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149"/>
            <a:ext cx="7239000" cy="2657475"/>
          </a:xfrm>
        </p:spPr>
      </p:pic>
    </p:spTree>
    <p:extLst>
      <p:ext uri="{BB962C8B-B14F-4D97-AF65-F5344CB8AC3E}">
        <p14:creationId xmlns:p14="http://schemas.microsoft.com/office/powerpoint/2010/main" val="26601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32" y="348815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Float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2145"/>
            <a:ext cx="5705475" cy="3181350"/>
          </a:xfrm>
        </p:spPr>
      </p:pic>
    </p:spTree>
    <p:extLst>
      <p:ext uri="{BB962C8B-B14F-4D97-AF65-F5344CB8AC3E}">
        <p14:creationId xmlns:p14="http://schemas.microsoft.com/office/powerpoint/2010/main" val="498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It’s Carnival time!</vt:lpstr>
      <vt:lpstr>Music</vt:lpstr>
      <vt:lpstr>Mask</vt:lpstr>
      <vt:lpstr>Balloons</vt:lpstr>
      <vt:lpstr>Fancy Dress Party</vt:lpstr>
      <vt:lpstr>Dancers</vt:lpstr>
      <vt:lpstr>Clown</vt:lpstr>
      <vt:lpstr>Parade</vt:lpstr>
      <vt:lpstr>Float</vt:lpstr>
      <vt:lpstr>Costumes</vt:lpstr>
      <vt:lpstr>Pirate</vt:lpstr>
      <vt:lpstr>Witch</vt:lpstr>
      <vt:lpstr>Princess</vt:lpstr>
      <vt:lpstr>Streamers</vt:lpstr>
      <vt:lpstr>Click here to play!</vt:lpstr>
      <vt:lpstr>Art time!</vt:lpstr>
      <vt:lpstr>How about a Carnival movie?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Carnival time!</dc:title>
  <dc:creator>Styliani Manousogiannaki</dc:creator>
  <cp:lastModifiedBy>Styliani Manousogiannaki</cp:lastModifiedBy>
  <cp:revision>7</cp:revision>
  <dcterms:created xsi:type="dcterms:W3CDTF">2021-03-07T19:16:39Z</dcterms:created>
  <dcterms:modified xsi:type="dcterms:W3CDTF">2021-03-07T20:47:34Z</dcterms:modified>
</cp:coreProperties>
</file>