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4FA69-432D-4F0C-80BC-75C75BBD2EB3}" type="datetimeFigureOut">
              <a:rPr lang="el-GR" smtClean="0"/>
              <a:pPr/>
              <a:t>9/11/2025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1E2E6-8032-43AE-B1B5-D37A95116AF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ΗΛΕΚΤΡΙΣΜΟΣ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2060"/>
                </a:solidFill>
              </a:rPr>
              <a:t>Ένα απλό κύκλωμα</a:t>
            </a:r>
            <a:endParaRPr lang="el-GR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accent4"/>
                </a:solidFill>
              </a:rPr>
              <a:t>Πότε ανάβει το λαμπάκι;</a:t>
            </a:r>
            <a:endParaRPr lang="el-GR" b="1" dirty="0">
              <a:solidFill>
                <a:schemeClr val="accent4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6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/>
              <a:t>Για να λειτουργήσει ένας λαμπτήρας πρέπει να περάσει ηλεκτρικό ρεύμα μέσα από το μεταλλικό νήμα πυράκτωσης, το οποίο θερμαίνεται και ανάβει.</a:t>
            </a:r>
          </a:p>
          <a:p>
            <a:r>
              <a:rPr lang="el-GR" dirty="0" smtClean="0"/>
              <a:t>Για να ανάψει το λαμπάκι θα πρέπει και οι δύο οι επαφές του να είναι συνδεδεμένες με καλώδια σε μια ηλεκτρική πηγή(μπαταρία- ηλεκτρικό ρεύμα) δημιουργώντας έτσι ένα ηλεκτρικό κύκλωμα. </a:t>
            </a:r>
          </a:p>
        </p:txBody>
      </p:sp>
      <p:pic>
        <p:nvPicPr>
          <p:cNvPr id="1026" name="Picture 2" descr="C:\Users\DELL\Desktop\2025-11-08 -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437112"/>
            <a:ext cx="1400175" cy="1762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Ποια είναι τα μέρη του κυκλώματος;</a:t>
            </a:r>
            <a:endParaRPr lang="el-G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3384376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Πηγή</a:t>
            </a:r>
            <a:r>
              <a:rPr lang="el-GR" sz="2800" dirty="0" smtClean="0"/>
              <a:t>(Μπαταρία) –Πηγή ενέργειας</a:t>
            </a:r>
          </a:p>
          <a:p>
            <a:r>
              <a:rPr lang="el-GR" sz="2800" b="1" dirty="0" smtClean="0"/>
              <a:t>Λαμπάκι</a:t>
            </a:r>
            <a:r>
              <a:rPr lang="el-GR" sz="2800" dirty="0" smtClean="0"/>
              <a:t> – Μετατρέπει την ηλεκτρική     				ενέργεια σε φωτεινή</a:t>
            </a:r>
          </a:p>
          <a:p>
            <a:r>
              <a:rPr lang="el-GR" sz="2800" b="1" dirty="0" smtClean="0"/>
              <a:t>Καλώδια</a:t>
            </a:r>
            <a:r>
              <a:rPr lang="el-GR" sz="2800" dirty="0" smtClean="0"/>
              <a:t> (Αγωγοί) –Συνδέουν την πηγή με το  				λαμπάκι</a:t>
            </a:r>
          </a:p>
          <a:p>
            <a:r>
              <a:rPr lang="el-GR" sz="2800" b="1" dirty="0" err="1" smtClean="0"/>
              <a:t>Λυχνιολαβή</a:t>
            </a:r>
            <a:r>
              <a:rPr lang="el-GR" sz="2800" b="1" dirty="0" smtClean="0"/>
              <a:t> </a:t>
            </a:r>
            <a:r>
              <a:rPr lang="el-GR" sz="2800" dirty="0" smtClean="0"/>
              <a:t>- Βάση όπου στηρίζεται το 				λαμπάκι.</a:t>
            </a:r>
            <a:endParaRPr lang="el-GR" sz="2800" dirty="0"/>
          </a:p>
        </p:txBody>
      </p:sp>
      <p:pic>
        <p:nvPicPr>
          <p:cNvPr id="7" name="6 - Εικόνα" descr="C:\Users\DELL\OneDrive\Εικόνες\Screenshots\2025-11-09 (1).png"/>
          <p:cNvPicPr/>
          <p:nvPr/>
        </p:nvPicPr>
        <p:blipFill>
          <a:blip r:embed="rId2" cstate="print"/>
          <a:srcRect l="31473" t="39401" r="54477" b="52868"/>
          <a:stretch>
            <a:fillRect/>
          </a:stretch>
        </p:blipFill>
        <p:spPr bwMode="auto">
          <a:xfrm>
            <a:off x="6660232" y="1268760"/>
            <a:ext cx="9525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 descr="C:\Users\DELL\OneDrive\Εικόνες\Screenshots\2025-11-09 (1).png"/>
          <p:cNvPicPr/>
          <p:nvPr/>
        </p:nvPicPr>
        <p:blipFill>
          <a:blip r:embed="rId2" cstate="print"/>
          <a:srcRect l="36225" t="73515" r="52032" b="14109"/>
          <a:stretch>
            <a:fillRect/>
          </a:stretch>
        </p:blipFill>
        <p:spPr bwMode="auto">
          <a:xfrm>
            <a:off x="7020272" y="3861048"/>
            <a:ext cx="803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C:\Users\DELL\OneDrive\Εικόνες\Screenshots\2025-11-09 (1).png"/>
          <p:cNvPicPr/>
          <p:nvPr/>
        </p:nvPicPr>
        <p:blipFill>
          <a:blip r:embed="rId2" cstate="print"/>
          <a:srcRect l="34546" t="60815" r="54828" b="25954"/>
          <a:stretch>
            <a:fillRect/>
          </a:stretch>
        </p:blipFill>
        <p:spPr bwMode="auto">
          <a:xfrm>
            <a:off x="6732240" y="1844824"/>
            <a:ext cx="7048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AutoShape 6" descr="https://encrypted-tbn1.gstatic.com/images?q=tbn:ANd9GcTHS4PS2t2Ubo1Y-s2piX5wLHPKKCljkv9d-5tyEBdp1jM-mHK-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056" name="Picture 8" descr="C:\Users\DELL\OneDrive\Εικόνες\Screenshots\2025-11-09 (2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2420888"/>
            <a:ext cx="1209675" cy="1219200"/>
          </a:xfrm>
          <a:prstGeom prst="rect">
            <a:avLst/>
          </a:prstGeom>
          <a:noFill/>
        </p:spPr>
      </p:pic>
      <p:pic>
        <p:nvPicPr>
          <p:cNvPr id="2058" name="Picture 10" descr="C:\Users\DELL\OneDrive\Εικόνες\Screenshots\2025-11-09 (3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5085184"/>
            <a:ext cx="3940513" cy="147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accent5">
                    <a:lumMod val="75000"/>
                  </a:schemeClr>
                </a:solidFill>
              </a:rPr>
              <a:t>Σύμβολα που αντιστοιχούν στα βασικά στοιχεία ενός κυκλώματος</a:t>
            </a:r>
            <a:endParaRPr lang="el-GR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να μπορούμε να απεικονίσουμε πιο εύκολα και πιο γρήγορα ένα ηλεκτρικό κύκλωμα, χρησιμοποιούμε σκίτσα με σύμβολα.</a:t>
            </a:r>
          </a:p>
          <a:p>
            <a:r>
              <a:rPr lang="el-GR" dirty="0" smtClean="0"/>
              <a:t>Ποια είναι όμως αυτά;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4" name="3 - Θέση περιεχομένου" descr="2025-11-0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4293096"/>
            <a:ext cx="8397754" cy="172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</a:rPr>
              <a:t>Ανοιχτό και κλειστό κύκλωμα</a:t>
            </a:r>
            <a:endParaRPr lang="el-GR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5040560"/>
          </a:xfrm>
        </p:spPr>
        <p:txBody>
          <a:bodyPr>
            <a:normAutofit lnSpcReduction="10000"/>
          </a:bodyPr>
          <a:lstStyle/>
          <a:p>
            <a:r>
              <a:rPr lang="el-GR" sz="2800" dirty="0" smtClean="0"/>
              <a:t>Ας θυμηθούμε τι είναι το ηλεκτρικό ρεύμα: είναι η κίνηση ,</a:t>
            </a:r>
            <a:r>
              <a:rPr lang="el-GR" sz="2800" smtClean="0"/>
              <a:t>η </a:t>
            </a:r>
            <a:r>
              <a:rPr lang="el-GR" sz="2800" smtClean="0"/>
              <a:t>ροή </a:t>
            </a:r>
            <a:r>
              <a:rPr lang="el-GR" sz="2800" dirty="0" smtClean="0"/>
              <a:t>ηλεκτρονίων προς μια κατεύθυνση.</a:t>
            </a:r>
          </a:p>
          <a:p>
            <a:r>
              <a:rPr lang="el-GR" sz="2800" dirty="0" smtClean="0"/>
              <a:t>Τι ονομάζουμε κύκλωμα; </a:t>
            </a:r>
          </a:p>
          <a:p>
            <a:r>
              <a:rPr lang="el-GR" sz="2800" dirty="0" smtClean="0"/>
              <a:t>Κύκλωμα ονομάζουμε μια κλειστή διαδρομή μέσα από την οποία μπορεί να περάσει ηλεκτρικό ρεύμα.</a:t>
            </a:r>
          </a:p>
          <a:p>
            <a:r>
              <a:rPr lang="el-GR" sz="2800" dirty="0" smtClean="0"/>
              <a:t>Έτσι, το κύκλωμα που διαρρέεται από ρεύμα (από το οποίο περνάει ρεύμα), ονομάζεται κλειστό.</a:t>
            </a:r>
          </a:p>
          <a:p>
            <a:r>
              <a:rPr lang="el-GR" sz="2800" dirty="0" smtClean="0"/>
              <a:t>Ενώ, το κύκλωμα το οποίο δεν διαρρέεται από ρεύμα, ονομάζεται ανοιχτό.</a:t>
            </a:r>
          </a:p>
          <a:p>
            <a:r>
              <a:rPr lang="el-GR" sz="2600" dirty="0" smtClean="0"/>
              <a:t>Δηλαδή, ένα κύκλωμα είναι κλειστό όταν το λαμπάκι είναι αναμμένο, ενώ ανοιχτό , όταν το λαμπάκι είναι σβηστό.</a:t>
            </a:r>
            <a:endParaRPr lang="el-G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207</Words>
  <Application>Microsoft Office PowerPoint</Application>
  <PresentationFormat>Προβολή στην οθόνη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ΗΛΕΚΤΡΙΣΜΟΣ</vt:lpstr>
      <vt:lpstr>Πότε ανάβει το λαμπάκι;</vt:lpstr>
      <vt:lpstr>Ποια είναι τα μέρη του κυκλώματος;</vt:lpstr>
      <vt:lpstr>Σύμβολα που αντιστοιχούν στα βασικά στοιχεία ενός κυκλώματος</vt:lpstr>
      <vt:lpstr>Ανοιχτό και κλειστό κύκλωμα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ΗΛΕΚΤΡΙΣΜΟΣ</dc:title>
  <dc:creator>DELL</dc:creator>
  <cp:lastModifiedBy>DELL</cp:lastModifiedBy>
  <cp:revision>17</cp:revision>
  <dcterms:created xsi:type="dcterms:W3CDTF">2025-11-08T21:16:02Z</dcterms:created>
  <dcterms:modified xsi:type="dcterms:W3CDTF">2025-11-09T16:39:36Z</dcterms:modified>
</cp:coreProperties>
</file>