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68" r:id="rId6"/>
    <p:sldId id="262" r:id="rId7"/>
    <p:sldId id="259" r:id="rId8"/>
    <p:sldId id="264" r:id="rId9"/>
    <p:sldId id="260" r:id="rId10"/>
    <p:sldId id="261" r:id="rId11"/>
    <p:sldId id="271" r:id="rId12"/>
    <p:sldId id="263" r:id="rId13"/>
    <p:sldId id="265" r:id="rId14"/>
    <p:sldId id="266" r:id="rId15"/>
    <p:sldId id="267" r:id="rId16"/>
    <p:sldId id="270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26/9/2023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hUgcKbpJso" TargetMode="External"/><Relationship Id="rId2" Type="http://schemas.openxmlformats.org/officeDocument/2006/relationships/hyperlink" Target="https://www.youtube.com/watch?v=Z5fZQtO_AW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TF9YzVGkKs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ΟΔΥΣΣΕΙΑ-ΕΙΣΑΓΩΓΗ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Α’ ΓΥΜΝΑΣΙΟΥ</a:t>
            </a:r>
          </a:p>
          <a:p>
            <a:r>
              <a:rPr lang="el-GR" dirty="0" smtClean="0"/>
              <a:t>ΒΑΣΙΛΙΚΗ ΓΑΣΤΕΡΑΤΟΥ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ΘΕΑΤΡΙΚΗ ΠΑΡΑΣΤΑΣΗ</a:t>
            </a:r>
            <a:endParaRPr lang="el-GR" dirty="0"/>
          </a:p>
        </p:txBody>
      </p:sp>
      <p:pic>
        <p:nvPicPr>
          <p:cNvPr id="4" name="3 - Θέση περιεχομένου" descr="ima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1857364"/>
            <a:ext cx="3571900" cy="35719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Μέγαρο </a:t>
            </a:r>
            <a:r>
              <a:rPr lang="el-GR" dirty="0" err="1" smtClean="0"/>
              <a:t>μουσικησ</a:t>
            </a:r>
            <a:r>
              <a:rPr lang="el-GR" dirty="0" smtClean="0"/>
              <a:t> </a:t>
            </a:r>
            <a:r>
              <a:rPr lang="el-GR" dirty="0" err="1" smtClean="0"/>
              <a:t>θεσσαλονικησ</a:t>
            </a:r>
            <a:endParaRPr lang="el-GR" dirty="0"/>
          </a:p>
        </p:txBody>
      </p:sp>
      <p:pic>
        <p:nvPicPr>
          <p:cNvPr id="4" name="3 - Θέση περιεχομένου" descr="Οδυσσεια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>
            <a:off x="1630892" y="1554163"/>
            <a:ext cx="6034616" cy="4525962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ΠΑΙΔΙΚΟ ΒΙΒΛΙΟ</a:t>
            </a:r>
            <a:endParaRPr lang="el-GR" dirty="0"/>
          </a:p>
        </p:txBody>
      </p:sp>
      <p:pic>
        <p:nvPicPr>
          <p:cNvPr id="4" name="3 - Θέση περιεχομένου" descr="imag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6050" y="1571612"/>
            <a:ext cx="2669866" cy="367630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mg149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3174" y="2428868"/>
            <a:ext cx="2890656" cy="2223581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      ΠΙΝΑΚΑΣ</a:t>
            </a:r>
            <a:endParaRPr lang="el-GR" dirty="0"/>
          </a:p>
        </p:txBody>
      </p:sp>
      <p:pic>
        <p:nvPicPr>
          <p:cNvPr id="4" name="3 - Θέση περιεχομένου" descr="waterhouse Penelope and his suitors 19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661" y="2357430"/>
            <a:ext cx="4307289" cy="2928957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  ΠΙΝΑΚΑΣ</a:t>
            </a:r>
            <a:endParaRPr lang="el-GR" dirty="0"/>
          </a:p>
        </p:txBody>
      </p:sp>
      <p:pic>
        <p:nvPicPr>
          <p:cNvPr id="4" name="3 - Θέση περιεχομένου" descr="Χωρίς τίτλο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1643050"/>
            <a:ext cx="4429156" cy="3163683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ΤΡΑΓΟΥΔΙΑ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https://www.youtube.com/watch?v=Z5fZQtO_AWA</a:t>
            </a:r>
            <a:endParaRPr lang="el-GR" dirty="0" smtClean="0"/>
          </a:p>
          <a:p>
            <a:r>
              <a:rPr lang="en-US" dirty="0" smtClean="0">
                <a:hlinkClick r:id="rId3"/>
              </a:rPr>
              <a:t>https://www.youtube.com/watch?v=nhUgcKbpJso</a:t>
            </a:r>
            <a:endParaRPr lang="el-GR" dirty="0" smtClean="0"/>
          </a:p>
          <a:p>
            <a:r>
              <a:rPr lang="en-US" dirty="0" smtClean="0">
                <a:hlinkClick r:id="rId4"/>
              </a:rPr>
              <a:t>https://www.youtube.com/watch?v=TF9YzVGkKs0</a:t>
            </a:r>
            <a:endParaRPr lang="el-GR" smtClean="0"/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5 - Θέση περιεχομένου" descr="Χωρίς τίτλο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4493" y="1714488"/>
            <a:ext cx="3137193" cy="3429024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Καβάφη, Ιθάκη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428736"/>
            <a:ext cx="8329642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  </a:t>
            </a:r>
          </a:p>
          <a:p>
            <a:pPr>
              <a:buNone/>
            </a:pPr>
            <a:r>
              <a:rPr lang="el-GR" dirty="0" smtClean="0"/>
              <a:t>    Σα βγεις στον πηγαιμό για την Ιθάκη,</a:t>
            </a:r>
          </a:p>
          <a:p>
            <a:pPr>
              <a:buNone/>
            </a:pPr>
            <a:r>
              <a:rPr lang="el-GR" dirty="0" smtClean="0"/>
              <a:t>    να εύχεσαι να ’ναι μακρύς ο δρόμος,</a:t>
            </a:r>
          </a:p>
          <a:p>
            <a:pPr>
              <a:buNone/>
            </a:pPr>
            <a:r>
              <a:rPr lang="el-GR" dirty="0" smtClean="0"/>
              <a:t>    γεμάτος περιπέτειες, γεμάτος γνώσεις.</a:t>
            </a:r>
          </a:p>
          <a:p>
            <a:pPr algn="just">
              <a:buNone/>
            </a:pPr>
            <a:r>
              <a:rPr lang="el-GR" dirty="0" smtClean="0"/>
              <a:t>    Τους </a:t>
            </a:r>
            <a:r>
              <a:rPr lang="el-GR" dirty="0" err="1" smtClean="0"/>
              <a:t>Λαιστρυγόνας</a:t>
            </a:r>
            <a:r>
              <a:rPr lang="el-GR" dirty="0" smtClean="0"/>
              <a:t> και τους Κύκλωπας,</a:t>
            </a:r>
          </a:p>
          <a:p>
            <a:pPr algn="just">
              <a:buNone/>
            </a:pPr>
            <a:r>
              <a:rPr lang="el-GR" dirty="0" smtClean="0"/>
              <a:t>    τον θυμωμένο Ποσειδώνα μη φοβάσαι,</a:t>
            </a:r>
          </a:p>
          <a:p>
            <a:pPr algn="just">
              <a:buNone/>
            </a:pPr>
            <a:r>
              <a:rPr lang="el-GR" dirty="0" smtClean="0"/>
              <a:t>    τέτοια στον δρόμο σου ποτέ σου δεν θα βρεις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Θέση περιεχομένου" descr="img53_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12" y="1713219"/>
            <a:ext cx="2842717" cy="373422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      ΓΛΥΠΤΟ</a:t>
            </a:r>
            <a:endParaRPr lang="el-GR" dirty="0"/>
          </a:p>
        </p:txBody>
      </p:sp>
      <p:pic>
        <p:nvPicPr>
          <p:cNvPr id="4" name="3 - Θέση περιεχομένου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3062" y="2357430"/>
            <a:ext cx="4305850" cy="2857519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                       ΓΛΥΠΤΟ</a:t>
            </a:r>
            <a:endParaRPr lang="el-GR"/>
          </a:p>
        </p:txBody>
      </p:sp>
      <p:pic>
        <p:nvPicPr>
          <p:cNvPr id="5" name="4 - Θέση περιεχομένου" descr="img74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12" y="2000240"/>
            <a:ext cx="2246198" cy="317708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4 - Θέση περιεχομένου" descr="de7018526246ce29136abf15cdf99f2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53064"/>
            <a:ext cx="7620000" cy="432816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l-GR" dirty="0" smtClean="0"/>
              <a:t>                            ΤΑΙΝΙΑ</a:t>
            </a:r>
            <a:endParaRPr lang="el-GR" dirty="0"/>
          </a:p>
        </p:txBody>
      </p:sp>
      <p:pic>
        <p:nvPicPr>
          <p:cNvPr id="4" name="3 - Θέση περιεχομένου" descr="Χωρίς τίτλο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8926" y="1955320"/>
            <a:ext cx="2650454" cy="393246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       ΤΑΙΝΙΑ</a:t>
            </a:r>
            <a:endParaRPr lang="el-GR" dirty="0"/>
          </a:p>
        </p:txBody>
      </p:sp>
      <p:pic>
        <p:nvPicPr>
          <p:cNvPr id="4" name="3 - Θέση περιεχομένου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3627" y="1857364"/>
            <a:ext cx="5845808" cy="3643338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</TotalTime>
  <Words>48</Words>
  <PresentationFormat>Προβολή στην οθόνη (4:3)</PresentationFormat>
  <Paragraphs>25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Διαστημικό</vt:lpstr>
      <vt:lpstr>ΟΔΥΣΣΕΙΑ-ΕΙΣΑΓΩΓΗ</vt:lpstr>
      <vt:lpstr>Διαφάνεια 2</vt:lpstr>
      <vt:lpstr>Καβάφη, Ιθάκη</vt:lpstr>
      <vt:lpstr>Διαφάνεια 4</vt:lpstr>
      <vt:lpstr>                            ΓΛΥΠΤΟ</vt:lpstr>
      <vt:lpstr>                       ΓΛΥΠΤΟ</vt:lpstr>
      <vt:lpstr>Διαφάνεια 7</vt:lpstr>
      <vt:lpstr>                            ΤΑΙΝΙΑ</vt:lpstr>
      <vt:lpstr>                             ΤΑΙΝΙΑ</vt:lpstr>
      <vt:lpstr>             ΘΕΑΤΡΙΚΗ ΠΑΡΑΣΤΑΣΗ</vt:lpstr>
      <vt:lpstr>Μέγαρο μουσικησ θεσσαλονικησ</vt:lpstr>
      <vt:lpstr>                   ΠΑΙΔΙΚΟ ΒΙΒΛΙΟ</vt:lpstr>
      <vt:lpstr>Διαφάνεια 13</vt:lpstr>
      <vt:lpstr>                            ΠΙΝΑΚΑΣ</vt:lpstr>
      <vt:lpstr>                        ΠΙΝΑΚΑΣ</vt:lpstr>
      <vt:lpstr>ΤΡΑΓΟΥΔΙΑ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ΟΔΥΣΣΕΙΑ-ΕΙΣΑΓΩΓΗ</dc:title>
  <dc:creator>USER</dc:creator>
  <cp:lastModifiedBy>USER</cp:lastModifiedBy>
  <cp:revision>19</cp:revision>
  <dcterms:created xsi:type="dcterms:W3CDTF">2023-09-25T17:01:32Z</dcterms:created>
  <dcterms:modified xsi:type="dcterms:W3CDTF">2023-09-25T22:35:24Z</dcterms:modified>
</cp:coreProperties>
</file>