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3771900" cx="5321300"/>
  <p:notesSz cx="6858000" cy="9144000"/>
  <p:embeddedFontLst>
    <p:embeddedFont>
      <p:font typeface="Economica"/>
      <p:bold r:id="rId16"/>
      <p:boldItalic r:id="rId17"/>
    </p:embeddedFont>
    <p:embeddedFont>
      <p:font typeface="Amatic SC"/>
      <p:regular r:id="rId18"/>
      <p:bold r:id="rId19"/>
    </p:embeddedFont>
    <p:embeddedFont>
      <p:font typeface="Lato"/>
      <p:bold r:id="rId20"/>
      <p:boldItalic r:id="rId21"/>
    </p:embeddedFont>
    <p:embeddedFont>
      <p:font typeface="Barrio"/>
      <p:regular r:id="rId22"/>
    </p:embeddedFont>
    <p:embeddedFont>
      <p:font typeface="Quicksand"/>
      <p:bold r:id="rId23"/>
    </p:embeddedFont>
    <p:embeddedFont>
      <p:font typeface="GFS Neohellenic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h9lRZtlU9AAQrDYosUVkZ9S7Wo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Barrio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GFSNeohellenic-bold.fntdata"/><Relationship Id="rId23" Type="http://schemas.openxmlformats.org/officeDocument/2006/relationships/font" Target="fonts/Quicksa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GFSNeohellen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bold.fntdata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1" Type="http://schemas.openxmlformats.org/officeDocument/2006/relationships/image" Target="../media/image6.png"/><Relationship Id="rId10" Type="http://schemas.openxmlformats.org/officeDocument/2006/relationships/image" Target="../media/image9.png"/><Relationship Id="rId12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8.png"/><Relationship Id="rId13" Type="http://schemas.openxmlformats.org/officeDocument/2006/relationships/image" Target="../media/image2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37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40.png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4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43.png"/><Relationship Id="rId7" Type="http://schemas.openxmlformats.org/officeDocument/2006/relationships/image" Target="../media/image46.png"/><Relationship Id="rId8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Relationship Id="rId6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57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Relationship Id="rId4" Type="http://schemas.openxmlformats.org/officeDocument/2006/relationships/image" Target="../media/image64.png"/><Relationship Id="rId9" Type="http://schemas.openxmlformats.org/officeDocument/2006/relationships/image" Target="../media/image55.png"/><Relationship Id="rId15" Type="http://schemas.openxmlformats.org/officeDocument/2006/relationships/image" Target="../media/image4.png"/><Relationship Id="rId14" Type="http://schemas.openxmlformats.org/officeDocument/2006/relationships/image" Target="../media/image63.png"/><Relationship Id="rId5" Type="http://schemas.openxmlformats.org/officeDocument/2006/relationships/image" Target="../media/image56.png"/><Relationship Id="rId6" Type="http://schemas.openxmlformats.org/officeDocument/2006/relationships/image" Target="../media/image66.png"/><Relationship Id="rId7" Type="http://schemas.openxmlformats.org/officeDocument/2006/relationships/image" Target="../media/image62.png"/><Relationship Id="rId8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407335" y="3009614"/>
            <a:ext cx="4521416" cy="487138"/>
            <a:chOff x="0" y="9525"/>
            <a:chExt cx="6028555" cy="649517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0" y="9525"/>
              <a:ext cx="6028555" cy="368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89" u="none" cap="none" strike="noStrike">
                  <a:solidFill>
                    <a:srgbClr val="FF3E5C"/>
                  </a:solidFill>
                  <a:latin typeface="Arial"/>
                  <a:ea typeface="Arial"/>
                  <a:cs typeface="Arial"/>
                  <a:sym typeface="Arial"/>
                </a:rPr>
                <a:t>ΟΙ ΠΙΟ ΥΠΈΡΟΧΕΣ ΓΙΟΡΤΈΣ!</a:t>
              </a: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517985"/>
              <a:ext cx="6028555" cy="141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54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ΑΠΌ ΤΗΝ ΟΙΚΟΓΈΝΕΙΑ ΝΙΚΟΛΆΟΥ</a:t>
              </a:r>
              <a:endParaRPr/>
            </a:p>
          </p:txBody>
        </p:sp>
      </p:grp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4959" y="-16000"/>
            <a:ext cx="225185" cy="24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0" y="609600"/>
            <a:ext cx="225185" cy="24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0525" y="1766175"/>
            <a:ext cx="225185" cy="24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685" y="981268"/>
            <a:ext cx="225185" cy="24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149" y="2129857"/>
            <a:ext cx="225185" cy="24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50" y="343234"/>
            <a:ext cx="311226" cy="33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7638" y="270444"/>
            <a:ext cx="311226" cy="33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83251" y="2309128"/>
            <a:ext cx="311226" cy="33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6188" y="1451597"/>
            <a:ext cx="311226" cy="33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9550" y="123825"/>
            <a:ext cx="201125" cy="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9175" y="1352550"/>
            <a:ext cx="201125" cy="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00538" y="2428875"/>
            <a:ext cx="201125" cy="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1238" y="2648284"/>
            <a:ext cx="201125" cy="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00450" y="123825"/>
            <a:ext cx="201125" cy="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6445" y="864702"/>
            <a:ext cx="339567" cy="36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800" y="990600"/>
            <a:ext cx="339567" cy="36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56329" y="990600"/>
            <a:ext cx="718675" cy="16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74289" y="990600"/>
            <a:ext cx="718675" cy="16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65255" y="326338"/>
            <a:ext cx="1118783" cy="249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771" y="-88404"/>
            <a:ext cx="5532486" cy="396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0"/>
          <p:cNvSpPr/>
          <p:nvPr/>
        </p:nvSpPr>
        <p:spPr>
          <a:xfrm>
            <a:off x="122730" y="81341"/>
            <a:ext cx="5096726" cy="3603845"/>
          </a:xfrm>
          <a:custGeom>
            <a:rect b="b" l="l" r="r" t="t"/>
            <a:pathLst>
              <a:path extrusionOk="0" h="6057189" w="8566359">
                <a:moveTo>
                  <a:pt x="8463490" y="2154099"/>
                </a:moveTo>
                <a:cubicBezTo>
                  <a:pt x="8466030" y="2147748"/>
                  <a:pt x="8467299" y="2140128"/>
                  <a:pt x="8467299" y="2131236"/>
                </a:cubicBezTo>
                <a:lnTo>
                  <a:pt x="8463490" y="2154099"/>
                </a:lnTo>
                <a:close/>
                <a:moveTo>
                  <a:pt x="8196790" y="104140"/>
                </a:moveTo>
                <a:cubicBezTo>
                  <a:pt x="8213299" y="102870"/>
                  <a:pt x="8220919" y="100330"/>
                  <a:pt x="8220919" y="96520"/>
                </a:cubicBezTo>
                <a:cubicBezTo>
                  <a:pt x="8205680" y="99060"/>
                  <a:pt x="8192980" y="101600"/>
                  <a:pt x="8196790" y="104140"/>
                </a:cubicBezTo>
                <a:close/>
                <a:moveTo>
                  <a:pt x="7767448" y="67310"/>
                </a:moveTo>
                <a:cubicBezTo>
                  <a:pt x="7777054" y="68580"/>
                  <a:pt x="7786660" y="68580"/>
                  <a:pt x="7794666" y="69850"/>
                </a:cubicBezTo>
                <a:cubicBezTo>
                  <a:pt x="7785060" y="66040"/>
                  <a:pt x="7773852" y="64770"/>
                  <a:pt x="7767448" y="67310"/>
                </a:cubicBezTo>
                <a:close/>
                <a:moveTo>
                  <a:pt x="8467299" y="2131237"/>
                </a:moveTo>
                <a:lnTo>
                  <a:pt x="8477459" y="2072810"/>
                </a:lnTo>
                <a:cubicBezTo>
                  <a:pt x="8467299" y="2069000"/>
                  <a:pt x="8469840" y="2103293"/>
                  <a:pt x="8467299" y="2131237"/>
                </a:cubicBezTo>
                <a:close/>
                <a:moveTo>
                  <a:pt x="8452059" y="5017008"/>
                </a:moveTo>
                <a:cubicBezTo>
                  <a:pt x="8450789" y="5013197"/>
                  <a:pt x="8450789" y="5008117"/>
                  <a:pt x="8449519" y="5004306"/>
                </a:cubicBezTo>
                <a:lnTo>
                  <a:pt x="8452059" y="5017008"/>
                </a:lnTo>
                <a:close/>
                <a:moveTo>
                  <a:pt x="8501589" y="2565626"/>
                </a:moveTo>
                <a:cubicBezTo>
                  <a:pt x="8505399" y="2564356"/>
                  <a:pt x="8509209" y="2561816"/>
                  <a:pt x="8511749" y="2559276"/>
                </a:cubicBezTo>
                <a:cubicBezTo>
                  <a:pt x="8507939" y="2558006"/>
                  <a:pt x="8504129" y="2561816"/>
                  <a:pt x="8501589" y="2565626"/>
                </a:cubicBezTo>
                <a:close/>
                <a:moveTo>
                  <a:pt x="8405069" y="5922569"/>
                </a:moveTo>
                <a:lnTo>
                  <a:pt x="8419039" y="5904789"/>
                </a:lnTo>
                <a:lnTo>
                  <a:pt x="8407609" y="5906059"/>
                </a:lnTo>
                <a:cubicBezTo>
                  <a:pt x="8406339" y="5912409"/>
                  <a:pt x="8405069" y="5917489"/>
                  <a:pt x="8405069" y="5922569"/>
                </a:cubicBezTo>
                <a:close/>
                <a:moveTo>
                  <a:pt x="6907681" y="29210"/>
                </a:moveTo>
                <a:lnTo>
                  <a:pt x="6910883" y="29210"/>
                </a:lnTo>
                <a:cubicBezTo>
                  <a:pt x="6934898" y="26670"/>
                  <a:pt x="6922090" y="27940"/>
                  <a:pt x="6907681" y="29210"/>
                </a:cubicBezTo>
                <a:close/>
                <a:moveTo>
                  <a:pt x="109220" y="1022399"/>
                </a:moveTo>
                <a:cubicBezTo>
                  <a:pt x="97790" y="1032561"/>
                  <a:pt x="63500" y="925868"/>
                  <a:pt x="46990" y="1013508"/>
                </a:cubicBezTo>
                <a:cubicBezTo>
                  <a:pt x="72390" y="943650"/>
                  <a:pt x="80010" y="1130362"/>
                  <a:pt x="109220" y="1022399"/>
                </a:cubicBezTo>
                <a:close/>
                <a:moveTo>
                  <a:pt x="4946388" y="59690"/>
                </a:moveTo>
                <a:cubicBezTo>
                  <a:pt x="4946388" y="57150"/>
                  <a:pt x="4941585" y="53340"/>
                  <a:pt x="4925575" y="46990"/>
                </a:cubicBezTo>
                <a:cubicBezTo>
                  <a:pt x="4930378" y="52070"/>
                  <a:pt x="4938383" y="55880"/>
                  <a:pt x="4946388" y="59690"/>
                </a:cubicBezTo>
                <a:close/>
                <a:moveTo>
                  <a:pt x="6366524" y="85090"/>
                </a:moveTo>
                <a:cubicBezTo>
                  <a:pt x="6380934" y="87630"/>
                  <a:pt x="6392141" y="88900"/>
                  <a:pt x="6403348" y="88900"/>
                </a:cubicBezTo>
                <a:lnTo>
                  <a:pt x="6366524" y="85090"/>
                </a:lnTo>
                <a:close/>
                <a:moveTo>
                  <a:pt x="4144259" y="86360"/>
                </a:moveTo>
                <a:cubicBezTo>
                  <a:pt x="4134653" y="85090"/>
                  <a:pt x="4125047" y="83820"/>
                  <a:pt x="4107435" y="86360"/>
                </a:cubicBezTo>
                <a:cubicBezTo>
                  <a:pt x="4110637" y="87630"/>
                  <a:pt x="4112239" y="88900"/>
                  <a:pt x="4115441" y="90170"/>
                </a:cubicBezTo>
                <a:cubicBezTo>
                  <a:pt x="4121845" y="86360"/>
                  <a:pt x="4131451" y="85090"/>
                  <a:pt x="4144259" y="86360"/>
                </a:cubicBezTo>
                <a:close/>
                <a:moveTo>
                  <a:pt x="6358519" y="100330"/>
                </a:moveTo>
                <a:cubicBezTo>
                  <a:pt x="6350514" y="104140"/>
                  <a:pt x="6340907" y="105410"/>
                  <a:pt x="6332902" y="106680"/>
                </a:cubicBezTo>
                <a:cubicBezTo>
                  <a:pt x="6350514" y="104140"/>
                  <a:pt x="6376131" y="105410"/>
                  <a:pt x="6358519" y="100330"/>
                </a:cubicBezTo>
                <a:close/>
                <a:moveTo>
                  <a:pt x="6329700" y="107950"/>
                </a:moveTo>
                <a:lnTo>
                  <a:pt x="6332902" y="107950"/>
                </a:lnTo>
                <a:lnTo>
                  <a:pt x="6329700" y="107950"/>
                </a:lnTo>
                <a:close/>
                <a:moveTo>
                  <a:pt x="5509959" y="5960669"/>
                </a:moveTo>
                <a:cubicBezTo>
                  <a:pt x="5516364" y="5961938"/>
                  <a:pt x="5522768" y="5963209"/>
                  <a:pt x="5532374" y="5964479"/>
                </a:cubicBezTo>
                <a:cubicBezTo>
                  <a:pt x="5524369" y="5963209"/>
                  <a:pt x="5516364" y="5961938"/>
                  <a:pt x="5509959" y="5960669"/>
                </a:cubicBezTo>
                <a:close/>
                <a:moveTo>
                  <a:pt x="6960515" y="41910"/>
                </a:moveTo>
                <a:cubicBezTo>
                  <a:pt x="6971723" y="41910"/>
                  <a:pt x="6982930" y="40640"/>
                  <a:pt x="6992537" y="39370"/>
                </a:cubicBezTo>
                <a:cubicBezTo>
                  <a:pt x="6978127" y="39370"/>
                  <a:pt x="6968521" y="40640"/>
                  <a:pt x="6960515" y="41910"/>
                </a:cubicBezTo>
                <a:close/>
                <a:moveTo>
                  <a:pt x="8523179" y="427990"/>
                </a:moveTo>
                <a:cubicBezTo>
                  <a:pt x="8499049" y="379730"/>
                  <a:pt x="8506669" y="528320"/>
                  <a:pt x="8478729" y="485140"/>
                </a:cubicBezTo>
                <a:cubicBezTo>
                  <a:pt x="8481269" y="443230"/>
                  <a:pt x="8493969" y="398780"/>
                  <a:pt x="8507939" y="363220"/>
                </a:cubicBezTo>
                <a:cubicBezTo>
                  <a:pt x="8511749" y="354330"/>
                  <a:pt x="8514289" y="345440"/>
                  <a:pt x="8516829" y="337820"/>
                </a:cubicBezTo>
                <a:cubicBezTo>
                  <a:pt x="8519369" y="325120"/>
                  <a:pt x="8521909" y="312420"/>
                  <a:pt x="8524449" y="302260"/>
                </a:cubicBezTo>
                <a:cubicBezTo>
                  <a:pt x="8529529" y="279400"/>
                  <a:pt x="8532069" y="261620"/>
                  <a:pt x="8532069" y="250190"/>
                </a:cubicBezTo>
                <a:cubicBezTo>
                  <a:pt x="8542229" y="146050"/>
                  <a:pt x="8528259" y="105410"/>
                  <a:pt x="8515559" y="74930"/>
                </a:cubicBezTo>
                <a:cubicBezTo>
                  <a:pt x="8458409" y="87630"/>
                  <a:pt x="8410149" y="101600"/>
                  <a:pt x="8326329" y="95250"/>
                </a:cubicBezTo>
                <a:cubicBezTo>
                  <a:pt x="8336489" y="101600"/>
                  <a:pt x="8341569" y="113030"/>
                  <a:pt x="8330139" y="123190"/>
                </a:cubicBezTo>
                <a:cubicBezTo>
                  <a:pt x="8318709" y="134620"/>
                  <a:pt x="8290769" y="144780"/>
                  <a:pt x="8242509" y="151130"/>
                </a:cubicBezTo>
                <a:cubicBezTo>
                  <a:pt x="8157419" y="146050"/>
                  <a:pt x="8138369" y="100330"/>
                  <a:pt x="8191709" y="90170"/>
                </a:cubicBezTo>
                <a:cubicBezTo>
                  <a:pt x="8212029" y="88900"/>
                  <a:pt x="8222189" y="92710"/>
                  <a:pt x="8220919" y="97790"/>
                </a:cubicBezTo>
                <a:cubicBezTo>
                  <a:pt x="8227269" y="96520"/>
                  <a:pt x="8234889" y="95250"/>
                  <a:pt x="8242509" y="93980"/>
                </a:cubicBezTo>
                <a:cubicBezTo>
                  <a:pt x="8250129" y="92710"/>
                  <a:pt x="8257749" y="90170"/>
                  <a:pt x="8262829" y="88900"/>
                </a:cubicBezTo>
                <a:cubicBezTo>
                  <a:pt x="8275529" y="85090"/>
                  <a:pt x="8276799" y="81280"/>
                  <a:pt x="8251399" y="73660"/>
                </a:cubicBezTo>
                <a:lnTo>
                  <a:pt x="8239969" y="86360"/>
                </a:lnTo>
                <a:cubicBezTo>
                  <a:pt x="8198059" y="73660"/>
                  <a:pt x="8081219" y="74930"/>
                  <a:pt x="8107889" y="54610"/>
                </a:cubicBezTo>
                <a:cubicBezTo>
                  <a:pt x="8053279" y="64770"/>
                  <a:pt x="8072329" y="72390"/>
                  <a:pt x="8109159" y="78740"/>
                </a:cubicBezTo>
                <a:cubicBezTo>
                  <a:pt x="8004404" y="66040"/>
                  <a:pt x="7929154" y="80010"/>
                  <a:pt x="7796266" y="68580"/>
                </a:cubicBezTo>
                <a:cubicBezTo>
                  <a:pt x="7818681" y="74930"/>
                  <a:pt x="7839495" y="90170"/>
                  <a:pt x="7817080" y="90170"/>
                </a:cubicBezTo>
                <a:cubicBezTo>
                  <a:pt x="7608943" y="74930"/>
                  <a:pt x="7725820" y="113030"/>
                  <a:pt x="7584927" y="119380"/>
                </a:cubicBezTo>
                <a:cubicBezTo>
                  <a:pt x="7504874" y="100330"/>
                  <a:pt x="7613746" y="74930"/>
                  <a:pt x="7471252" y="90170"/>
                </a:cubicBezTo>
                <a:cubicBezTo>
                  <a:pt x="7384795" y="77470"/>
                  <a:pt x="7453640" y="57150"/>
                  <a:pt x="7487262" y="48260"/>
                </a:cubicBezTo>
                <a:cubicBezTo>
                  <a:pt x="7357577" y="72390"/>
                  <a:pt x="7247104" y="33020"/>
                  <a:pt x="7173456" y="27940"/>
                </a:cubicBezTo>
                <a:lnTo>
                  <a:pt x="7240700" y="17780"/>
                </a:lnTo>
                <a:cubicBezTo>
                  <a:pt x="7200674" y="24130"/>
                  <a:pt x="7167052" y="22860"/>
                  <a:pt x="7133430" y="22860"/>
                </a:cubicBezTo>
                <a:lnTo>
                  <a:pt x="7171854" y="46990"/>
                </a:lnTo>
                <a:cubicBezTo>
                  <a:pt x="7131828" y="43180"/>
                  <a:pt x="7098206" y="43180"/>
                  <a:pt x="7099807" y="33020"/>
                </a:cubicBezTo>
                <a:cubicBezTo>
                  <a:pt x="7058180" y="49530"/>
                  <a:pt x="7131828" y="73660"/>
                  <a:pt x="7050174" y="95250"/>
                </a:cubicBezTo>
                <a:cubicBezTo>
                  <a:pt x="6997340" y="82550"/>
                  <a:pt x="6888468" y="109220"/>
                  <a:pt x="6869255" y="76200"/>
                </a:cubicBezTo>
                <a:cubicBezTo>
                  <a:pt x="7021356" y="86360"/>
                  <a:pt x="6882064" y="50800"/>
                  <a:pt x="6960515" y="40640"/>
                </a:cubicBezTo>
                <a:cubicBezTo>
                  <a:pt x="6939702" y="41910"/>
                  <a:pt x="6917287" y="40640"/>
                  <a:pt x="6891670" y="38100"/>
                </a:cubicBezTo>
                <a:cubicBezTo>
                  <a:pt x="6885266" y="34290"/>
                  <a:pt x="6898074" y="31750"/>
                  <a:pt x="6907681" y="29210"/>
                </a:cubicBezTo>
                <a:cubicBezTo>
                  <a:pt x="6747575" y="0"/>
                  <a:pt x="6834032" y="66040"/>
                  <a:pt x="6669123" y="64770"/>
                </a:cubicBezTo>
                <a:cubicBezTo>
                  <a:pt x="6689937" y="46990"/>
                  <a:pt x="6630698" y="30480"/>
                  <a:pt x="6603480" y="34290"/>
                </a:cubicBezTo>
                <a:cubicBezTo>
                  <a:pt x="6670725" y="34290"/>
                  <a:pt x="6635501" y="64770"/>
                  <a:pt x="6574661" y="78740"/>
                </a:cubicBezTo>
                <a:cubicBezTo>
                  <a:pt x="6468992" y="64770"/>
                  <a:pt x="6459385" y="88900"/>
                  <a:pt x="6403348" y="87630"/>
                </a:cubicBezTo>
                <a:lnTo>
                  <a:pt x="6467391" y="93980"/>
                </a:lnTo>
                <a:cubicBezTo>
                  <a:pt x="6446577" y="111760"/>
                  <a:pt x="6392141" y="110490"/>
                  <a:pt x="6318492" y="115570"/>
                </a:cubicBezTo>
                <a:cubicBezTo>
                  <a:pt x="6316891" y="110490"/>
                  <a:pt x="6321694" y="107950"/>
                  <a:pt x="6329700" y="106680"/>
                </a:cubicBezTo>
                <a:cubicBezTo>
                  <a:pt x="6252849" y="118110"/>
                  <a:pt x="6159988" y="68580"/>
                  <a:pt x="6057521" y="87630"/>
                </a:cubicBezTo>
                <a:cubicBezTo>
                  <a:pt x="6004685" y="74930"/>
                  <a:pt x="6052717" y="53340"/>
                  <a:pt x="6006286" y="44450"/>
                </a:cubicBezTo>
                <a:cubicBezTo>
                  <a:pt x="5878202" y="68580"/>
                  <a:pt x="5866995" y="19050"/>
                  <a:pt x="5732506" y="39370"/>
                </a:cubicBezTo>
                <a:cubicBezTo>
                  <a:pt x="5770931" y="63500"/>
                  <a:pt x="5778937" y="58420"/>
                  <a:pt x="5682874" y="82550"/>
                </a:cubicBezTo>
                <a:lnTo>
                  <a:pt x="5905420" y="64770"/>
                </a:lnTo>
                <a:lnTo>
                  <a:pt x="5762926" y="100330"/>
                </a:lnTo>
                <a:cubicBezTo>
                  <a:pt x="5830170" y="100330"/>
                  <a:pt x="5903819" y="85090"/>
                  <a:pt x="5943845" y="88900"/>
                </a:cubicBezTo>
                <a:cubicBezTo>
                  <a:pt x="5876601" y="109220"/>
                  <a:pt x="5883005" y="102870"/>
                  <a:pt x="5915027" y="123190"/>
                </a:cubicBezTo>
                <a:cubicBezTo>
                  <a:pt x="5823766" y="86360"/>
                  <a:pt x="5732506" y="144780"/>
                  <a:pt x="5626837" y="119380"/>
                </a:cubicBezTo>
                <a:lnTo>
                  <a:pt x="5630039" y="58420"/>
                </a:lnTo>
                <a:cubicBezTo>
                  <a:pt x="5469933" y="31750"/>
                  <a:pt x="5346652" y="90170"/>
                  <a:pt x="5140116" y="74930"/>
                </a:cubicBezTo>
                <a:lnTo>
                  <a:pt x="5207360" y="85090"/>
                </a:lnTo>
                <a:cubicBezTo>
                  <a:pt x="5180142" y="109220"/>
                  <a:pt x="5079276" y="88900"/>
                  <a:pt x="5012031" y="97790"/>
                </a:cubicBezTo>
                <a:cubicBezTo>
                  <a:pt x="5018436" y="77470"/>
                  <a:pt x="4976808" y="69850"/>
                  <a:pt x="4947989" y="57150"/>
                </a:cubicBezTo>
                <a:cubicBezTo>
                  <a:pt x="4951191" y="72390"/>
                  <a:pt x="4795889" y="55880"/>
                  <a:pt x="4778277" y="96520"/>
                </a:cubicBezTo>
                <a:lnTo>
                  <a:pt x="4685416" y="69850"/>
                </a:lnTo>
                <a:cubicBezTo>
                  <a:pt x="4518907" y="58420"/>
                  <a:pt x="4494891" y="128270"/>
                  <a:pt x="4333184" y="120650"/>
                </a:cubicBezTo>
                <a:cubicBezTo>
                  <a:pt x="4381216" y="99060"/>
                  <a:pt x="4309168" y="83820"/>
                  <a:pt x="4416439" y="68580"/>
                </a:cubicBezTo>
                <a:cubicBezTo>
                  <a:pt x="4363604" y="68580"/>
                  <a:pt x="4313972" y="64770"/>
                  <a:pt x="4313972" y="78740"/>
                </a:cubicBezTo>
                <a:cubicBezTo>
                  <a:pt x="4281951" y="66040"/>
                  <a:pt x="4165074" y="106680"/>
                  <a:pt x="4115441" y="86360"/>
                </a:cubicBezTo>
                <a:cubicBezTo>
                  <a:pt x="4093026" y="95250"/>
                  <a:pt x="4085021" y="116840"/>
                  <a:pt x="4025782" y="115570"/>
                </a:cubicBezTo>
                <a:cubicBezTo>
                  <a:pt x="4020979" y="113030"/>
                  <a:pt x="4022580" y="109220"/>
                  <a:pt x="4024181" y="107950"/>
                </a:cubicBezTo>
                <a:cubicBezTo>
                  <a:pt x="4011372" y="116840"/>
                  <a:pt x="3936123" y="120650"/>
                  <a:pt x="3984154" y="142240"/>
                </a:cubicBezTo>
                <a:cubicBezTo>
                  <a:pt x="3819246" y="78740"/>
                  <a:pt x="3523050" y="147320"/>
                  <a:pt x="3378955" y="92710"/>
                </a:cubicBezTo>
                <a:cubicBezTo>
                  <a:pt x="3386961" y="92710"/>
                  <a:pt x="3396567" y="91440"/>
                  <a:pt x="3404572" y="91440"/>
                </a:cubicBezTo>
                <a:lnTo>
                  <a:pt x="3364546" y="87630"/>
                </a:lnTo>
                <a:cubicBezTo>
                  <a:pt x="3369349" y="90170"/>
                  <a:pt x="3374152" y="91440"/>
                  <a:pt x="3378955" y="93980"/>
                </a:cubicBezTo>
                <a:cubicBezTo>
                  <a:pt x="3262078" y="100330"/>
                  <a:pt x="3121186" y="107950"/>
                  <a:pt x="3013915" y="109220"/>
                </a:cubicBezTo>
                <a:cubicBezTo>
                  <a:pt x="3020319" y="102870"/>
                  <a:pt x="3013915" y="99060"/>
                  <a:pt x="3034729" y="101600"/>
                </a:cubicBezTo>
                <a:cubicBezTo>
                  <a:pt x="2887432" y="82550"/>
                  <a:pt x="2945069" y="160020"/>
                  <a:pt x="2776959" y="138430"/>
                </a:cubicBezTo>
                <a:cubicBezTo>
                  <a:pt x="2692103" y="105410"/>
                  <a:pt x="2865017" y="120650"/>
                  <a:pt x="2812182" y="107950"/>
                </a:cubicBezTo>
                <a:cubicBezTo>
                  <a:pt x="2789767" y="40640"/>
                  <a:pt x="2610449" y="116840"/>
                  <a:pt x="2498375" y="77470"/>
                </a:cubicBezTo>
                <a:lnTo>
                  <a:pt x="2525593" y="73660"/>
                </a:lnTo>
                <a:cubicBezTo>
                  <a:pt x="2439136" y="50800"/>
                  <a:pt x="2315855" y="99060"/>
                  <a:pt x="2176563" y="93980"/>
                </a:cubicBezTo>
                <a:cubicBezTo>
                  <a:pt x="2176563" y="93980"/>
                  <a:pt x="2182967" y="87630"/>
                  <a:pt x="2176563" y="83820"/>
                </a:cubicBezTo>
                <a:cubicBezTo>
                  <a:pt x="2080500" y="118110"/>
                  <a:pt x="1899581" y="129540"/>
                  <a:pt x="1763491" y="138430"/>
                </a:cubicBezTo>
                <a:cubicBezTo>
                  <a:pt x="1805118" y="111760"/>
                  <a:pt x="1824331" y="124460"/>
                  <a:pt x="1798714" y="97790"/>
                </a:cubicBezTo>
                <a:cubicBezTo>
                  <a:pt x="1737874" y="101600"/>
                  <a:pt x="1816326" y="140970"/>
                  <a:pt x="1696246" y="148590"/>
                </a:cubicBezTo>
                <a:cubicBezTo>
                  <a:pt x="1657821" y="134620"/>
                  <a:pt x="1569763" y="121920"/>
                  <a:pt x="1558556" y="92710"/>
                </a:cubicBezTo>
                <a:lnTo>
                  <a:pt x="1672231" y="91440"/>
                </a:lnTo>
                <a:cubicBezTo>
                  <a:pt x="1614593" y="55880"/>
                  <a:pt x="1524934" y="93980"/>
                  <a:pt x="1465695" y="87630"/>
                </a:cubicBezTo>
                <a:lnTo>
                  <a:pt x="1473700" y="71120"/>
                </a:lnTo>
                <a:cubicBezTo>
                  <a:pt x="1299185" y="76200"/>
                  <a:pt x="1297584" y="116840"/>
                  <a:pt x="1108659" y="114300"/>
                </a:cubicBezTo>
                <a:lnTo>
                  <a:pt x="1127872" y="127000"/>
                </a:lnTo>
                <a:cubicBezTo>
                  <a:pt x="1025404" y="167640"/>
                  <a:pt x="1041415" y="104140"/>
                  <a:pt x="938947" y="134620"/>
                </a:cubicBezTo>
                <a:lnTo>
                  <a:pt x="908527" y="93980"/>
                </a:lnTo>
                <a:cubicBezTo>
                  <a:pt x="841283" y="102870"/>
                  <a:pt x="671571" y="132080"/>
                  <a:pt x="549891" y="139700"/>
                </a:cubicBezTo>
                <a:cubicBezTo>
                  <a:pt x="618736" y="109220"/>
                  <a:pt x="761230" y="93980"/>
                  <a:pt x="849288" y="76200"/>
                </a:cubicBezTo>
                <a:cubicBezTo>
                  <a:pt x="782044" y="76200"/>
                  <a:pt x="621939" y="78740"/>
                  <a:pt x="586715" y="99060"/>
                </a:cubicBezTo>
                <a:cubicBezTo>
                  <a:pt x="613933" y="95250"/>
                  <a:pt x="647555" y="85090"/>
                  <a:pt x="674773" y="91440"/>
                </a:cubicBezTo>
                <a:cubicBezTo>
                  <a:pt x="593120" y="123190"/>
                  <a:pt x="490220" y="139700"/>
                  <a:pt x="384810" y="138430"/>
                </a:cubicBezTo>
                <a:cubicBezTo>
                  <a:pt x="387350" y="125730"/>
                  <a:pt x="382270" y="116840"/>
                  <a:pt x="370840" y="109220"/>
                </a:cubicBezTo>
                <a:cubicBezTo>
                  <a:pt x="364490" y="105410"/>
                  <a:pt x="358140" y="102870"/>
                  <a:pt x="349250" y="101600"/>
                </a:cubicBezTo>
                <a:cubicBezTo>
                  <a:pt x="345440" y="100330"/>
                  <a:pt x="340360" y="99060"/>
                  <a:pt x="335280" y="99060"/>
                </a:cubicBezTo>
                <a:cubicBezTo>
                  <a:pt x="330200" y="97790"/>
                  <a:pt x="321310" y="97790"/>
                  <a:pt x="313690" y="96520"/>
                </a:cubicBezTo>
                <a:cubicBezTo>
                  <a:pt x="251460" y="91440"/>
                  <a:pt x="166370" y="91440"/>
                  <a:pt x="83820" y="88900"/>
                </a:cubicBezTo>
                <a:cubicBezTo>
                  <a:pt x="81280" y="170180"/>
                  <a:pt x="74930" y="245110"/>
                  <a:pt x="53340" y="285750"/>
                </a:cubicBezTo>
                <a:lnTo>
                  <a:pt x="60960" y="377190"/>
                </a:lnTo>
                <a:cubicBezTo>
                  <a:pt x="62230" y="401320"/>
                  <a:pt x="63500" y="424180"/>
                  <a:pt x="63500" y="448310"/>
                </a:cubicBezTo>
                <a:cubicBezTo>
                  <a:pt x="63500" y="495300"/>
                  <a:pt x="60960" y="542290"/>
                  <a:pt x="58420" y="591820"/>
                </a:cubicBezTo>
                <a:cubicBezTo>
                  <a:pt x="52070" y="688351"/>
                  <a:pt x="43180" y="789963"/>
                  <a:pt x="45720" y="899195"/>
                </a:cubicBezTo>
                <a:cubicBezTo>
                  <a:pt x="106680" y="821716"/>
                  <a:pt x="46990" y="962702"/>
                  <a:pt x="110490" y="950001"/>
                </a:cubicBezTo>
                <a:cubicBezTo>
                  <a:pt x="114300" y="1000807"/>
                  <a:pt x="113030" y="1019859"/>
                  <a:pt x="109220" y="1024940"/>
                </a:cubicBezTo>
                <a:lnTo>
                  <a:pt x="111760" y="1014778"/>
                </a:lnTo>
                <a:cubicBezTo>
                  <a:pt x="110490" y="1019859"/>
                  <a:pt x="109220" y="1022399"/>
                  <a:pt x="109220" y="1026210"/>
                </a:cubicBezTo>
                <a:lnTo>
                  <a:pt x="71120" y="1179897"/>
                </a:lnTo>
                <a:cubicBezTo>
                  <a:pt x="53340" y="1216732"/>
                  <a:pt x="57150" y="1131632"/>
                  <a:pt x="43180" y="1136712"/>
                </a:cubicBezTo>
                <a:cubicBezTo>
                  <a:pt x="38100" y="1244675"/>
                  <a:pt x="16510" y="1179897"/>
                  <a:pt x="0" y="1253566"/>
                </a:cubicBezTo>
                <a:cubicBezTo>
                  <a:pt x="22860" y="1238324"/>
                  <a:pt x="31750" y="1291670"/>
                  <a:pt x="24130" y="1355178"/>
                </a:cubicBezTo>
                <a:lnTo>
                  <a:pt x="53340" y="1266267"/>
                </a:lnTo>
                <a:cubicBezTo>
                  <a:pt x="86360" y="1422495"/>
                  <a:pt x="0" y="1400903"/>
                  <a:pt x="33020" y="1557131"/>
                </a:cubicBezTo>
                <a:lnTo>
                  <a:pt x="12700" y="1508865"/>
                </a:lnTo>
                <a:cubicBezTo>
                  <a:pt x="24130" y="1588884"/>
                  <a:pt x="12700" y="1806079"/>
                  <a:pt x="63500" y="1884828"/>
                </a:cubicBezTo>
                <a:cubicBezTo>
                  <a:pt x="55880" y="1898800"/>
                  <a:pt x="39370" y="1917852"/>
                  <a:pt x="34290" y="1882288"/>
                </a:cubicBezTo>
                <a:cubicBezTo>
                  <a:pt x="26670" y="2074080"/>
                  <a:pt x="87630" y="2310327"/>
                  <a:pt x="57150" y="2460204"/>
                </a:cubicBezTo>
                <a:lnTo>
                  <a:pt x="41910" y="2446233"/>
                </a:lnTo>
                <a:cubicBezTo>
                  <a:pt x="46990" y="2481797"/>
                  <a:pt x="71120" y="2508470"/>
                  <a:pt x="55880" y="2554195"/>
                </a:cubicBezTo>
                <a:cubicBezTo>
                  <a:pt x="49530" y="2551655"/>
                  <a:pt x="40640" y="2540224"/>
                  <a:pt x="39370" y="2556735"/>
                </a:cubicBezTo>
                <a:cubicBezTo>
                  <a:pt x="44450" y="2575788"/>
                  <a:pt x="66040" y="2651996"/>
                  <a:pt x="57150" y="2700262"/>
                </a:cubicBezTo>
                <a:lnTo>
                  <a:pt x="39370" y="2659617"/>
                </a:lnTo>
                <a:cubicBezTo>
                  <a:pt x="19050" y="2847599"/>
                  <a:pt x="81280" y="2947940"/>
                  <a:pt x="92710" y="3105438"/>
                </a:cubicBezTo>
                <a:cubicBezTo>
                  <a:pt x="46990" y="3105438"/>
                  <a:pt x="33020" y="3252775"/>
                  <a:pt x="25400" y="3326444"/>
                </a:cubicBezTo>
                <a:lnTo>
                  <a:pt x="19050" y="3320093"/>
                </a:lnTo>
                <a:cubicBezTo>
                  <a:pt x="13970" y="3538558"/>
                  <a:pt x="57150" y="3690976"/>
                  <a:pt x="74930" y="3894199"/>
                </a:cubicBezTo>
                <a:cubicBezTo>
                  <a:pt x="25400" y="4019943"/>
                  <a:pt x="54610" y="4319698"/>
                  <a:pt x="26670" y="4521651"/>
                </a:cubicBezTo>
                <a:cubicBezTo>
                  <a:pt x="35560" y="4491167"/>
                  <a:pt x="62230" y="4526732"/>
                  <a:pt x="66040" y="4562296"/>
                </a:cubicBezTo>
                <a:cubicBezTo>
                  <a:pt x="57150" y="4609291"/>
                  <a:pt x="97790" y="4693121"/>
                  <a:pt x="55880" y="4685500"/>
                </a:cubicBezTo>
                <a:lnTo>
                  <a:pt x="57150" y="4668988"/>
                </a:lnTo>
                <a:cubicBezTo>
                  <a:pt x="15240" y="4704552"/>
                  <a:pt x="26670" y="4802353"/>
                  <a:pt x="25400" y="4878562"/>
                </a:cubicBezTo>
                <a:lnTo>
                  <a:pt x="80010" y="4891264"/>
                </a:lnTo>
                <a:cubicBezTo>
                  <a:pt x="1270" y="5090676"/>
                  <a:pt x="109220" y="5412023"/>
                  <a:pt x="38100" y="5521249"/>
                </a:cubicBezTo>
                <a:cubicBezTo>
                  <a:pt x="52070" y="5569509"/>
                  <a:pt x="52070" y="5629199"/>
                  <a:pt x="64770" y="5676189"/>
                </a:cubicBezTo>
                <a:lnTo>
                  <a:pt x="35560" y="5673649"/>
                </a:lnTo>
                <a:cubicBezTo>
                  <a:pt x="34290" y="5695239"/>
                  <a:pt x="33020" y="5715559"/>
                  <a:pt x="31750" y="5734609"/>
                </a:cubicBezTo>
                <a:cubicBezTo>
                  <a:pt x="30480" y="5768899"/>
                  <a:pt x="30480" y="5800649"/>
                  <a:pt x="29210" y="5833669"/>
                </a:cubicBezTo>
                <a:cubicBezTo>
                  <a:pt x="27940" y="5898439"/>
                  <a:pt x="26670" y="5963209"/>
                  <a:pt x="26670" y="6038139"/>
                </a:cubicBezTo>
                <a:cubicBezTo>
                  <a:pt x="88900" y="6038139"/>
                  <a:pt x="175260" y="6036869"/>
                  <a:pt x="281940" y="6034329"/>
                </a:cubicBezTo>
                <a:lnTo>
                  <a:pt x="248920" y="6044489"/>
                </a:lnTo>
                <a:lnTo>
                  <a:pt x="213360" y="6054649"/>
                </a:lnTo>
                <a:cubicBezTo>
                  <a:pt x="257810" y="6054649"/>
                  <a:pt x="295910" y="6049569"/>
                  <a:pt x="327660" y="6041949"/>
                </a:cubicBezTo>
                <a:cubicBezTo>
                  <a:pt x="332740" y="6040679"/>
                  <a:pt x="335280" y="6039409"/>
                  <a:pt x="336550" y="6039409"/>
                </a:cubicBezTo>
                <a:lnTo>
                  <a:pt x="342900" y="6035599"/>
                </a:lnTo>
                <a:lnTo>
                  <a:pt x="354330" y="6027979"/>
                </a:lnTo>
                <a:cubicBezTo>
                  <a:pt x="361950" y="6022899"/>
                  <a:pt x="368300" y="6017819"/>
                  <a:pt x="375920" y="6012739"/>
                </a:cubicBezTo>
                <a:cubicBezTo>
                  <a:pt x="403860" y="5991149"/>
                  <a:pt x="431800" y="5969559"/>
                  <a:pt x="474980" y="5968289"/>
                </a:cubicBezTo>
                <a:lnTo>
                  <a:pt x="500380" y="6011469"/>
                </a:lnTo>
                <a:cubicBezTo>
                  <a:pt x="700390" y="6010199"/>
                  <a:pt x="906926" y="6049569"/>
                  <a:pt x="1108659" y="6008929"/>
                </a:cubicBezTo>
                <a:cubicBezTo>
                  <a:pt x="1105457" y="6015279"/>
                  <a:pt x="1099053" y="6027979"/>
                  <a:pt x="1067032" y="6029249"/>
                </a:cubicBezTo>
                <a:cubicBezTo>
                  <a:pt x="1159893" y="6030519"/>
                  <a:pt x="1419264" y="6057189"/>
                  <a:pt x="1406456" y="6005119"/>
                </a:cubicBezTo>
                <a:cubicBezTo>
                  <a:pt x="1430471" y="6034329"/>
                  <a:pt x="1620997" y="6002579"/>
                  <a:pt x="1725065" y="5986069"/>
                </a:cubicBezTo>
                <a:lnTo>
                  <a:pt x="1707454" y="6015279"/>
                </a:lnTo>
                <a:cubicBezTo>
                  <a:pt x="1800315" y="5978449"/>
                  <a:pt x="1803517" y="5968289"/>
                  <a:pt x="1933203" y="5958129"/>
                </a:cubicBezTo>
                <a:cubicBezTo>
                  <a:pt x="1963623" y="5961939"/>
                  <a:pt x="1960421" y="5980989"/>
                  <a:pt x="1918793" y="5973369"/>
                </a:cubicBezTo>
                <a:cubicBezTo>
                  <a:pt x="2021261" y="5988609"/>
                  <a:pt x="1998846" y="5946699"/>
                  <a:pt x="2122127" y="5961939"/>
                </a:cubicBezTo>
                <a:lnTo>
                  <a:pt x="2075697" y="5979719"/>
                </a:lnTo>
                <a:cubicBezTo>
                  <a:pt x="2181366" y="5982259"/>
                  <a:pt x="2173361" y="5972099"/>
                  <a:pt x="2230999" y="5950509"/>
                </a:cubicBezTo>
                <a:cubicBezTo>
                  <a:pt x="2296642" y="5939079"/>
                  <a:pt x="2431131" y="5958129"/>
                  <a:pt x="2447141" y="5983529"/>
                </a:cubicBezTo>
                <a:cubicBezTo>
                  <a:pt x="2461551" y="5968289"/>
                  <a:pt x="2519189" y="5946699"/>
                  <a:pt x="2581630" y="5954319"/>
                </a:cubicBezTo>
                <a:cubicBezTo>
                  <a:pt x="2589635" y="5964479"/>
                  <a:pt x="2567221" y="5970829"/>
                  <a:pt x="2556013" y="5973369"/>
                </a:cubicBezTo>
                <a:cubicBezTo>
                  <a:pt x="2732129" y="5992419"/>
                  <a:pt x="2818586" y="5940349"/>
                  <a:pt x="2938665" y="5968289"/>
                </a:cubicBezTo>
                <a:cubicBezTo>
                  <a:pt x="2941867" y="5978449"/>
                  <a:pt x="2949873" y="5982259"/>
                  <a:pt x="2959479" y="5984799"/>
                </a:cubicBezTo>
                <a:cubicBezTo>
                  <a:pt x="2831395" y="5983529"/>
                  <a:pt x="2725725" y="5982259"/>
                  <a:pt x="2717720" y="5980989"/>
                </a:cubicBezTo>
                <a:cubicBezTo>
                  <a:pt x="2719321" y="6007659"/>
                  <a:pt x="2829794" y="6011469"/>
                  <a:pt x="2740134" y="6048299"/>
                </a:cubicBezTo>
                <a:cubicBezTo>
                  <a:pt x="2831395" y="6027979"/>
                  <a:pt x="2986697" y="5984799"/>
                  <a:pt x="3097170" y="5997499"/>
                </a:cubicBezTo>
                <a:cubicBezTo>
                  <a:pt x="3101973" y="6000039"/>
                  <a:pt x="3108377" y="6002579"/>
                  <a:pt x="3111579" y="6006389"/>
                </a:cubicBezTo>
                <a:lnTo>
                  <a:pt x="3100372" y="6008929"/>
                </a:lnTo>
                <a:cubicBezTo>
                  <a:pt x="3125989" y="6011469"/>
                  <a:pt x="3148404" y="6008929"/>
                  <a:pt x="3170818" y="6005119"/>
                </a:cubicBezTo>
                <a:cubicBezTo>
                  <a:pt x="3206042" y="6008929"/>
                  <a:pt x="3228456" y="6012739"/>
                  <a:pt x="3262078" y="6012739"/>
                </a:cubicBezTo>
                <a:cubicBezTo>
                  <a:pt x="3274887" y="6034329"/>
                  <a:pt x="3391764" y="6024169"/>
                  <a:pt x="3447801" y="6025439"/>
                </a:cubicBezTo>
                <a:cubicBezTo>
                  <a:pt x="3442998" y="5996229"/>
                  <a:pt x="3516646" y="6001309"/>
                  <a:pt x="3447801" y="5977179"/>
                </a:cubicBezTo>
                <a:cubicBezTo>
                  <a:pt x="3455806" y="5979719"/>
                  <a:pt x="3438194" y="5980989"/>
                  <a:pt x="3401370" y="5982259"/>
                </a:cubicBezTo>
                <a:cubicBezTo>
                  <a:pt x="3406173" y="5980989"/>
                  <a:pt x="3409376" y="5980989"/>
                  <a:pt x="3414179" y="5980989"/>
                </a:cubicBezTo>
                <a:cubicBezTo>
                  <a:pt x="3406173" y="5978449"/>
                  <a:pt x="3399769" y="5975909"/>
                  <a:pt x="3391764" y="5974639"/>
                </a:cubicBezTo>
                <a:cubicBezTo>
                  <a:pt x="3386961" y="5977179"/>
                  <a:pt x="3382158" y="5980989"/>
                  <a:pt x="3378955" y="5983529"/>
                </a:cubicBezTo>
                <a:lnTo>
                  <a:pt x="3394966" y="5983529"/>
                </a:lnTo>
                <a:cubicBezTo>
                  <a:pt x="3386961" y="5984799"/>
                  <a:pt x="3378955" y="5984799"/>
                  <a:pt x="3374152" y="5986069"/>
                </a:cubicBezTo>
                <a:cubicBezTo>
                  <a:pt x="3375753" y="5984799"/>
                  <a:pt x="3377354" y="5984799"/>
                  <a:pt x="3377354" y="5983529"/>
                </a:cubicBezTo>
                <a:cubicBezTo>
                  <a:pt x="3340530" y="5983529"/>
                  <a:pt x="3292499" y="5984799"/>
                  <a:pt x="3236462" y="5986069"/>
                </a:cubicBezTo>
                <a:cubicBezTo>
                  <a:pt x="3281291" y="5970829"/>
                  <a:pt x="3327722" y="5959399"/>
                  <a:pt x="3390163" y="5974639"/>
                </a:cubicBezTo>
                <a:cubicBezTo>
                  <a:pt x="3418982" y="5955589"/>
                  <a:pt x="3451003" y="5936539"/>
                  <a:pt x="3468615" y="5927649"/>
                </a:cubicBezTo>
                <a:cubicBezTo>
                  <a:pt x="3545465" y="5968289"/>
                  <a:pt x="3694363" y="5989879"/>
                  <a:pt x="3715177" y="6015279"/>
                </a:cubicBezTo>
                <a:cubicBezTo>
                  <a:pt x="3888091" y="5998769"/>
                  <a:pt x="4120244" y="6005119"/>
                  <a:pt x="4229116" y="5950509"/>
                </a:cubicBezTo>
                <a:cubicBezTo>
                  <a:pt x="4278749" y="5942889"/>
                  <a:pt x="4285153" y="5965749"/>
                  <a:pt x="4304365" y="5974639"/>
                </a:cubicBezTo>
                <a:cubicBezTo>
                  <a:pt x="4275546" y="5979719"/>
                  <a:pt x="4241924" y="5979719"/>
                  <a:pt x="4227515" y="5987339"/>
                </a:cubicBezTo>
                <a:cubicBezTo>
                  <a:pt x="4325179" y="5973369"/>
                  <a:pt x="4517306" y="5982259"/>
                  <a:pt x="4541322" y="5944159"/>
                </a:cubicBezTo>
                <a:cubicBezTo>
                  <a:pt x="4664603" y="5961939"/>
                  <a:pt x="4472476" y="5979719"/>
                  <a:pt x="4642188" y="5973369"/>
                </a:cubicBezTo>
                <a:lnTo>
                  <a:pt x="4619773" y="5984799"/>
                </a:lnTo>
                <a:cubicBezTo>
                  <a:pt x="4946388" y="6044489"/>
                  <a:pt x="5154526" y="5894629"/>
                  <a:pt x="5509960" y="5961939"/>
                </a:cubicBezTo>
                <a:cubicBezTo>
                  <a:pt x="5498752" y="5959399"/>
                  <a:pt x="5492348" y="5956859"/>
                  <a:pt x="5487545" y="5953049"/>
                </a:cubicBezTo>
                <a:cubicBezTo>
                  <a:pt x="5908623" y="5987339"/>
                  <a:pt x="6356918" y="5921299"/>
                  <a:pt x="6773192" y="5975909"/>
                </a:cubicBezTo>
                <a:cubicBezTo>
                  <a:pt x="6891671" y="5987339"/>
                  <a:pt x="6904479" y="5963209"/>
                  <a:pt x="6976526" y="5944159"/>
                </a:cubicBezTo>
                <a:lnTo>
                  <a:pt x="7002143" y="5975909"/>
                </a:lnTo>
                <a:lnTo>
                  <a:pt x="7125425" y="5940349"/>
                </a:lnTo>
                <a:cubicBezTo>
                  <a:pt x="7299940" y="5913679"/>
                  <a:pt x="7428024" y="6016549"/>
                  <a:pt x="7650570" y="5967019"/>
                </a:cubicBezTo>
                <a:lnTo>
                  <a:pt x="7621752" y="5946699"/>
                </a:lnTo>
                <a:cubicBezTo>
                  <a:pt x="7701804" y="5950509"/>
                  <a:pt x="7873117" y="5933999"/>
                  <a:pt x="7860309" y="5958129"/>
                </a:cubicBezTo>
                <a:cubicBezTo>
                  <a:pt x="7868314" y="5954319"/>
                  <a:pt x="7885926" y="5936539"/>
                  <a:pt x="7917947" y="5946699"/>
                </a:cubicBezTo>
                <a:lnTo>
                  <a:pt x="7921149" y="5963209"/>
                </a:lnTo>
                <a:lnTo>
                  <a:pt x="8100269" y="5935269"/>
                </a:lnTo>
                <a:cubicBezTo>
                  <a:pt x="8220919" y="5946699"/>
                  <a:pt x="8081219" y="6000039"/>
                  <a:pt x="8256479" y="6002579"/>
                </a:cubicBezTo>
                <a:cubicBezTo>
                  <a:pt x="8321249" y="5996229"/>
                  <a:pt x="8441899" y="5955589"/>
                  <a:pt x="8417769" y="5944159"/>
                </a:cubicBezTo>
                <a:cubicBezTo>
                  <a:pt x="8391099" y="5942889"/>
                  <a:pt x="8350459" y="5933999"/>
                  <a:pt x="8349189" y="5917489"/>
                </a:cubicBezTo>
                <a:lnTo>
                  <a:pt x="8408879" y="5908599"/>
                </a:lnTo>
                <a:cubicBezTo>
                  <a:pt x="8410149" y="5906059"/>
                  <a:pt x="8410149" y="5902249"/>
                  <a:pt x="8411419" y="5899709"/>
                </a:cubicBezTo>
                <a:lnTo>
                  <a:pt x="8420309" y="5899709"/>
                </a:lnTo>
                <a:lnTo>
                  <a:pt x="8420309" y="5870499"/>
                </a:lnTo>
                <a:cubicBezTo>
                  <a:pt x="8424119" y="5857799"/>
                  <a:pt x="8425389" y="5845099"/>
                  <a:pt x="8420309" y="5832399"/>
                </a:cubicBezTo>
                <a:lnTo>
                  <a:pt x="8420309" y="5194828"/>
                </a:lnTo>
                <a:lnTo>
                  <a:pt x="8427929" y="5202449"/>
                </a:lnTo>
                <a:lnTo>
                  <a:pt x="8420309" y="5180857"/>
                </a:lnTo>
                <a:lnTo>
                  <a:pt x="8420309" y="5089406"/>
                </a:lnTo>
                <a:cubicBezTo>
                  <a:pt x="8426659" y="5091946"/>
                  <a:pt x="8431739" y="5100838"/>
                  <a:pt x="8434279" y="5118619"/>
                </a:cubicBezTo>
                <a:cubicBezTo>
                  <a:pt x="8455869" y="5052572"/>
                  <a:pt x="8419039" y="5060193"/>
                  <a:pt x="8443169" y="5003036"/>
                </a:cubicBezTo>
                <a:cubicBezTo>
                  <a:pt x="8446979" y="4996685"/>
                  <a:pt x="8448249" y="4999226"/>
                  <a:pt x="8450789" y="5005576"/>
                </a:cubicBezTo>
                <a:lnTo>
                  <a:pt x="8438089" y="4940799"/>
                </a:lnTo>
                <a:cubicBezTo>
                  <a:pt x="8446979" y="4953500"/>
                  <a:pt x="8468569" y="4930638"/>
                  <a:pt x="8462219" y="4970012"/>
                </a:cubicBezTo>
                <a:cubicBezTo>
                  <a:pt x="8486349" y="4854429"/>
                  <a:pt x="8430469" y="4783301"/>
                  <a:pt x="8462219" y="4738846"/>
                </a:cubicBezTo>
                <a:lnTo>
                  <a:pt x="8464759" y="4749007"/>
                </a:lnTo>
                <a:cubicBezTo>
                  <a:pt x="8453329" y="4628343"/>
                  <a:pt x="8441899" y="4679149"/>
                  <a:pt x="8420309" y="4662637"/>
                </a:cubicBezTo>
                <a:lnTo>
                  <a:pt x="8420309" y="4587698"/>
                </a:lnTo>
                <a:lnTo>
                  <a:pt x="8473649" y="4531812"/>
                </a:lnTo>
                <a:lnTo>
                  <a:pt x="8441899" y="4516571"/>
                </a:lnTo>
                <a:cubicBezTo>
                  <a:pt x="8443169" y="4500058"/>
                  <a:pt x="8445709" y="4467035"/>
                  <a:pt x="8458409" y="4473386"/>
                </a:cubicBezTo>
                <a:cubicBezTo>
                  <a:pt x="8436819" y="4411148"/>
                  <a:pt x="8444439" y="4483547"/>
                  <a:pt x="8424119" y="4447982"/>
                </a:cubicBezTo>
                <a:cubicBezTo>
                  <a:pt x="8453329" y="4367963"/>
                  <a:pt x="8410149" y="4226977"/>
                  <a:pt x="8460949" y="4209195"/>
                </a:cubicBezTo>
                <a:cubicBezTo>
                  <a:pt x="8436819" y="4179982"/>
                  <a:pt x="8443169" y="4285404"/>
                  <a:pt x="8425389" y="4200304"/>
                </a:cubicBezTo>
                <a:cubicBezTo>
                  <a:pt x="8479999" y="4176171"/>
                  <a:pt x="8416499" y="4101233"/>
                  <a:pt x="8440629" y="4028834"/>
                </a:cubicBezTo>
                <a:cubicBezTo>
                  <a:pt x="8468569" y="4051697"/>
                  <a:pt x="8453329" y="4120285"/>
                  <a:pt x="8478729" y="4047887"/>
                </a:cubicBezTo>
                <a:cubicBezTo>
                  <a:pt x="8431739" y="4003432"/>
                  <a:pt x="8488889" y="3905630"/>
                  <a:pt x="8479999" y="3844663"/>
                </a:cubicBezTo>
                <a:cubicBezTo>
                  <a:pt x="8485079" y="3844663"/>
                  <a:pt x="8492699" y="3842123"/>
                  <a:pt x="8500319" y="3837042"/>
                </a:cubicBezTo>
                <a:cubicBezTo>
                  <a:pt x="8501589" y="3820530"/>
                  <a:pt x="8472379" y="3814180"/>
                  <a:pt x="8459679" y="3807829"/>
                </a:cubicBezTo>
                <a:cubicBezTo>
                  <a:pt x="8471109" y="3816720"/>
                  <a:pt x="8477459" y="3829421"/>
                  <a:pt x="8479999" y="3843393"/>
                </a:cubicBezTo>
                <a:cubicBezTo>
                  <a:pt x="8443169" y="3839583"/>
                  <a:pt x="8464759" y="3708758"/>
                  <a:pt x="8452059" y="3605876"/>
                </a:cubicBezTo>
                <a:cubicBezTo>
                  <a:pt x="8464759" y="3612226"/>
                  <a:pt x="8472379" y="3411543"/>
                  <a:pt x="8486349" y="3315012"/>
                </a:cubicBezTo>
                <a:lnTo>
                  <a:pt x="8492699" y="3317553"/>
                </a:lnTo>
                <a:cubicBezTo>
                  <a:pt x="8454599" y="3298501"/>
                  <a:pt x="8462219" y="3199429"/>
                  <a:pt x="8454599" y="3127031"/>
                </a:cubicBezTo>
                <a:cubicBezTo>
                  <a:pt x="8477459" y="3129571"/>
                  <a:pt x="8486349" y="3142273"/>
                  <a:pt x="8496509" y="3181647"/>
                </a:cubicBezTo>
                <a:lnTo>
                  <a:pt x="8496509" y="3114330"/>
                </a:lnTo>
                <a:cubicBezTo>
                  <a:pt x="8500319" y="3119410"/>
                  <a:pt x="8505399" y="3124491"/>
                  <a:pt x="8510479" y="3129571"/>
                </a:cubicBezTo>
                <a:lnTo>
                  <a:pt x="8496509" y="3096548"/>
                </a:lnTo>
                <a:lnTo>
                  <a:pt x="8496509" y="3114330"/>
                </a:lnTo>
                <a:cubicBezTo>
                  <a:pt x="8485079" y="3097818"/>
                  <a:pt x="8477459" y="3077495"/>
                  <a:pt x="8473649" y="3033040"/>
                </a:cubicBezTo>
                <a:lnTo>
                  <a:pt x="8501589" y="3049552"/>
                </a:lnTo>
                <a:cubicBezTo>
                  <a:pt x="8500319" y="2959372"/>
                  <a:pt x="8468569" y="2867921"/>
                  <a:pt x="8487619" y="2751068"/>
                </a:cubicBezTo>
                <a:cubicBezTo>
                  <a:pt x="8469839" y="2747257"/>
                  <a:pt x="8441899" y="2790442"/>
                  <a:pt x="8421579" y="2781551"/>
                </a:cubicBezTo>
                <a:lnTo>
                  <a:pt x="8421579" y="2719314"/>
                </a:lnTo>
                <a:cubicBezTo>
                  <a:pt x="8430469" y="2721854"/>
                  <a:pt x="8438089" y="2728205"/>
                  <a:pt x="8441899" y="2744717"/>
                </a:cubicBezTo>
                <a:cubicBezTo>
                  <a:pt x="8439359" y="2734556"/>
                  <a:pt x="8430469" y="2706613"/>
                  <a:pt x="8435549" y="2686290"/>
                </a:cubicBezTo>
                <a:lnTo>
                  <a:pt x="8459679" y="2735826"/>
                </a:lnTo>
                <a:cubicBezTo>
                  <a:pt x="8469839" y="2682480"/>
                  <a:pt x="8439359" y="2707883"/>
                  <a:pt x="8441899" y="2665968"/>
                </a:cubicBezTo>
                <a:cubicBezTo>
                  <a:pt x="8462219" y="2667238"/>
                  <a:pt x="8455869" y="2634214"/>
                  <a:pt x="8472379" y="2640565"/>
                </a:cubicBezTo>
                <a:cubicBezTo>
                  <a:pt x="8474919" y="2651996"/>
                  <a:pt x="8463489" y="2677399"/>
                  <a:pt x="8472379" y="2693911"/>
                </a:cubicBezTo>
                <a:cubicBezTo>
                  <a:pt x="8476189" y="2645646"/>
                  <a:pt x="8487619" y="2588489"/>
                  <a:pt x="8502859" y="2569437"/>
                </a:cubicBezTo>
                <a:cubicBezTo>
                  <a:pt x="8491429" y="2573247"/>
                  <a:pt x="8474919" y="2569437"/>
                  <a:pt x="8472379" y="2533873"/>
                </a:cubicBezTo>
                <a:cubicBezTo>
                  <a:pt x="8471109" y="2443693"/>
                  <a:pt x="8496509" y="2503389"/>
                  <a:pt x="8507939" y="2450043"/>
                </a:cubicBezTo>
                <a:cubicBezTo>
                  <a:pt x="8493969" y="2428451"/>
                  <a:pt x="8507939" y="2370024"/>
                  <a:pt x="8477459" y="2368754"/>
                </a:cubicBezTo>
                <a:cubicBezTo>
                  <a:pt x="8477459" y="2342081"/>
                  <a:pt x="8491429" y="2337000"/>
                  <a:pt x="8500319" y="2326839"/>
                </a:cubicBezTo>
                <a:cubicBezTo>
                  <a:pt x="8486349" y="2279844"/>
                  <a:pt x="8496509" y="2108374"/>
                  <a:pt x="8463489" y="2160450"/>
                </a:cubicBezTo>
                <a:lnTo>
                  <a:pt x="8460949" y="2171881"/>
                </a:lnTo>
                <a:cubicBezTo>
                  <a:pt x="8459679" y="2169341"/>
                  <a:pt x="8459679" y="2166801"/>
                  <a:pt x="8459679" y="2164260"/>
                </a:cubicBezTo>
                <a:cubicBezTo>
                  <a:pt x="8459679" y="2164260"/>
                  <a:pt x="8459679" y="2162990"/>
                  <a:pt x="8460949" y="2162990"/>
                </a:cubicBezTo>
                <a:cubicBezTo>
                  <a:pt x="8460949" y="2162990"/>
                  <a:pt x="8460949" y="2164260"/>
                  <a:pt x="8459679" y="2164260"/>
                </a:cubicBezTo>
                <a:cubicBezTo>
                  <a:pt x="8429199" y="2010573"/>
                  <a:pt x="8477459" y="1845454"/>
                  <a:pt x="8463489" y="1693036"/>
                </a:cubicBezTo>
                <a:lnTo>
                  <a:pt x="8473649" y="1693036"/>
                </a:lnTo>
                <a:cubicBezTo>
                  <a:pt x="8462219" y="1601586"/>
                  <a:pt x="8467299" y="1491083"/>
                  <a:pt x="8444439" y="1426306"/>
                </a:cubicBezTo>
                <a:cubicBezTo>
                  <a:pt x="8444439" y="1399633"/>
                  <a:pt x="8463489" y="1362799"/>
                  <a:pt x="8474919" y="1374230"/>
                </a:cubicBezTo>
                <a:cubicBezTo>
                  <a:pt x="8467299" y="1304372"/>
                  <a:pt x="8455869" y="1296751"/>
                  <a:pt x="8472379" y="1196409"/>
                </a:cubicBezTo>
                <a:cubicBezTo>
                  <a:pt x="8490159" y="1266267"/>
                  <a:pt x="8487619" y="1172277"/>
                  <a:pt x="8485079" y="1267538"/>
                </a:cubicBezTo>
                <a:cubicBezTo>
                  <a:pt x="8493969" y="1177357"/>
                  <a:pt x="8510479" y="1157035"/>
                  <a:pt x="8482539" y="1060504"/>
                </a:cubicBezTo>
                <a:cubicBezTo>
                  <a:pt x="8509209" y="1093528"/>
                  <a:pt x="8515559" y="993186"/>
                  <a:pt x="8507939" y="950001"/>
                </a:cubicBezTo>
                <a:lnTo>
                  <a:pt x="8488889" y="1013508"/>
                </a:lnTo>
                <a:cubicBezTo>
                  <a:pt x="8485079" y="965243"/>
                  <a:pt x="8487619" y="923328"/>
                  <a:pt x="8490159" y="880143"/>
                </a:cubicBezTo>
                <a:lnTo>
                  <a:pt x="8524449" y="903006"/>
                </a:lnTo>
                <a:cubicBezTo>
                  <a:pt x="8566359" y="717565"/>
                  <a:pt x="8453329" y="568960"/>
                  <a:pt x="8523179" y="427990"/>
                </a:cubicBezTo>
                <a:close/>
                <a:moveTo>
                  <a:pt x="3340530" y="6011469"/>
                </a:moveTo>
                <a:lnTo>
                  <a:pt x="3345333" y="6007659"/>
                </a:lnTo>
                <a:cubicBezTo>
                  <a:pt x="3342131" y="6012739"/>
                  <a:pt x="3337328" y="6017819"/>
                  <a:pt x="3330924" y="6021629"/>
                </a:cubicBezTo>
                <a:cubicBezTo>
                  <a:pt x="3294100" y="6025439"/>
                  <a:pt x="3281291" y="6020359"/>
                  <a:pt x="3274887" y="6014009"/>
                </a:cubicBezTo>
                <a:cubicBezTo>
                  <a:pt x="3292499" y="6014009"/>
                  <a:pt x="3313312" y="6012739"/>
                  <a:pt x="3340530" y="6011469"/>
                </a:cubicBezTo>
                <a:close/>
                <a:moveTo>
                  <a:pt x="8424119" y="4976363"/>
                </a:moveTo>
                <a:cubicBezTo>
                  <a:pt x="8422849" y="4980173"/>
                  <a:pt x="8421579" y="4982714"/>
                  <a:pt x="8419039" y="4985254"/>
                </a:cubicBezTo>
                <a:lnTo>
                  <a:pt x="8419039" y="4947150"/>
                </a:lnTo>
                <a:cubicBezTo>
                  <a:pt x="8421579" y="4956041"/>
                  <a:pt x="8422849" y="4964932"/>
                  <a:pt x="8424119" y="4976363"/>
                </a:cubicBezTo>
                <a:close/>
                <a:moveTo>
                  <a:pt x="4022580" y="110490"/>
                </a:moveTo>
                <a:cubicBezTo>
                  <a:pt x="4024181" y="109220"/>
                  <a:pt x="4024181" y="109220"/>
                  <a:pt x="4024181" y="107950"/>
                </a:cubicBezTo>
                <a:cubicBezTo>
                  <a:pt x="4024181" y="107950"/>
                  <a:pt x="4024181" y="109220"/>
                  <a:pt x="4022580" y="110490"/>
                </a:cubicBezTo>
                <a:close/>
                <a:moveTo>
                  <a:pt x="8463490" y="2154099"/>
                </a:moveTo>
                <a:cubicBezTo>
                  <a:pt x="8462219" y="2156639"/>
                  <a:pt x="8462219" y="2159180"/>
                  <a:pt x="8460949" y="2160450"/>
                </a:cubicBezTo>
                <a:lnTo>
                  <a:pt x="8463490" y="2157910"/>
                </a:lnTo>
                <a:lnTo>
                  <a:pt x="8463490" y="2154099"/>
                </a:lnTo>
                <a:close/>
                <a:moveTo>
                  <a:pt x="8469840" y="4304456"/>
                </a:moveTo>
                <a:lnTo>
                  <a:pt x="8460949" y="4420039"/>
                </a:lnTo>
                <a:cubicBezTo>
                  <a:pt x="8472380" y="4399717"/>
                  <a:pt x="8487619" y="4373044"/>
                  <a:pt x="8490159" y="4426390"/>
                </a:cubicBezTo>
                <a:cubicBezTo>
                  <a:pt x="8523180" y="4280323"/>
                  <a:pt x="8464759" y="4456873"/>
                  <a:pt x="8469840" y="4304456"/>
                </a:cubicBezTo>
                <a:close/>
                <a:moveTo>
                  <a:pt x="8485080" y="3945005"/>
                </a:moveTo>
                <a:cubicBezTo>
                  <a:pt x="8490159" y="4007242"/>
                  <a:pt x="8501590" y="3943735"/>
                  <a:pt x="8507940" y="3947545"/>
                </a:cubicBezTo>
                <a:cubicBezTo>
                  <a:pt x="8497780" y="3908170"/>
                  <a:pt x="8495240" y="3899280"/>
                  <a:pt x="8485080" y="3945005"/>
                </a:cubicBezTo>
                <a:close/>
                <a:moveTo>
                  <a:pt x="8485080" y="1347557"/>
                </a:moveTo>
                <a:lnTo>
                  <a:pt x="8511749" y="1353907"/>
                </a:lnTo>
                <a:cubicBezTo>
                  <a:pt x="8507940" y="1305642"/>
                  <a:pt x="8501590" y="1352637"/>
                  <a:pt x="8485080" y="1347557"/>
                </a:cubicBezTo>
                <a:close/>
                <a:moveTo>
                  <a:pt x="8530799" y="497840"/>
                </a:moveTo>
                <a:lnTo>
                  <a:pt x="8537149" y="557530"/>
                </a:lnTo>
                <a:lnTo>
                  <a:pt x="8540959" y="577850"/>
                </a:lnTo>
                <a:lnTo>
                  <a:pt x="8530799" y="497840"/>
                </a:lnTo>
                <a:close/>
                <a:moveTo>
                  <a:pt x="3503838" y="62230"/>
                </a:moveTo>
                <a:lnTo>
                  <a:pt x="3521450" y="95250"/>
                </a:lnTo>
                <a:cubicBezTo>
                  <a:pt x="3563077" y="88900"/>
                  <a:pt x="3572683" y="53340"/>
                  <a:pt x="3503838" y="62230"/>
                </a:cubicBezTo>
                <a:close/>
                <a:moveTo>
                  <a:pt x="1129473" y="95250"/>
                </a:moveTo>
                <a:cubicBezTo>
                  <a:pt x="1103856" y="78740"/>
                  <a:pt x="1036612" y="68580"/>
                  <a:pt x="994984" y="85090"/>
                </a:cubicBezTo>
                <a:cubicBezTo>
                  <a:pt x="1049420" y="87630"/>
                  <a:pt x="1102255" y="100330"/>
                  <a:pt x="1129473" y="95250"/>
                </a:cubicBezTo>
                <a:close/>
                <a:moveTo>
                  <a:pt x="38100" y="4985254"/>
                </a:moveTo>
                <a:lnTo>
                  <a:pt x="27940" y="4947150"/>
                </a:lnTo>
                <a:lnTo>
                  <a:pt x="36830" y="5019548"/>
                </a:lnTo>
                <a:lnTo>
                  <a:pt x="38100" y="4985254"/>
                </a:lnTo>
                <a:close/>
              </a:path>
            </a:pathLst>
          </a:custGeom>
          <a:solidFill>
            <a:srgbClr val="98B2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0"/>
          <p:cNvSpPr txBox="1"/>
          <p:nvPr/>
        </p:nvSpPr>
        <p:spPr>
          <a:xfrm>
            <a:off x="1606473" y="2727329"/>
            <a:ext cx="1982305" cy="8202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30" u="none" cap="none" strike="noStrike">
                <a:solidFill>
                  <a:srgbClr val="F6F6F6"/>
                </a:solidFill>
                <a:latin typeface="Amatic SC"/>
                <a:ea typeface="Amatic SC"/>
                <a:cs typeface="Amatic SC"/>
                <a:sym typeface="Amatic SC"/>
              </a:rPr>
              <a:t>warm hugs!</a:t>
            </a:r>
            <a:endParaRPr/>
          </a:p>
        </p:txBody>
      </p:sp>
      <p:pic>
        <p:nvPicPr>
          <p:cNvPr id="330" name="Google Shape;330;p10"/>
          <p:cNvPicPr preferRelativeResize="0"/>
          <p:nvPr/>
        </p:nvPicPr>
        <p:blipFill rotWithShape="1">
          <a:blip r:embed="rId4">
            <a:alphaModFix/>
          </a:blip>
          <a:srcRect b="28" l="0" r="0" t="29"/>
          <a:stretch/>
        </p:blipFill>
        <p:spPr>
          <a:xfrm>
            <a:off x="1609939" y="434340"/>
            <a:ext cx="2104221" cy="23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0"/>
          <p:cNvSpPr/>
          <p:nvPr/>
        </p:nvSpPr>
        <p:spPr>
          <a:xfrm>
            <a:off x="1687283" y="2679228"/>
            <a:ext cx="128001" cy="122172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"/>
          <p:cNvSpPr/>
          <p:nvPr/>
        </p:nvSpPr>
        <p:spPr>
          <a:xfrm>
            <a:off x="3536704" y="2578165"/>
            <a:ext cx="179930" cy="171737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0"/>
          <p:cNvSpPr/>
          <p:nvPr/>
        </p:nvSpPr>
        <p:spPr>
          <a:xfrm>
            <a:off x="3187028" y="2679857"/>
            <a:ext cx="123966" cy="118321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"/>
          <p:cNvSpPr/>
          <p:nvPr/>
        </p:nvSpPr>
        <p:spPr>
          <a:xfrm>
            <a:off x="3354675" y="2423056"/>
            <a:ext cx="135938" cy="129748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0"/>
          <p:cNvSpPr/>
          <p:nvPr/>
        </p:nvSpPr>
        <p:spPr>
          <a:xfrm>
            <a:off x="1515161" y="2750780"/>
            <a:ext cx="51783" cy="49425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0"/>
          <p:cNvSpPr/>
          <p:nvPr/>
        </p:nvSpPr>
        <p:spPr>
          <a:xfrm>
            <a:off x="3396496" y="2750780"/>
            <a:ext cx="51783" cy="49425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0"/>
          <p:cNvSpPr/>
          <p:nvPr/>
        </p:nvSpPr>
        <p:spPr>
          <a:xfrm>
            <a:off x="1491936" y="2549938"/>
            <a:ext cx="95879" cy="91512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5D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2938" y="2581275"/>
            <a:ext cx="6618886" cy="1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028" y="2348758"/>
            <a:ext cx="534398" cy="73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0255" y="2226250"/>
            <a:ext cx="534398" cy="73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479" y="2155333"/>
            <a:ext cx="513766" cy="84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64080" y="2226250"/>
            <a:ext cx="513766" cy="84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7052" y="2581884"/>
            <a:ext cx="488023" cy="66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87092" y="2194013"/>
            <a:ext cx="488021" cy="66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800000">
            <a:off x="4662050" y="1849324"/>
            <a:ext cx="171863" cy="17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763606" y="2029583"/>
            <a:ext cx="171863" cy="17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800000">
            <a:off x="5099588" y="2202653"/>
            <a:ext cx="75130" cy="7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213549" y="1748998"/>
            <a:ext cx="75130" cy="75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2"/>
          <p:cNvGrpSpPr/>
          <p:nvPr/>
        </p:nvGrpSpPr>
        <p:grpSpPr>
          <a:xfrm>
            <a:off x="473088" y="372876"/>
            <a:ext cx="4365016" cy="779212"/>
            <a:chOff x="0" y="95250"/>
            <a:chExt cx="5820021" cy="1038949"/>
          </a:xfrm>
        </p:grpSpPr>
        <p:sp>
          <p:nvSpPr>
            <p:cNvPr id="122" name="Google Shape;122;p2"/>
            <p:cNvSpPr txBox="1"/>
            <p:nvPr/>
          </p:nvSpPr>
          <p:spPr>
            <a:xfrm>
              <a:off x="3321" y="95250"/>
              <a:ext cx="5816700" cy="6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75">
                  <a:solidFill>
                    <a:srgbClr val="FFFFFF"/>
                  </a:solidFill>
                </a:rPr>
                <a:t>Καλά Χριστούγεννα</a:t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777537"/>
              <a:ext cx="5803900" cy="356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1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από την οικογένεια Νικολάου</a:t>
              </a:r>
              <a:endParaRPr/>
            </a:p>
          </p:txBody>
        </p:sp>
      </p:grpSp>
      <p:pic>
        <p:nvPicPr>
          <p:cNvPr id="124" name="Google Shape;12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5153967" y="1229750"/>
            <a:ext cx="171863" cy="17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-26500" y="923605"/>
            <a:ext cx="171863" cy="17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984147" y="1495383"/>
            <a:ext cx="75130" cy="7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4260710" y="1568846"/>
            <a:ext cx="75130" cy="7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1953643" y="2390495"/>
            <a:ext cx="171863" cy="17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9090649">
            <a:off x="2578974" y="1851650"/>
            <a:ext cx="171863" cy="17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3003307" y="2402313"/>
            <a:ext cx="75130" cy="7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1871797" y="1905068"/>
            <a:ext cx="75130" cy="7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3728944" y="2029583"/>
            <a:ext cx="171863" cy="17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5248003" y="760378"/>
            <a:ext cx="75130" cy="7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3237413" y="1670963"/>
            <a:ext cx="75130" cy="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8EA6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6295" y="471943"/>
            <a:ext cx="2929113" cy="5374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3"/>
          <p:cNvGrpSpPr/>
          <p:nvPr/>
        </p:nvGrpSpPr>
        <p:grpSpPr>
          <a:xfrm>
            <a:off x="311136" y="1314307"/>
            <a:ext cx="2957421" cy="1258066"/>
            <a:chOff x="0" y="0"/>
            <a:chExt cx="3943228" cy="1677421"/>
          </a:xfrm>
        </p:grpSpPr>
        <p:sp>
          <p:nvSpPr>
            <p:cNvPr id="141" name="Google Shape;141;p3"/>
            <p:cNvSpPr txBox="1"/>
            <p:nvPr/>
          </p:nvSpPr>
          <p:spPr>
            <a:xfrm>
              <a:off x="0" y="417708"/>
              <a:ext cx="3943228" cy="1259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00" u="none" cap="none" strike="noStrike">
                  <a:solidFill>
                    <a:srgbClr val="FFF4E0"/>
                  </a:solidFill>
                  <a:latin typeface="Barrio"/>
                  <a:ea typeface="Barrio"/>
                  <a:cs typeface="Barrio"/>
                  <a:sym typeface="Barrio"/>
                </a:rPr>
                <a:t>A BEARY MERRY CHRISTMAS!</a:t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0" y="0"/>
              <a:ext cx="3352380" cy="170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00" u="none" cap="none" strike="noStrike">
                  <a:solidFill>
                    <a:srgbClr val="FFF4E0"/>
                  </a:solidFill>
                  <a:latin typeface="Lato"/>
                  <a:ea typeface="Lato"/>
                  <a:cs typeface="Lato"/>
                  <a:sym typeface="Lato"/>
                </a:rPr>
                <a:t>WISHING YOU &amp; YOUR FAMILY</a:t>
              </a:r>
              <a:endParaRPr/>
            </a:p>
          </p:txBody>
        </p:sp>
      </p:grpSp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94703">
            <a:off x="367118" y="-378349"/>
            <a:ext cx="731298" cy="76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110060">
            <a:off x="1572036" y="3399116"/>
            <a:ext cx="731298" cy="76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10060">
            <a:off x="2670646" y="125884"/>
            <a:ext cx="731298" cy="7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/>
          <p:nvPr/>
        </p:nvSpPr>
        <p:spPr>
          <a:xfrm rot="1506961">
            <a:off x="3589547" y="116091"/>
            <a:ext cx="262063" cy="24923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 rot="-1580628">
            <a:off x="4232468" y="108493"/>
            <a:ext cx="118195" cy="11240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 rot="-1580628">
            <a:off x="2310415" y="99658"/>
            <a:ext cx="118195" cy="11240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 rot="1506961">
            <a:off x="1891882" y="432641"/>
            <a:ext cx="262063" cy="24923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 rot="795111">
            <a:off x="1480695" y="167358"/>
            <a:ext cx="118195" cy="11240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10060">
            <a:off x="-441849" y="2919538"/>
            <a:ext cx="731298" cy="76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65746">
            <a:off x="1153670" y="490433"/>
            <a:ext cx="109321" cy="1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/>
          <p:nvPr/>
        </p:nvSpPr>
        <p:spPr>
          <a:xfrm>
            <a:off x="1594726" y="530121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1853097" y="276237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2339635" y="424067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2538802" y="629797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130322" y="557126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 rot="-1315000">
            <a:off x="101095" y="176465"/>
            <a:ext cx="118195" cy="11240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422765">
            <a:off x="425046" y="468140"/>
            <a:ext cx="109321" cy="1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/>
          <p:nvPr/>
        </p:nvSpPr>
        <p:spPr>
          <a:xfrm>
            <a:off x="787174" y="644770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165746">
            <a:off x="3518979" y="629894"/>
            <a:ext cx="109321" cy="1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/>
          <p:nvPr/>
        </p:nvSpPr>
        <p:spPr>
          <a:xfrm>
            <a:off x="3422407" y="119825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3846942" y="584879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4086972" y="348054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 rot="-1031022">
            <a:off x="740409" y="3229411"/>
            <a:ext cx="262063" cy="24923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 rot="999090">
            <a:off x="1121575" y="3528842"/>
            <a:ext cx="118195" cy="11240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01301">
            <a:off x="1508770" y="3208451"/>
            <a:ext cx="109321" cy="1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/>
          <p:nvPr/>
        </p:nvSpPr>
        <p:spPr>
          <a:xfrm>
            <a:off x="1150858" y="3213901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1440193" y="3510339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710973" y="3620839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1907807" y="3182330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 rot="999090">
            <a:off x="2233125" y="3242436"/>
            <a:ext cx="118195" cy="11240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 rot="1529622">
            <a:off x="2703222" y="3445032"/>
            <a:ext cx="262063" cy="24923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312234">
            <a:off x="5126818" y="335372"/>
            <a:ext cx="109321" cy="1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/>
          <p:nvPr/>
        </p:nvSpPr>
        <p:spPr>
          <a:xfrm>
            <a:off x="2431833" y="3540285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365363">
            <a:off x="2821133" y="3174213"/>
            <a:ext cx="109321" cy="1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/>
          <p:nvPr/>
        </p:nvSpPr>
        <p:spPr>
          <a:xfrm>
            <a:off x="504394" y="3283598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01301">
            <a:off x="347995" y="3530316"/>
            <a:ext cx="109321" cy="1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/>
          <p:nvPr/>
        </p:nvSpPr>
        <p:spPr>
          <a:xfrm>
            <a:off x="2591602" y="3323876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4611762" y="104852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5080512" y="140795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181546" y="709248"/>
            <a:ext cx="29812" cy="299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8B4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984" y="1433385"/>
            <a:ext cx="602560" cy="90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9135" y="1408695"/>
            <a:ext cx="733661" cy="9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1639" y="470490"/>
            <a:ext cx="613877" cy="78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7551" y="507524"/>
            <a:ext cx="746145" cy="74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750" y="1408695"/>
            <a:ext cx="904415" cy="9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3819" y="445800"/>
            <a:ext cx="847709" cy="84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37411" y="470490"/>
            <a:ext cx="839590" cy="83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37551" y="1421040"/>
            <a:ext cx="847709" cy="84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50536" y="2458004"/>
            <a:ext cx="847709" cy="84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88173" y="2445659"/>
            <a:ext cx="840744" cy="9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33686" y="2495038"/>
            <a:ext cx="384017" cy="78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3819" y="2470349"/>
            <a:ext cx="831256" cy="83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 rot="-5400000">
            <a:off x="-1344612" y="1728248"/>
            <a:ext cx="3403438" cy="216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7" u="none" cap="none" strike="noStrike">
                <a:solidFill>
                  <a:srgbClr val="FFFFFF"/>
                </a:solidFill>
                <a:latin typeface="GFS Neohellenic"/>
                <a:ea typeface="GFS Neohellenic"/>
                <a:cs typeface="GFS Neohellenic"/>
                <a:sym typeface="GFS Neohellenic"/>
              </a:rPr>
              <a:t>ΚΑΛΆ ΧΡΙΣΤΟΎΓΕΝΝΑ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 rot="-5400000">
            <a:off x="3259138" y="1789448"/>
            <a:ext cx="3403438" cy="216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7" u="none" cap="none" strike="noStrike">
                <a:solidFill>
                  <a:srgbClr val="FFFFFF"/>
                </a:solidFill>
                <a:latin typeface="GFS Neohellenic"/>
                <a:ea typeface="GFS Neohellenic"/>
                <a:cs typeface="GFS Neohellenic"/>
                <a:sym typeface="GFS Neohellenic"/>
              </a:rPr>
              <a:t>ΑΠΌ ΤΗΝ ΟΙΚΟΓΈΝΕΙΑ ΤΆΚΗ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5B47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-757235" y="-531404"/>
            <a:ext cx="6825982" cy="4842758"/>
          </a:xfrm>
          <a:prstGeom prst="rect">
            <a:avLst/>
          </a:prstGeom>
          <a:solidFill>
            <a:srgbClr val="E05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>
            <a:off x="-757235" y="-531404"/>
            <a:ext cx="6825982" cy="4842758"/>
          </a:xfrm>
          <a:prstGeom prst="rect">
            <a:avLst/>
          </a:prstGeom>
          <a:solidFill>
            <a:srgbClr val="E05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"/>
          <p:cNvSpPr/>
          <p:nvPr/>
        </p:nvSpPr>
        <p:spPr>
          <a:xfrm>
            <a:off x="-757235" y="-531404"/>
            <a:ext cx="6825982" cy="4842758"/>
          </a:xfrm>
          <a:prstGeom prst="rect">
            <a:avLst/>
          </a:prstGeom>
          <a:solidFill>
            <a:srgbClr val="E05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-757235" y="-531404"/>
            <a:ext cx="6825982" cy="4842758"/>
          </a:xfrm>
          <a:prstGeom prst="rect">
            <a:avLst/>
          </a:prstGeom>
          <a:solidFill>
            <a:srgbClr val="E05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"/>
          <p:cNvSpPr/>
          <p:nvPr/>
        </p:nvSpPr>
        <p:spPr>
          <a:xfrm>
            <a:off x="-757235" y="-531404"/>
            <a:ext cx="6825982" cy="4842758"/>
          </a:xfrm>
          <a:prstGeom prst="rect">
            <a:avLst/>
          </a:prstGeom>
          <a:solidFill>
            <a:srgbClr val="E05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"/>
          <p:cNvSpPr/>
          <p:nvPr/>
        </p:nvSpPr>
        <p:spPr>
          <a:xfrm>
            <a:off x="-757235" y="-531404"/>
            <a:ext cx="6825982" cy="4842758"/>
          </a:xfrm>
          <a:prstGeom prst="rect">
            <a:avLst/>
          </a:prstGeom>
          <a:solidFill>
            <a:srgbClr val="E05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700000">
            <a:off x="-50500" y="224244"/>
            <a:ext cx="516364" cy="7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"/>
          <p:cNvSpPr txBox="1"/>
          <p:nvPr/>
        </p:nvSpPr>
        <p:spPr>
          <a:xfrm rot="-310114">
            <a:off x="357392" y="1106253"/>
            <a:ext cx="4651162" cy="1030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7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Ευχαριστώ</a:t>
            </a:r>
            <a:endParaRPr/>
          </a:p>
        </p:txBody>
      </p:sp>
      <p:sp>
        <p:nvSpPr>
          <p:cNvPr id="213" name="Google Shape;213;p5"/>
          <p:cNvSpPr txBox="1"/>
          <p:nvPr/>
        </p:nvSpPr>
        <p:spPr>
          <a:xfrm>
            <a:off x="352730" y="2799183"/>
            <a:ext cx="4619625" cy="174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6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ΚΑΛΈΣ ΓΙΟΡΤΈΣ!</a:t>
            </a:r>
            <a:endParaRPr/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-46089" y="1252944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10984">
            <a:off x="-183850" y="2485420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26201">
            <a:off x="619890" y="3176656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94530">
            <a:off x="2134842" y="3326825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3677892" y="3292813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65047">
            <a:off x="4973292" y="2755304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39269">
            <a:off x="4958822" y="1621682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39269">
            <a:off x="1227879" y="-226021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342918">
            <a:off x="2606004" y="-159346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670554">
            <a:off x="3949029" y="-73621"/>
            <a:ext cx="516364" cy="7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63676">
            <a:off x="4964778" y="306676"/>
            <a:ext cx="516364" cy="7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 txBox="1"/>
          <p:nvPr/>
        </p:nvSpPr>
        <p:spPr>
          <a:xfrm rot="-310114">
            <a:off x="344793" y="2038122"/>
            <a:ext cx="4651162" cy="34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8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1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τη φιλία μας!</a:t>
            </a:r>
            <a:endParaRPr/>
          </a:p>
        </p:txBody>
      </p:sp>
      <p:pic>
        <p:nvPicPr>
          <p:cNvPr id="226" name="Google Shape;22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4270" y="2598580"/>
            <a:ext cx="296532" cy="49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/>
          <p:nvPr/>
        </p:nvSpPr>
        <p:spPr>
          <a:xfrm>
            <a:off x="760465" y="628600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284215" y="1113342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893815" y="94167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174677" y="94167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108003" y="2336778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570997" y="2112940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689027" y="2879703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174677" y="3432153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1242679" y="321851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1652254" y="361856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2004679" y="321851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3289989" y="321851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"/>
          <p:cNvSpPr/>
          <p:nvPr/>
        </p:nvSpPr>
        <p:spPr>
          <a:xfrm>
            <a:off x="3033096" y="361856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4644517" y="293276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4173030" y="321851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"/>
          <p:cNvSpPr/>
          <p:nvPr/>
        </p:nvSpPr>
        <p:spPr>
          <a:xfrm>
            <a:off x="4766154" y="361856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"/>
          <p:cNvSpPr/>
          <p:nvPr/>
        </p:nvSpPr>
        <p:spPr>
          <a:xfrm>
            <a:off x="5046056" y="2589864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4646006" y="2332689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"/>
          <p:cNvSpPr/>
          <p:nvPr/>
        </p:nvSpPr>
        <p:spPr>
          <a:xfrm>
            <a:off x="5188931" y="1284939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4769831" y="1742139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"/>
          <p:cNvSpPr/>
          <p:nvPr/>
        </p:nvSpPr>
        <p:spPr>
          <a:xfrm>
            <a:off x="4646006" y="953065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5184168" y="161457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4707918" y="247182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"/>
          <p:cNvSpPr/>
          <p:nvPr/>
        </p:nvSpPr>
        <p:spPr>
          <a:xfrm>
            <a:off x="3431568" y="485307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3574443" y="94782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2079018" y="485307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2288568" y="94782"/>
            <a:ext cx="65215" cy="62246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E5A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0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"/>
          <p:cNvSpPr txBox="1"/>
          <p:nvPr/>
        </p:nvSpPr>
        <p:spPr>
          <a:xfrm>
            <a:off x="1148008" y="349155"/>
            <a:ext cx="3108426" cy="808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24" u="none" cap="none" strike="noStrike">
                <a:solidFill>
                  <a:srgbClr val="DC424C"/>
                </a:solidFill>
                <a:latin typeface="Arial"/>
                <a:ea typeface="Arial"/>
                <a:cs typeface="Arial"/>
                <a:sym typeface="Arial"/>
              </a:rPr>
              <a:t>ΉΡΘΑΝ ΤΑ ΧΡΙΣΤΟΎΓΕΝΝΑ!</a:t>
            </a:r>
            <a:endParaRPr/>
          </a:p>
        </p:txBody>
      </p:sp>
      <p:pic>
        <p:nvPicPr>
          <p:cNvPr id="259" name="Google Shape;2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296" y="1333062"/>
            <a:ext cx="3536057" cy="349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CBB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/>
          <p:nvPr/>
        </p:nvSpPr>
        <p:spPr>
          <a:xfrm>
            <a:off x="-87472" y="2939840"/>
            <a:ext cx="5476494" cy="1091181"/>
          </a:xfrm>
          <a:custGeom>
            <a:rect b="b" l="l" r="r" t="t"/>
            <a:pathLst>
              <a:path extrusionOk="0" h="1265226" w="6350000">
                <a:moveTo>
                  <a:pt x="5628640" y="177800"/>
                </a:moveTo>
                <a:cubicBezTo>
                  <a:pt x="5184140" y="96520"/>
                  <a:pt x="4733290" y="29210"/>
                  <a:pt x="4279900" y="67310"/>
                </a:cubicBezTo>
                <a:cubicBezTo>
                  <a:pt x="3841750" y="104140"/>
                  <a:pt x="3437890" y="316230"/>
                  <a:pt x="2997200" y="331470"/>
                </a:cubicBezTo>
                <a:cubicBezTo>
                  <a:pt x="2550160" y="346710"/>
                  <a:pt x="2101850" y="267970"/>
                  <a:pt x="1668780" y="167640"/>
                </a:cubicBezTo>
                <a:cubicBezTo>
                  <a:pt x="941070" y="0"/>
                  <a:pt x="364490" y="205740"/>
                  <a:pt x="0" y="417830"/>
                </a:cubicBezTo>
                <a:lnTo>
                  <a:pt x="0" y="1265226"/>
                </a:lnTo>
                <a:lnTo>
                  <a:pt x="6350000" y="1265226"/>
                </a:lnTo>
                <a:lnTo>
                  <a:pt x="6350000" y="327660"/>
                </a:lnTo>
                <a:cubicBezTo>
                  <a:pt x="6112510" y="265430"/>
                  <a:pt x="5867400" y="220980"/>
                  <a:pt x="5628640" y="177800"/>
                </a:cubicBezTo>
                <a:close/>
              </a:path>
            </a:pathLst>
          </a:custGeom>
          <a:solidFill>
            <a:srgbClr val="FFD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>
            <a:off x="2650775" y="252375"/>
            <a:ext cx="2332310" cy="2464183"/>
            <a:chOff x="0" y="-19050"/>
            <a:chExt cx="3109747" cy="3285577"/>
          </a:xfrm>
        </p:grpSpPr>
        <p:sp>
          <p:nvSpPr>
            <p:cNvPr id="266" name="Google Shape;266;p7"/>
            <p:cNvSpPr txBox="1"/>
            <p:nvPr/>
          </p:nvSpPr>
          <p:spPr>
            <a:xfrm>
              <a:off x="0" y="-19050"/>
              <a:ext cx="3109747" cy="2863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HAVE</a:t>
              </a:r>
              <a:endParaRPr/>
            </a:p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WARM</a:t>
              </a:r>
              <a:endParaRPr/>
            </a:p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&amp; FUZZY HOLIDAY SEASON!</a:t>
              </a:r>
              <a:endParaRPr/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0" y="2879389"/>
              <a:ext cx="3109747" cy="38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8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This card comes with extra</a:t>
              </a:r>
              <a:endParaRPr/>
            </a:p>
            <a:p>
              <a:pPr indent="0" lvl="0" marL="0" marR="0" rtl="0" algn="r">
                <a:lnSpc>
                  <a:spcPct val="1398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tight virtual hugs for you!</a:t>
              </a:r>
              <a:endParaRPr/>
            </a:p>
          </p:txBody>
        </p:sp>
      </p:grpSp>
      <p:pic>
        <p:nvPicPr>
          <p:cNvPr id="268" name="Google Shape;2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694133">
            <a:off x="407999" y="1773219"/>
            <a:ext cx="1884406" cy="195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923" y="222498"/>
            <a:ext cx="1393199" cy="176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380036">
            <a:off x="185668" y="1276348"/>
            <a:ext cx="244582" cy="25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380036">
            <a:off x="2989660" y="1688536"/>
            <a:ext cx="244582" cy="25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44543">
            <a:off x="2544346" y="2564286"/>
            <a:ext cx="297052" cy="31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429379">
            <a:off x="175099" y="250242"/>
            <a:ext cx="176680" cy="18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429379">
            <a:off x="2338210" y="1310617"/>
            <a:ext cx="176680" cy="18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429379">
            <a:off x="2742202" y="210390"/>
            <a:ext cx="176680" cy="18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90128">
            <a:off x="171215" y="2652666"/>
            <a:ext cx="176680" cy="18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476178">
            <a:off x="1840776" y="479726"/>
            <a:ext cx="650443" cy="62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7AD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/>
          <p:nvPr/>
        </p:nvSpPr>
        <p:spPr>
          <a:xfrm>
            <a:off x="-135376" y="3116174"/>
            <a:ext cx="5598751" cy="791338"/>
          </a:xfrm>
          <a:custGeom>
            <a:rect b="b" l="l" r="r" t="t"/>
            <a:pathLst>
              <a:path extrusionOk="0" h="721550" w="5104996">
                <a:moveTo>
                  <a:pt x="0" y="0"/>
                </a:moveTo>
                <a:lnTo>
                  <a:pt x="5104996" y="0"/>
                </a:lnTo>
                <a:lnTo>
                  <a:pt x="5104996" y="721550"/>
                </a:lnTo>
                <a:lnTo>
                  <a:pt x="0" y="721550"/>
                </a:lnTo>
                <a:close/>
              </a:path>
            </a:pathLst>
          </a:custGeom>
          <a:solidFill>
            <a:srgbClr val="658D92"/>
          </a:solidFill>
          <a:ln>
            <a:noFill/>
          </a:ln>
        </p:spPr>
      </p:sp>
      <p:pic>
        <p:nvPicPr>
          <p:cNvPr id="283" name="Google Shape;28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0215" y="1642760"/>
            <a:ext cx="2617230" cy="200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26889" y="1538849"/>
            <a:ext cx="2472156" cy="221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2365" y="341442"/>
            <a:ext cx="84783" cy="8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8"/>
          <p:cNvSpPr txBox="1"/>
          <p:nvPr/>
        </p:nvSpPr>
        <p:spPr>
          <a:xfrm>
            <a:off x="573035" y="590910"/>
            <a:ext cx="4252019" cy="817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34" u="none" cap="none" strike="noStrike">
                <a:solidFill>
                  <a:srgbClr val="183B23"/>
                </a:solidFill>
                <a:latin typeface="Arial"/>
                <a:ea typeface="Arial"/>
                <a:cs typeface="Arial"/>
                <a:sym typeface="Arial"/>
              </a:rPr>
              <a:t>Let it snow!</a:t>
            </a:r>
            <a:endParaRPr/>
          </a:p>
        </p:txBody>
      </p:sp>
      <p:pic>
        <p:nvPicPr>
          <p:cNvPr id="287" name="Google Shape;28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250" y="1684431"/>
            <a:ext cx="119750" cy="11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5088" y="1482132"/>
            <a:ext cx="59875" cy="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085" y="284724"/>
            <a:ext cx="119750" cy="11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7910" y="398160"/>
            <a:ext cx="57304" cy="5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4315" y="119837"/>
            <a:ext cx="57304" cy="5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60592" y="210119"/>
            <a:ext cx="57304" cy="5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636" y="1230375"/>
            <a:ext cx="57304" cy="5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4960" y="1615619"/>
            <a:ext cx="57304" cy="5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46700" y="314301"/>
            <a:ext cx="43991" cy="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0240" y="1642760"/>
            <a:ext cx="43991" cy="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0215" y="1812328"/>
            <a:ext cx="43991" cy="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083" y="561260"/>
            <a:ext cx="43991" cy="4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6E6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9"/>
          <p:cNvGrpSpPr/>
          <p:nvPr/>
        </p:nvGrpSpPr>
        <p:grpSpPr>
          <a:xfrm>
            <a:off x="1761668" y="3131269"/>
            <a:ext cx="1804664" cy="408882"/>
            <a:chOff x="0" y="-38100"/>
            <a:chExt cx="2406219" cy="545177"/>
          </a:xfrm>
        </p:grpSpPr>
        <p:sp>
          <p:nvSpPr>
            <p:cNvPr id="304" name="Google Shape;304;p9"/>
            <p:cNvSpPr txBox="1"/>
            <p:nvPr/>
          </p:nvSpPr>
          <p:spPr>
            <a:xfrm>
              <a:off x="212945" y="-38100"/>
              <a:ext cx="1980328" cy="23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C87639"/>
                  </a:solidFill>
                  <a:latin typeface="Economica"/>
                  <a:ea typeface="Economica"/>
                  <a:cs typeface="Economica"/>
                  <a:sym typeface="Economica"/>
                </a:rPr>
                <a:t>GREETINGS FROM</a:t>
              </a:r>
              <a:endParaRPr/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0" y="216367"/>
              <a:ext cx="2406219" cy="290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E04C4C"/>
                  </a:solidFill>
                  <a:latin typeface="Economica"/>
                  <a:ea typeface="Economica"/>
                  <a:cs typeface="Economica"/>
                  <a:sym typeface="Economica"/>
                </a:rPr>
                <a:t>LAWRENCE FAMILY</a:t>
              </a:r>
              <a:endParaRPr/>
            </a:p>
          </p:txBody>
        </p:sp>
      </p:grpSp>
      <p:grpSp>
        <p:nvGrpSpPr>
          <p:cNvPr id="306" name="Google Shape;306;p9"/>
          <p:cNvGrpSpPr/>
          <p:nvPr/>
        </p:nvGrpSpPr>
        <p:grpSpPr>
          <a:xfrm>
            <a:off x="1249815" y="189547"/>
            <a:ext cx="2828369" cy="2765408"/>
            <a:chOff x="0" y="0"/>
            <a:chExt cx="3771160" cy="3687210"/>
          </a:xfrm>
        </p:grpSpPr>
        <p:pic>
          <p:nvPicPr>
            <p:cNvPr id="307" name="Google Shape;30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612" y="647420"/>
              <a:ext cx="3410021" cy="3039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17579" y="1960216"/>
              <a:ext cx="660865" cy="1723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618" y="1962099"/>
              <a:ext cx="654942" cy="171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57701" y="0"/>
              <a:ext cx="2027151" cy="1424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1190671"/>
              <a:ext cx="394693" cy="1013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14024" y="1190671"/>
              <a:ext cx="457136" cy="119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354" y="2600451"/>
              <a:ext cx="205051" cy="20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423018" y="647420"/>
              <a:ext cx="250210" cy="250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87995" y="64290"/>
              <a:ext cx="245227" cy="24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457769" y="2732507"/>
              <a:ext cx="170300" cy="170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356148" y="2193859"/>
              <a:ext cx="166739" cy="16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06655" y="2204285"/>
              <a:ext cx="143084" cy="143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2666" y="631434"/>
              <a:ext cx="266391" cy="290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915647" y="174800"/>
              <a:ext cx="266391" cy="290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99115" y="767660"/>
              <a:ext cx="205051" cy="20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901746" y="897630"/>
              <a:ext cx="152740" cy="1527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